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3"/>
  </p:notesMasterIdLst>
  <p:sldIdLst>
    <p:sldId id="256" r:id="rId2"/>
    <p:sldId id="258" r:id="rId3"/>
    <p:sldId id="260" r:id="rId4"/>
    <p:sldId id="261" r:id="rId5"/>
    <p:sldId id="265" r:id="rId6"/>
    <p:sldId id="263" r:id="rId7"/>
    <p:sldId id="296" r:id="rId8"/>
    <p:sldId id="262" r:id="rId9"/>
    <p:sldId id="307" r:id="rId10"/>
    <p:sldId id="305" r:id="rId11"/>
    <p:sldId id="297" r:id="rId12"/>
    <p:sldId id="301" r:id="rId13"/>
    <p:sldId id="306" r:id="rId14"/>
    <p:sldId id="298" r:id="rId15"/>
    <p:sldId id="303" r:id="rId16"/>
    <p:sldId id="302" r:id="rId17"/>
    <p:sldId id="299" r:id="rId18"/>
    <p:sldId id="304" r:id="rId19"/>
    <p:sldId id="300" r:id="rId20"/>
    <p:sldId id="269" r:id="rId21"/>
    <p:sldId id="275" r:id="rId22"/>
  </p:sldIdLst>
  <p:sldSz cx="9144000" cy="5143500" type="screen16x9"/>
  <p:notesSz cx="6858000" cy="9144000"/>
  <p:embeddedFontLst>
    <p:embeddedFont>
      <p:font typeface="Anaheim" panose="020B0604020202020204" charset="0"/>
      <p:regular r:id="rId24"/>
    </p:embeddedFont>
    <p:embeddedFont>
      <p:font typeface="Archivo" panose="020B0604020202020204" charset="0"/>
      <p:regular r:id="rId25"/>
      <p:bold r:id="rId26"/>
      <p:italic r:id="rId27"/>
      <p:boldItalic r:id="rId28"/>
    </p:embeddedFont>
    <p:embeddedFont>
      <p:font typeface="Cabin" panose="020B0604020202020204" charset="0"/>
      <p:regular r:id="rId29"/>
      <p:bold r:id="rId30"/>
      <p:italic r:id="rId31"/>
      <p:boldItalic r:id="rId32"/>
    </p:embeddedFont>
    <p:embeddedFont>
      <p:font typeface="Cambria Math" panose="02040503050406030204" pitchFamily="18"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3832"/>
    <a:srgbClr val="96332E"/>
    <a:srgbClr val="4B8A01"/>
    <a:srgbClr val="559B01"/>
    <a:srgbClr val="5BA501"/>
    <a:srgbClr val="007F00"/>
    <a:srgbClr val="6A2420"/>
    <a:srgbClr val="CA403E"/>
    <a:srgbClr val="952E31"/>
    <a:srgbClr val="A934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6111C1-163E-4EE0-9201-281135D68382}" v="287" dt="2024-03-04T20:55:24.395"/>
    <p1510:client id="{4479007F-CDFC-5143-855B-3EE316954B8D}" v="8024" dt="2024-03-04T04:12:42.521"/>
    <p1510:client id="{84156A05-2138-4851-9E65-73664147EC7F}" v="1426" dt="2024-03-04T21:17:23.687"/>
    <p1510:client id="{D3229A12-D2E6-4065-A666-485A85A25927}" v="350" dt="2024-03-04T07:45:16.373"/>
  </p1510:revLst>
</p1510:revInfo>
</file>

<file path=ppt/tableStyles.xml><?xml version="1.0" encoding="utf-8"?>
<a:tblStyleLst xmlns:a="http://schemas.openxmlformats.org/drawingml/2006/main" def="{6A7E2B28-A647-4F9C-B57B-D38999DA02E6}">
  <a:tblStyle styleId="{6A7E2B28-A647-4F9C-B57B-D38999DA02E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33BA0BC-75BA-48E1-AE37-6F0606FCDB9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94" autoAdjust="0"/>
  </p:normalViewPr>
  <p:slideViewPr>
    <p:cSldViewPr snapToGrid="0">
      <p:cViewPr varScale="1">
        <p:scale>
          <a:sx n="185" d="100"/>
          <a:sy n="185" d="100"/>
        </p:scale>
        <p:origin x="78" y="52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02437-0E83-BDC3-A36F-C8BBAA8CF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0DA694-4260-2B54-4FC9-DE6036D94EA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6A5B5E-C458-C337-C92F-D003EDC78E2D}"/>
              </a:ext>
            </a:extLst>
          </p:cNvPr>
          <p:cNvSpPr>
            <a:spLocks noGrp="1"/>
          </p:cNvSpPr>
          <p:nvPr>
            <p:ph type="body" idx="1"/>
          </p:nvPr>
        </p:nvSpPr>
        <p:spPr/>
        <p:txBody>
          <a:bodyPr/>
          <a:lstStyle/>
          <a:p>
            <a:r>
              <a:rPr lang="en-US" dirty="0"/>
              <a:t>This flowchart details the process of the algorithm followed to determine the optimal cleaning schedule.</a:t>
            </a:r>
          </a:p>
          <a:p>
            <a:r>
              <a:rPr lang="en-US" dirty="0"/>
              <a:t>The raw data is first treated to remove extreme outliers via the initial thresholding</a:t>
            </a:r>
          </a:p>
          <a:p>
            <a:r>
              <a:rPr lang="en-US" dirty="0"/>
              <a:t>Following the first leg, the software library, Prophet, is then applied to the dataset, and the trends and changepoints on the correction factor are identified</a:t>
            </a:r>
          </a:p>
          <a:p>
            <a:r>
              <a:rPr lang="en-US" dirty="0"/>
              <a:t>From this, the sections of interest can be determined</a:t>
            </a:r>
          </a:p>
          <a:p>
            <a:r>
              <a:rPr lang="en-US" dirty="0"/>
              <a:t>The trend of the correction factor is then predicted from the model built by Prophet and displayed graphically, which will be seen shortly</a:t>
            </a:r>
          </a:p>
          <a:p>
            <a:r>
              <a:rPr lang="en-US" dirty="0"/>
              <a:t>On the second leg, the heat duty is analyzed, and is further </a:t>
            </a:r>
            <a:r>
              <a:rPr lang="en-US" dirty="0" err="1"/>
              <a:t>thresholded</a:t>
            </a:r>
            <a:r>
              <a:rPr lang="en-US" dirty="0"/>
              <a:t> by a data smoothing algorithm.</a:t>
            </a:r>
          </a:p>
          <a:p>
            <a:r>
              <a:rPr lang="en-US" dirty="0"/>
              <a:t>The sections of interest from the first section are then overlaid onto the heat duty dataset to validate the effects of a decreasing correction factor.</a:t>
            </a:r>
          </a:p>
        </p:txBody>
      </p:sp>
    </p:spTree>
    <p:extLst>
      <p:ext uri="{BB962C8B-B14F-4D97-AF65-F5344CB8AC3E}">
        <p14:creationId xmlns:p14="http://schemas.microsoft.com/office/powerpoint/2010/main" val="2560346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following two figures are the correction factor and the heat duties calculated from the provided dataset</a:t>
            </a:r>
          </a:p>
          <a:p>
            <a:r>
              <a:rPr lang="en-US" dirty="0"/>
              <a:t>The dataset which was analyzed ended around Q3 of 2023. </a:t>
            </a:r>
          </a:p>
          <a:p>
            <a:r>
              <a:rPr lang="en-US" dirty="0"/>
              <a:t>Within Figure 5, the black data points are the raw data, the red data series is the trend, the blue data series is the predicted point value, the light blue shaded regions are the regions of interest, and the red vertical dashed lines are the changepoint indicators. These may indicate a change in parameters within the dataset. For example, the first changepoint was triggered by a change in process fluid within the heat exchanger.</a:t>
            </a:r>
          </a:p>
          <a:p>
            <a:r>
              <a:rPr lang="en-US" dirty="0"/>
              <a:t>Figure 6 illustrates the heat duty transferred within the heat exchanger. With the regions of interest overlaid, the trend of decreasing correction factor indicates an increase in heat duty. </a:t>
            </a:r>
          </a:p>
          <a:p>
            <a:r>
              <a:rPr lang="en-US" dirty="0"/>
              <a:t>When both the correction factor and heat duty exceed a threshold, this will indicate a cleaning is required.</a:t>
            </a:r>
          </a:p>
        </p:txBody>
      </p:sp>
    </p:spTree>
    <p:extLst>
      <p:ext uri="{BB962C8B-B14F-4D97-AF65-F5344CB8AC3E}">
        <p14:creationId xmlns:p14="http://schemas.microsoft.com/office/powerpoint/2010/main" val="3813991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During the technical analysis, some assumptions were made for the steam trap calculations and sizing process.</a:t>
            </a:r>
          </a:p>
          <a:p>
            <a:pPr marL="158750" indent="0">
              <a:buNone/>
            </a:pPr>
            <a:r>
              <a:rPr lang="en-US"/>
              <a:t>The first was to assume that the type of steam trap is a float and thermostatic. </a:t>
            </a:r>
          </a:p>
          <a:p>
            <a:pPr marL="158750" indent="0">
              <a:buNone/>
            </a:pPr>
            <a:endParaRPr lang="en-US"/>
          </a:p>
          <a:p>
            <a:pPr marL="158750" indent="0">
              <a:buNone/>
            </a:pPr>
            <a:r>
              <a:rPr lang="en-US"/>
              <a:t>This determined the capacities needed to size the steam trap using Figure 7 from the data sheet for a </a:t>
            </a:r>
            <a:r>
              <a:rPr lang="en-US" err="1"/>
              <a:t>Spirax</a:t>
            </a:r>
            <a:r>
              <a:rPr lang="en-US"/>
              <a:t> </a:t>
            </a:r>
            <a:r>
              <a:rPr lang="en-US" err="1"/>
              <a:t>Sarco</a:t>
            </a:r>
            <a:r>
              <a:rPr lang="en-US"/>
              <a:t> steam trap, a commonly used equipment vendor.</a:t>
            </a:r>
          </a:p>
          <a:p>
            <a:pPr marL="158750" indent="0">
              <a:buNone/>
            </a:pPr>
            <a:endParaRPr lang="en-US"/>
          </a:p>
          <a:p>
            <a:pPr marL="158750" indent="0">
              <a:buNone/>
            </a:pPr>
            <a:r>
              <a:rPr lang="en-US"/>
              <a:t>Based on a steam rating of 175 lbs, an assumption was made to determine the differential pressure to be 175 psi.</a:t>
            </a:r>
          </a:p>
          <a:p>
            <a:pPr marL="158750" indent="0">
              <a:buNone/>
            </a:pPr>
            <a:endParaRPr lang="en-US"/>
          </a:p>
          <a:p>
            <a:pPr marL="158750" indent="0">
              <a:buNone/>
            </a:pPr>
            <a:r>
              <a:rPr lang="en-US"/>
              <a:t>The condensate load was determined by using the quantity of liquid being heated in the heat exchanger, and the initial and final temperatures. This allowed us to determine that the steam trap size should be 3” or 4”.</a:t>
            </a:r>
          </a:p>
          <a:p>
            <a:pPr marL="158750" indent="0">
              <a:buNone/>
            </a:pPr>
            <a:endParaRPr lang="en-US"/>
          </a:p>
          <a:p>
            <a:pPr marL="158750" indent="0">
              <a:buNone/>
            </a:pPr>
            <a:r>
              <a:rPr lang="en-US"/>
              <a:t>The desired trap capacity was calculated by using the condensate load as well as the safety load factor which is determined to be 2 to 1 for float and thermostatic steam traps.</a:t>
            </a:r>
          </a:p>
          <a:p>
            <a:pPr marL="158750" indent="0">
              <a:buNone/>
            </a:pPr>
            <a:endParaRPr lang="en-US"/>
          </a:p>
          <a:p>
            <a:pPr marL="158750" indent="0">
              <a:buNone/>
            </a:pPr>
            <a:r>
              <a:rPr lang="en-US"/>
              <a:t>Finally, the steam flowrate is calculated using the heat duty of the heat exchanger and the evaporation energy of the fluid used. These calculations were repeated for the data spanning from years 2018 to 2023.</a:t>
            </a:r>
          </a:p>
        </p:txBody>
      </p:sp>
    </p:spTree>
    <p:extLst>
      <p:ext uri="{BB962C8B-B14F-4D97-AF65-F5344CB8AC3E}">
        <p14:creationId xmlns:p14="http://schemas.microsoft.com/office/powerpoint/2010/main" val="1302890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Our solution satisfies all three of our constraints, sustainable, long lasting, and operational safety.</a:t>
            </a:r>
          </a:p>
          <a:p>
            <a:pPr marL="158750" indent="0">
              <a:buNone/>
            </a:pPr>
            <a:endParaRPr lang="en-US"/>
          </a:p>
          <a:p>
            <a:pPr marL="158750" indent="0">
              <a:buNone/>
            </a:pPr>
            <a:r>
              <a:rPr lang="en-US"/>
              <a:t>For the first constraint, the steam trap in our design will trap any pollutants that may enter the process and allow for safe disposal without causing additional downtime or issues with the rest of the process. The optimized cleaning schedule will reduce the amount of pollutants in the air and wastewater stream as there is less build up to clean.</a:t>
            </a:r>
          </a:p>
          <a:p>
            <a:pPr marL="158750" indent="0">
              <a:buNone/>
            </a:pPr>
            <a:endParaRPr lang="en-US"/>
          </a:p>
          <a:p>
            <a:pPr marL="158750" indent="0">
              <a:buNone/>
            </a:pPr>
            <a:r>
              <a:rPr lang="en-US"/>
              <a:t>It is expected that our solution will have a lifetime within or exceeding 5 to 10 years. The optimized cleaning schedule provides optimal shutdown intervals which is determined from reducing the costs of lost production and the drop offs in thermal efficiency due to fouling build-up.</a:t>
            </a:r>
          </a:p>
          <a:p>
            <a:pPr marL="158750" indent="0">
              <a:buNone/>
            </a:pPr>
            <a:endParaRPr lang="en-US"/>
          </a:p>
          <a:p>
            <a:pPr marL="158750" indent="0">
              <a:buNone/>
            </a:pPr>
            <a:r>
              <a:rPr lang="en-US"/>
              <a:t>The final constraint, operational safety, is satisfied through our calculations of the overdesign factor. The optimized cleaning schedule provides analysis of the actual overall heat transfer coefficients compared to the required heat transfer coefficients. </a:t>
            </a:r>
          </a:p>
          <a:p>
            <a:pPr marL="158750" indent="0">
              <a:buNone/>
            </a:pPr>
            <a:endParaRPr lang="en-US"/>
          </a:p>
          <a:p>
            <a:pPr marL="158750" indent="0">
              <a:buNone/>
            </a:pPr>
            <a:r>
              <a:rPr lang="en-US"/>
              <a:t>Based on current data, we have achieved an overdesign factor of 0.5 but if time permits, we will be working to achieve a factor of 1.1. </a:t>
            </a:r>
          </a:p>
        </p:txBody>
      </p:sp>
    </p:spTree>
    <p:extLst>
      <p:ext uri="{BB962C8B-B14F-4D97-AF65-F5344CB8AC3E}">
        <p14:creationId xmlns:p14="http://schemas.microsoft.com/office/powerpoint/2010/main" val="1746597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46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2">
                    <a:lumMod val="25000"/>
                  </a:schemeClr>
                </a:solidFill>
                <a:latin typeface="Archivo"/>
                <a:ea typeface="+mn-ea"/>
                <a:cs typeface="Archivo"/>
              </a:rPr>
              <a:t>Next are the environmental and economical impacts of our solution.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2">
                  <a:lumMod val="25000"/>
                </a:schemeClr>
              </a:solidFill>
              <a:latin typeface="Archivo"/>
              <a:ea typeface="+mn-ea"/>
              <a:cs typeface="Archivo"/>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2">
                    <a:lumMod val="25000"/>
                  </a:schemeClr>
                </a:solidFill>
                <a:latin typeface="Archivo"/>
                <a:ea typeface="+mn-ea"/>
                <a:cs typeface="Archivo"/>
              </a:rPr>
              <a:t>When the heat exchanger is not cleaned frequently there is an increase in wastewater needed to clean the fouling off the heat exchanger during the routine shutdowns. It can also result in an increase in air pollutants as the heat exchangers must be pressure washed to effectively remove the fouling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2">
                  <a:lumMod val="25000"/>
                </a:schemeClr>
              </a:solidFill>
              <a:latin typeface="Archivo"/>
              <a:ea typeface="+mn-ea"/>
              <a:cs typeface="Archivo"/>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2">
                    <a:lumMod val="25000"/>
                  </a:schemeClr>
                </a:solidFill>
                <a:latin typeface="Archivo"/>
                <a:ea typeface="+mn-ea"/>
                <a:cs typeface="Archivo"/>
              </a:rPr>
              <a:t>In Ontario, petroleum refineries are required to follow the technical standard for air quality under regulation 419/05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2">
                    <a:lumMod val="25000"/>
                  </a:schemeClr>
                </a:solidFill>
                <a:latin typeface="Archivo"/>
                <a:ea typeface="+mn-ea"/>
                <a:cs typeface="Archivo"/>
              </a:rPr>
              <a:t>Other regulations concerning the wastewater and air pollution, are the </a:t>
            </a:r>
            <a:r>
              <a:rPr lang="en-US" sz="1100" dirty="0" err="1">
                <a:solidFill>
                  <a:schemeClr val="bg2">
                    <a:lumMod val="25000"/>
                  </a:schemeClr>
                </a:solidFill>
                <a:latin typeface="Archivo"/>
                <a:ea typeface="+mn-ea"/>
                <a:cs typeface="Archivo"/>
              </a:rPr>
              <a:t>ontario</a:t>
            </a:r>
            <a:r>
              <a:rPr lang="en-US" sz="1100" dirty="0">
                <a:solidFill>
                  <a:schemeClr val="bg2">
                    <a:lumMod val="25000"/>
                  </a:schemeClr>
                </a:solidFill>
                <a:latin typeface="Archivo"/>
                <a:ea typeface="+mn-ea"/>
                <a:cs typeface="Archivo"/>
              </a:rPr>
              <a:t> water resources act and environmental protection act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2">
                  <a:lumMod val="25000"/>
                </a:schemeClr>
              </a:solidFill>
              <a:latin typeface="Archivo"/>
              <a:ea typeface="+mn-ea"/>
              <a:cs typeface="Archivo"/>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2">
                    <a:lumMod val="25000"/>
                  </a:schemeClr>
                </a:solidFill>
                <a:latin typeface="Archivo"/>
                <a:ea typeface="+mn-ea"/>
                <a:cs typeface="Archivo"/>
              </a:rPr>
              <a:t>To ensure </a:t>
            </a:r>
            <a:r>
              <a:rPr lang="en-US" sz="1100" dirty="0" err="1">
                <a:solidFill>
                  <a:schemeClr val="bg2">
                    <a:lumMod val="25000"/>
                  </a:schemeClr>
                </a:solidFill>
                <a:latin typeface="Archivo"/>
                <a:ea typeface="+mn-ea"/>
                <a:cs typeface="Archivo"/>
              </a:rPr>
              <a:t>foulX</a:t>
            </a:r>
            <a:r>
              <a:rPr lang="en-US" sz="1100" dirty="0">
                <a:solidFill>
                  <a:schemeClr val="bg2">
                    <a:lumMod val="25000"/>
                  </a:schemeClr>
                </a:solidFill>
                <a:latin typeface="Archivo"/>
                <a:ea typeface="+mn-ea"/>
                <a:cs typeface="Archivo"/>
              </a:rPr>
              <a:t> has no negative impacts, the amount of pollutants can be related to the heat duty of the heat exchanger.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2">
                    <a:lumMod val="25000"/>
                  </a:schemeClr>
                </a:solidFill>
                <a:latin typeface="Archivo"/>
                <a:ea typeface="+mn-ea"/>
                <a:cs typeface="Archivo"/>
              </a:rPr>
              <a:t>Optimizing the cleaning schedule would result in a lower concentration of pollutants as the amount of build up being cleaned from the heat exchanger would be reduced.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2">
                  <a:lumMod val="25000"/>
                </a:schemeClr>
              </a:solidFill>
              <a:latin typeface="Archivo"/>
              <a:ea typeface="+mn-ea"/>
              <a:cs typeface="Archivo"/>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2">
                    <a:lumMod val="25000"/>
                  </a:schemeClr>
                </a:solidFill>
              </a:rPr>
              <a:t>From the data given by </a:t>
            </a:r>
            <a:r>
              <a:rPr lang="en-US" dirty="0" err="1">
                <a:solidFill>
                  <a:schemeClr val="bg2">
                    <a:lumMod val="25000"/>
                  </a:schemeClr>
                </a:solidFill>
              </a:rPr>
              <a:t>Petrocanada</a:t>
            </a:r>
            <a:r>
              <a:rPr lang="en-US" dirty="0">
                <a:solidFill>
                  <a:schemeClr val="bg2">
                    <a:lumMod val="25000"/>
                  </a:schemeClr>
                </a:solidFill>
              </a:rPr>
              <a:t>, the projection of the economical impact of reducing the downtime by an estimate of ten days would result in a total impact of 5 million 100 thousand dollars lost due to downtime. In comparison to the economic impact of 21 days of 7 million 100 thousand dollars.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chemeClr val="bg2">
                  <a:lumMod val="25000"/>
                </a:schemeClr>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2">
                    <a:lumMod val="25000"/>
                  </a:schemeClr>
                </a:solidFill>
              </a:rPr>
              <a:t>This significant decrease of two million dollars in economic impact of fouling in heat exchangers in the Mississauga lubricants facility would positively affect the facility’s bottom line and improve its overall financial performance.</a:t>
            </a:r>
          </a:p>
        </p:txBody>
      </p:sp>
    </p:spTree>
    <p:extLst>
      <p:ext uri="{BB962C8B-B14F-4D97-AF65-F5344CB8AC3E}">
        <p14:creationId xmlns:p14="http://schemas.microsoft.com/office/powerpoint/2010/main" val="218345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9274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p:cNvGrpSpPr/>
        <p:nvPr/>
      </p:nvGrpSpPr>
      <p:grpSpPr>
        <a:xfrm>
          <a:off x="0" y="0"/>
          <a:ext cx="0" cy="0"/>
          <a:chOff x="0" y="0"/>
          <a:chExt cx="0" cy="0"/>
        </a:xfrm>
      </p:grpSpPr>
      <p:sp>
        <p:nvSpPr>
          <p:cNvPr id="2457" name="Google Shape;245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Problem Statement: </a:t>
            </a:r>
            <a:r>
              <a:rPr lang="en-US" sz="1100">
                <a:solidFill>
                  <a:schemeClr val="dk1"/>
                </a:solidFill>
                <a:latin typeface="Cabin"/>
                <a:sym typeface="Cabin"/>
              </a:rPr>
              <a:t>Fouling</a:t>
            </a:r>
            <a:r>
              <a:rPr lang="en-US" sz="1100">
                <a:solidFill>
                  <a:schemeClr val="dk1"/>
                </a:solidFill>
                <a:latin typeface="Cabin"/>
              </a:rPr>
              <a:t> within heat exchangers used in the oil and gas industry results in a decrease of thermal efficiency and affects chemical manufacturing processes globally. The goal of this project is to decrease the amount of fouling while maintaining performance efficiency.</a:t>
            </a:r>
          </a:p>
          <a:p>
            <a:pPr marL="0" lvl="0" indent="0" algn="l" rtl="0">
              <a:spcBef>
                <a:spcPts val="0"/>
              </a:spcBef>
              <a:spcAft>
                <a:spcPts val="0"/>
              </a:spcAft>
              <a:buNone/>
            </a:pPr>
            <a:endParaRPr lang="en-US"/>
          </a:p>
          <a:p>
            <a:pPr marL="0" lvl="0" indent="0" algn="l" rtl="0">
              <a:spcBef>
                <a:spcPts val="0"/>
              </a:spcBef>
              <a:spcAft>
                <a:spcPts val="0"/>
              </a:spcAft>
              <a:buNone/>
            </a:pPr>
            <a:r>
              <a:rPr lang="en-US"/>
              <a:t>- Needs:</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In terms of the needs of our project, one can focus in reducing the amount of fouling building up in the heat exchangers. Also, to be applicable to wide range of heat exchangers designs and maintaining or increase the efficiency prior to build up of the limescale. </a:t>
            </a:r>
          </a:p>
          <a:p>
            <a:pPr marL="0" lvl="0" indent="0" algn="l" rtl="0">
              <a:spcBef>
                <a:spcPts val="0"/>
              </a:spcBef>
              <a:spcAft>
                <a:spcPts val="0"/>
              </a:spcAft>
              <a:buNone/>
            </a:pPr>
            <a:endParaRPr lang="en-US"/>
          </a:p>
          <a:p>
            <a:pPr marL="0" lvl="0" indent="0" algn="l" rtl="0">
              <a:spcBef>
                <a:spcPts val="0"/>
              </a:spcBef>
              <a:spcAft>
                <a:spcPts val="0"/>
              </a:spcAft>
              <a:buNone/>
            </a:pPr>
            <a:r>
              <a:rPr lang="en-US"/>
              <a:t>- Stakeholders: Our stakeholders are Petro Canada, companies that rely on heat exchangers, heat exchanger manufacturers and cleaning companies</a:t>
            </a:r>
          </a:p>
          <a:p>
            <a:pPr marL="0" lvl="0" indent="0" algn="l" rtl="0">
              <a:spcBef>
                <a:spcPts val="0"/>
              </a:spcBef>
              <a:spcAft>
                <a:spcPts val="0"/>
              </a:spcAft>
              <a:buNone/>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One of the reasons for this large number is the lack of solution to the fouling of heat exchanger E322. Instead of trying to mitigating the fouling effects on the process, the plant chose to clean the heat exchanger on a rotational basis of shutdowns which led to intensive cleanings and a reduction in efficiency. </a:t>
            </a:r>
          </a:p>
          <a:p>
            <a:pPr marL="0" lvl="0" indent="0" algn="l" rtl="0">
              <a:spcBef>
                <a:spcPts val="0"/>
              </a:spcBef>
              <a:spcAft>
                <a:spcPts val="0"/>
              </a:spcAft>
              <a:buNone/>
            </a:pPr>
            <a:endParaRPr lang="en-CA"/>
          </a:p>
          <a:p>
            <a:pPr marL="0" lvl="0" indent="0" algn="l" rtl="0">
              <a:spcBef>
                <a:spcPts val="0"/>
              </a:spcBef>
              <a:spcAft>
                <a:spcPts val="0"/>
              </a:spcAft>
              <a:buNone/>
            </a:pPr>
            <a:r>
              <a:rPr lang="en-US"/>
              <a:t>According to Petro Canada's 2019 Tech Talk the total cost due to shutdowns at Mississauga Lubricants Centre which is a small scale industry which has a capacity to produce up to 15,600 barrels per day.</a:t>
            </a:r>
          </a:p>
          <a:p>
            <a:pPr marL="0" lvl="0" indent="0" algn="l" rtl="0">
              <a:spcBef>
                <a:spcPts val="0"/>
              </a:spcBef>
              <a:spcAft>
                <a:spcPts val="0"/>
              </a:spcAft>
              <a:buNone/>
            </a:pPr>
            <a:endParaRPr lang="en-CA"/>
          </a:p>
          <a:p>
            <a:pPr marL="0" lvl="0" indent="0" algn="l" rtl="0">
              <a:spcBef>
                <a:spcPts val="0"/>
              </a:spcBef>
              <a:spcAft>
                <a:spcPts val="0"/>
              </a:spcAft>
              <a:buNone/>
            </a:pPr>
            <a:r>
              <a:rPr lang="en-CA"/>
              <a:t>Based on the optimized cleaning schedule, we have reduced the number of shutdown days to X for the next 5 years, the minimum expected lifetime of our solution.</a:t>
            </a:r>
          </a:p>
          <a:p>
            <a:pPr marL="0" lvl="0" indent="0" algn="l" rtl="0">
              <a:spcBef>
                <a:spcPts val="0"/>
              </a:spcBef>
              <a:spcAft>
                <a:spcPts val="0"/>
              </a:spcAft>
              <a:buNone/>
            </a:pP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Constraints </a:t>
            </a:r>
          </a:p>
          <a:p>
            <a:pPr marL="0" lvl="0" indent="0" algn="l" rtl="0">
              <a:spcBef>
                <a:spcPts val="0"/>
              </a:spcBef>
              <a:spcAft>
                <a:spcPts val="0"/>
              </a:spcAft>
              <a:buNone/>
            </a:pPr>
            <a:endParaRPr lang="en-US"/>
          </a:p>
          <a:p>
            <a:pPr marL="0" lvl="0" indent="0" algn="l" rtl="0">
              <a:spcBef>
                <a:spcPts val="0"/>
              </a:spcBef>
              <a:spcAft>
                <a:spcPts val="0"/>
              </a:spcAft>
              <a:buNone/>
            </a:pPr>
            <a:r>
              <a:rPr lang="en-US"/>
              <a:t>- Operational Safety - The design factor of 0.5 was determined from calculations using data received from </a:t>
            </a:r>
            <a:r>
              <a:rPr lang="en-US" err="1"/>
              <a:t>PetroCanada</a:t>
            </a:r>
            <a:r>
              <a:rPr lang="en-US"/>
              <a:t>. This is more feasible as in practical situations, an ideal overdesign factor of 1.1 is not realistic. </a:t>
            </a:r>
          </a:p>
          <a:p>
            <a:pPr marL="0" lvl="0" indent="0" algn="l" rtl="0">
              <a:spcBef>
                <a:spcPts val="0"/>
              </a:spcBef>
              <a:spcAft>
                <a:spcPts val="0"/>
              </a:spcAft>
              <a:buNone/>
            </a:pPr>
            <a:endParaRPr lang="en-US"/>
          </a:p>
          <a:p>
            <a:pPr marL="0" lvl="0" indent="0" algn="l" rtl="0">
              <a:spcBef>
                <a:spcPts val="0"/>
              </a:spcBef>
              <a:spcAft>
                <a:spcPts val="0"/>
              </a:spcAft>
              <a:buNone/>
            </a:pPr>
            <a:r>
              <a:rPr lang="en-US"/>
              <a:t>- Criteria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390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6" name="Google Shape;170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CA" dirty="0"/>
              <a:t>The following is the design progress to date</a:t>
            </a:r>
          </a:p>
          <a:p>
            <a:pPr marL="171450" lvl="0" indent="-171450" algn="l" rtl="0">
              <a:spcBef>
                <a:spcPts val="0"/>
              </a:spcBef>
              <a:spcAft>
                <a:spcPts val="0"/>
              </a:spcAft>
            </a:pPr>
            <a:r>
              <a:rPr lang="en-CA" dirty="0"/>
              <a:t>Regarding the steam trap sizing, the steam trap was appropriately sized based on pressure values of the steam outline downstream of the heat exchanger. </a:t>
            </a:r>
          </a:p>
          <a:p>
            <a:pPr marL="171450" lvl="0" indent="-171450" algn="l" rtl="0">
              <a:spcBef>
                <a:spcPts val="0"/>
              </a:spcBef>
              <a:spcAft>
                <a:spcPts val="0"/>
              </a:spcAft>
            </a:pPr>
            <a:r>
              <a:rPr lang="en-CA" dirty="0"/>
              <a:t>More on the steam trap design will be discussed in the technical analysis section.</a:t>
            </a:r>
          </a:p>
          <a:p>
            <a:pPr marL="171450" lvl="0" indent="-171450" algn="l" rtl="0">
              <a:spcBef>
                <a:spcPts val="0"/>
              </a:spcBef>
              <a:spcAft>
                <a:spcPts val="0"/>
              </a:spcAft>
            </a:pPr>
            <a:r>
              <a:rPr lang="en-CA" dirty="0"/>
              <a:t>Regarding the cleaning schedule, a function is being designed to analyze the variable data points to determine when the heat duty and friction factor reaches a set threshold, indicating the optimal time to clean the system. This considers the cost of cleaning, as well as loss of product due to downtime.</a:t>
            </a:r>
          </a:p>
          <a:p>
            <a:pPr marL="171450" lvl="0" indent="-171450" algn="l" rtl="0">
              <a:spcBef>
                <a:spcPts val="0"/>
              </a:spcBef>
              <a:spcAft>
                <a:spcPts val="0"/>
              </a:spcAft>
            </a:pPr>
            <a:r>
              <a:rPr lang="en-CA" dirty="0"/>
              <a:t>Regarding the progress on the prediction modelling, the software library Prophet has successfully modeled changepoints within the dataset. The future trends of the data series can also be predicted from the model.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32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50" y="1521152"/>
            <a:ext cx="9144000" cy="3622373"/>
            <a:chOff x="-50" y="1521152"/>
            <a:chExt cx="9144000" cy="3622373"/>
          </a:xfrm>
        </p:grpSpPr>
        <p:sp>
          <p:nvSpPr>
            <p:cNvPr id="10" name="Google Shape;10;p2"/>
            <p:cNvSpPr/>
            <p:nvPr/>
          </p:nvSpPr>
          <p:spPr>
            <a:xfrm>
              <a:off x="4602913" y="4212237"/>
              <a:ext cx="1385364" cy="429902"/>
            </a:xfrm>
            <a:custGeom>
              <a:avLst/>
              <a:gdLst/>
              <a:ahLst/>
              <a:cxnLst/>
              <a:rect l="l" t="t" r="r" b="b"/>
              <a:pathLst>
                <a:path w="12252" h="3802" extrusionOk="0">
                  <a:moveTo>
                    <a:pt x="3415" y="1056"/>
                  </a:moveTo>
                  <a:lnTo>
                    <a:pt x="3415" y="1133"/>
                  </a:lnTo>
                  <a:lnTo>
                    <a:pt x="3329" y="1133"/>
                  </a:lnTo>
                  <a:lnTo>
                    <a:pt x="3329" y="1056"/>
                  </a:lnTo>
                  <a:close/>
                  <a:moveTo>
                    <a:pt x="2497" y="1176"/>
                  </a:moveTo>
                  <a:lnTo>
                    <a:pt x="2505" y="1185"/>
                  </a:lnTo>
                  <a:lnTo>
                    <a:pt x="2505" y="1185"/>
                  </a:lnTo>
                  <a:cubicBezTo>
                    <a:pt x="2508" y="1183"/>
                    <a:pt x="2511" y="1182"/>
                    <a:pt x="2515" y="1182"/>
                  </a:cubicBezTo>
                  <a:cubicBezTo>
                    <a:pt x="2516" y="1182"/>
                    <a:pt x="2516" y="1182"/>
                    <a:pt x="2517" y="1182"/>
                  </a:cubicBezTo>
                  <a:lnTo>
                    <a:pt x="2517" y="1182"/>
                  </a:lnTo>
                  <a:cubicBezTo>
                    <a:pt x="2508" y="1176"/>
                    <a:pt x="2502" y="1176"/>
                    <a:pt x="2497" y="1176"/>
                  </a:cubicBezTo>
                  <a:close/>
                  <a:moveTo>
                    <a:pt x="3415" y="1159"/>
                  </a:moveTo>
                  <a:lnTo>
                    <a:pt x="3415" y="1236"/>
                  </a:lnTo>
                  <a:lnTo>
                    <a:pt x="3329" y="1236"/>
                  </a:lnTo>
                  <a:lnTo>
                    <a:pt x="3329" y="1159"/>
                  </a:lnTo>
                  <a:close/>
                  <a:moveTo>
                    <a:pt x="3415" y="1262"/>
                  </a:moveTo>
                  <a:lnTo>
                    <a:pt x="3415" y="1331"/>
                  </a:lnTo>
                  <a:lnTo>
                    <a:pt x="3329" y="1331"/>
                  </a:lnTo>
                  <a:lnTo>
                    <a:pt x="3329" y="1262"/>
                  </a:lnTo>
                  <a:close/>
                  <a:moveTo>
                    <a:pt x="3415" y="1356"/>
                  </a:moveTo>
                  <a:lnTo>
                    <a:pt x="3415" y="1434"/>
                  </a:lnTo>
                  <a:lnTo>
                    <a:pt x="3329" y="1434"/>
                  </a:lnTo>
                  <a:lnTo>
                    <a:pt x="3329" y="1356"/>
                  </a:lnTo>
                  <a:close/>
                  <a:moveTo>
                    <a:pt x="3415" y="1451"/>
                  </a:moveTo>
                  <a:lnTo>
                    <a:pt x="3415" y="1502"/>
                  </a:lnTo>
                  <a:lnTo>
                    <a:pt x="3415" y="1528"/>
                  </a:lnTo>
                  <a:lnTo>
                    <a:pt x="3329" y="1528"/>
                  </a:lnTo>
                  <a:lnTo>
                    <a:pt x="3329" y="1451"/>
                  </a:lnTo>
                  <a:close/>
                  <a:moveTo>
                    <a:pt x="2480" y="1202"/>
                  </a:moveTo>
                  <a:lnTo>
                    <a:pt x="2806" y="1537"/>
                  </a:lnTo>
                  <a:cubicBezTo>
                    <a:pt x="2643" y="1399"/>
                    <a:pt x="2548" y="1296"/>
                    <a:pt x="2497" y="1262"/>
                  </a:cubicBezTo>
                  <a:cubicBezTo>
                    <a:pt x="2480" y="1245"/>
                    <a:pt x="2471" y="1236"/>
                    <a:pt x="2471" y="1228"/>
                  </a:cubicBezTo>
                  <a:cubicBezTo>
                    <a:pt x="2480" y="1219"/>
                    <a:pt x="2480" y="1219"/>
                    <a:pt x="2480" y="1202"/>
                  </a:cubicBezTo>
                  <a:close/>
                  <a:moveTo>
                    <a:pt x="3415" y="1562"/>
                  </a:moveTo>
                  <a:lnTo>
                    <a:pt x="3415" y="1631"/>
                  </a:lnTo>
                  <a:lnTo>
                    <a:pt x="3329" y="1631"/>
                  </a:lnTo>
                  <a:lnTo>
                    <a:pt x="3329" y="1562"/>
                  </a:lnTo>
                  <a:close/>
                  <a:moveTo>
                    <a:pt x="3415" y="1657"/>
                  </a:moveTo>
                  <a:lnTo>
                    <a:pt x="3415" y="1734"/>
                  </a:lnTo>
                  <a:lnTo>
                    <a:pt x="3329" y="1734"/>
                  </a:lnTo>
                  <a:lnTo>
                    <a:pt x="3329" y="1657"/>
                  </a:lnTo>
                  <a:close/>
                  <a:moveTo>
                    <a:pt x="3415" y="1751"/>
                  </a:moveTo>
                  <a:lnTo>
                    <a:pt x="3415" y="1777"/>
                  </a:lnTo>
                  <a:lnTo>
                    <a:pt x="3329" y="1777"/>
                  </a:lnTo>
                  <a:lnTo>
                    <a:pt x="3329" y="1751"/>
                  </a:lnTo>
                  <a:close/>
                  <a:moveTo>
                    <a:pt x="2419" y="1228"/>
                  </a:moveTo>
                  <a:cubicBezTo>
                    <a:pt x="2136" y="1657"/>
                    <a:pt x="1956" y="1931"/>
                    <a:pt x="1870" y="2043"/>
                  </a:cubicBezTo>
                  <a:cubicBezTo>
                    <a:pt x="1862" y="2051"/>
                    <a:pt x="1853" y="2060"/>
                    <a:pt x="1836" y="2060"/>
                  </a:cubicBezTo>
                  <a:lnTo>
                    <a:pt x="1836" y="1991"/>
                  </a:lnTo>
                  <a:lnTo>
                    <a:pt x="1776" y="1991"/>
                  </a:lnTo>
                  <a:lnTo>
                    <a:pt x="2419" y="1228"/>
                  </a:lnTo>
                  <a:close/>
                  <a:moveTo>
                    <a:pt x="2462" y="1236"/>
                  </a:moveTo>
                  <a:cubicBezTo>
                    <a:pt x="2462" y="1245"/>
                    <a:pt x="2471" y="1262"/>
                    <a:pt x="2480" y="1271"/>
                  </a:cubicBezTo>
                  <a:cubicBezTo>
                    <a:pt x="2548" y="1331"/>
                    <a:pt x="2677" y="1451"/>
                    <a:pt x="2891" y="1648"/>
                  </a:cubicBezTo>
                  <a:lnTo>
                    <a:pt x="2891" y="1657"/>
                  </a:lnTo>
                  <a:lnTo>
                    <a:pt x="2891" y="1777"/>
                  </a:lnTo>
                  <a:lnTo>
                    <a:pt x="2891" y="1931"/>
                  </a:lnTo>
                  <a:lnTo>
                    <a:pt x="2951" y="1931"/>
                  </a:lnTo>
                  <a:lnTo>
                    <a:pt x="2951" y="2317"/>
                  </a:lnTo>
                  <a:lnTo>
                    <a:pt x="1853" y="2317"/>
                  </a:lnTo>
                  <a:lnTo>
                    <a:pt x="1853" y="2094"/>
                  </a:lnTo>
                  <a:cubicBezTo>
                    <a:pt x="1862" y="2094"/>
                    <a:pt x="1879" y="2086"/>
                    <a:pt x="1896" y="2060"/>
                  </a:cubicBezTo>
                  <a:cubicBezTo>
                    <a:pt x="1982" y="1948"/>
                    <a:pt x="2162" y="1674"/>
                    <a:pt x="2454" y="1236"/>
                  </a:cubicBezTo>
                  <a:close/>
                  <a:moveTo>
                    <a:pt x="4256" y="1"/>
                  </a:moveTo>
                  <a:lnTo>
                    <a:pt x="4256" y="78"/>
                  </a:lnTo>
                  <a:lnTo>
                    <a:pt x="4093" y="78"/>
                  </a:lnTo>
                  <a:cubicBezTo>
                    <a:pt x="4093" y="78"/>
                    <a:pt x="4144" y="164"/>
                    <a:pt x="4256" y="173"/>
                  </a:cubicBezTo>
                  <a:lnTo>
                    <a:pt x="4256" y="378"/>
                  </a:lnTo>
                  <a:lnTo>
                    <a:pt x="4101" y="378"/>
                  </a:lnTo>
                  <a:cubicBezTo>
                    <a:pt x="4101" y="378"/>
                    <a:pt x="4144" y="464"/>
                    <a:pt x="4256" y="490"/>
                  </a:cubicBezTo>
                  <a:lnTo>
                    <a:pt x="4256" y="713"/>
                  </a:lnTo>
                  <a:lnTo>
                    <a:pt x="4110" y="713"/>
                  </a:lnTo>
                  <a:cubicBezTo>
                    <a:pt x="4110" y="713"/>
                    <a:pt x="4153" y="790"/>
                    <a:pt x="4256" y="816"/>
                  </a:cubicBezTo>
                  <a:lnTo>
                    <a:pt x="4256" y="970"/>
                  </a:lnTo>
                  <a:lnTo>
                    <a:pt x="4101" y="970"/>
                  </a:lnTo>
                  <a:lnTo>
                    <a:pt x="4101" y="1108"/>
                  </a:lnTo>
                  <a:lnTo>
                    <a:pt x="4170" y="1108"/>
                  </a:lnTo>
                  <a:lnTo>
                    <a:pt x="4195" y="1236"/>
                  </a:lnTo>
                  <a:lnTo>
                    <a:pt x="4101" y="1236"/>
                  </a:lnTo>
                  <a:lnTo>
                    <a:pt x="4101" y="1537"/>
                  </a:lnTo>
                  <a:lnTo>
                    <a:pt x="3827" y="1537"/>
                  </a:lnTo>
                  <a:lnTo>
                    <a:pt x="3827" y="945"/>
                  </a:lnTo>
                  <a:lnTo>
                    <a:pt x="3415" y="945"/>
                  </a:lnTo>
                  <a:lnTo>
                    <a:pt x="3415" y="962"/>
                  </a:lnTo>
                  <a:lnTo>
                    <a:pt x="3329" y="962"/>
                  </a:lnTo>
                  <a:lnTo>
                    <a:pt x="3329" y="970"/>
                  </a:lnTo>
                  <a:lnTo>
                    <a:pt x="3415" y="970"/>
                  </a:lnTo>
                  <a:lnTo>
                    <a:pt x="3415" y="1030"/>
                  </a:lnTo>
                  <a:lnTo>
                    <a:pt x="3329" y="1030"/>
                  </a:lnTo>
                  <a:lnTo>
                    <a:pt x="3329" y="970"/>
                  </a:lnTo>
                  <a:lnTo>
                    <a:pt x="3286" y="970"/>
                  </a:lnTo>
                  <a:lnTo>
                    <a:pt x="3286" y="1803"/>
                  </a:lnTo>
                  <a:lnTo>
                    <a:pt x="3114" y="1803"/>
                  </a:lnTo>
                  <a:lnTo>
                    <a:pt x="3114" y="1691"/>
                  </a:lnTo>
                  <a:lnTo>
                    <a:pt x="2986" y="1691"/>
                  </a:lnTo>
                  <a:cubicBezTo>
                    <a:pt x="2986" y="1674"/>
                    <a:pt x="2986" y="1657"/>
                    <a:pt x="2977" y="1648"/>
                  </a:cubicBezTo>
                  <a:cubicBezTo>
                    <a:pt x="2960" y="1631"/>
                    <a:pt x="2943" y="1631"/>
                    <a:pt x="2934" y="1631"/>
                  </a:cubicBezTo>
                  <a:cubicBezTo>
                    <a:pt x="2737" y="1408"/>
                    <a:pt x="2608" y="1271"/>
                    <a:pt x="2557" y="1202"/>
                  </a:cubicBezTo>
                  <a:cubicBezTo>
                    <a:pt x="2545" y="1190"/>
                    <a:pt x="2528" y="1182"/>
                    <a:pt x="2517" y="1182"/>
                  </a:cubicBezTo>
                  <a:lnTo>
                    <a:pt x="2517" y="1182"/>
                  </a:lnTo>
                  <a:cubicBezTo>
                    <a:pt x="2521" y="1184"/>
                    <a:pt x="2525" y="1188"/>
                    <a:pt x="2531" y="1193"/>
                  </a:cubicBezTo>
                  <a:cubicBezTo>
                    <a:pt x="2591" y="1245"/>
                    <a:pt x="2677" y="1356"/>
                    <a:pt x="2823" y="1520"/>
                  </a:cubicBezTo>
                  <a:lnTo>
                    <a:pt x="2505" y="1185"/>
                  </a:lnTo>
                  <a:lnTo>
                    <a:pt x="2497" y="1185"/>
                  </a:lnTo>
                  <a:lnTo>
                    <a:pt x="2497" y="1176"/>
                  </a:lnTo>
                  <a:cubicBezTo>
                    <a:pt x="2484" y="1163"/>
                    <a:pt x="2473" y="1157"/>
                    <a:pt x="2462" y="1157"/>
                  </a:cubicBezTo>
                  <a:cubicBezTo>
                    <a:pt x="2452" y="1157"/>
                    <a:pt x="2441" y="1163"/>
                    <a:pt x="2428" y="1176"/>
                  </a:cubicBezTo>
                  <a:cubicBezTo>
                    <a:pt x="2419" y="1185"/>
                    <a:pt x="2419" y="1193"/>
                    <a:pt x="2419" y="1193"/>
                  </a:cubicBezTo>
                  <a:cubicBezTo>
                    <a:pt x="2051" y="1537"/>
                    <a:pt x="1827" y="1751"/>
                    <a:pt x="1733" y="1863"/>
                  </a:cubicBezTo>
                  <a:cubicBezTo>
                    <a:pt x="1827" y="1751"/>
                    <a:pt x="2051" y="1545"/>
                    <a:pt x="2411" y="1219"/>
                  </a:cubicBezTo>
                  <a:lnTo>
                    <a:pt x="2411" y="1219"/>
                  </a:lnTo>
                  <a:lnTo>
                    <a:pt x="1750" y="2000"/>
                  </a:lnTo>
                  <a:lnTo>
                    <a:pt x="1733" y="2000"/>
                  </a:lnTo>
                  <a:cubicBezTo>
                    <a:pt x="1725" y="1974"/>
                    <a:pt x="1707" y="1957"/>
                    <a:pt x="1707" y="1923"/>
                  </a:cubicBezTo>
                  <a:cubicBezTo>
                    <a:pt x="1707" y="1906"/>
                    <a:pt x="1725" y="1880"/>
                    <a:pt x="1733" y="1863"/>
                  </a:cubicBezTo>
                  <a:lnTo>
                    <a:pt x="1733" y="1863"/>
                  </a:lnTo>
                  <a:cubicBezTo>
                    <a:pt x="1707" y="1880"/>
                    <a:pt x="1699" y="1914"/>
                    <a:pt x="1699" y="1948"/>
                  </a:cubicBezTo>
                  <a:cubicBezTo>
                    <a:pt x="1699" y="1974"/>
                    <a:pt x="1707" y="2000"/>
                    <a:pt x="1716" y="2017"/>
                  </a:cubicBezTo>
                  <a:lnTo>
                    <a:pt x="1664" y="2017"/>
                  </a:lnTo>
                  <a:lnTo>
                    <a:pt x="1664" y="2343"/>
                  </a:lnTo>
                  <a:lnTo>
                    <a:pt x="1656" y="2343"/>
                  </a:lnTo>
                  <a:lnTo>
                    <a:pt x="1544" y="2129"/>
                  </a:lnTo>
                  <a:lnTo>
                    <a:pt x="60" y="2060"/>
                  </a:lnTo>
                  <a:lnTo>
                    <a:pt x="60" y="2257"/>
                  </a:lnTo>
                  <a:lnTo>
                    <a:pt x="154" y="2266"/>
                  </a:lnTo>
                  <a:lnTo>
                    <a:pt x="154" y="2463"/>
                  </a:lnTo>
                  <a:lnTo>
                    <a:pt x="154" y="2738"/>
                  </a:lnTo>
                  <a:lnTo>
                    <a:pt x="60" y="2746"/>
                  </a:lnTo>
                  <a:lnTo>
                    <a:pt x="60" y="2764"/>
                  </a:lnTo>
                  <a:lnTo>
                    <a:pt x="60" y="2772"/>
                  </a:lnTo>
                  <a:lnTo>
                    <a:pt x="60" y="2781"/>
                  </a:lnTo>
                  <a:lnTo>
                    <a:pt x="60" y="2789"/>
                  </a:lnTo>
                  <a:cubicBezTo>
                    <a:pt x="60" y="2798"/>
                    <a:pt x="60" y="2798"/>
                    <a:pt x="43" y="2815"/>
                  </a:cubicBezTo>
                  <a:lnTo>
                    <a:pt x="43" y="2824"/>
                  </a:lnTo>
                  <a:cubicBezTo>
                    <a:pt x="43" y="2832"/>
                    <a:pt x="43" y="2841"/>
                    <a:pt x="34" y="2841"/>
                  </a:cubicBezTo>
                  <a:lnTo>
                    <a:pt x="34" y="2858"/>
                  </a:lnTo>
                  <a:cubicBezTo>
                    <a:pt x="34" y="2867"/>
                    <a:pt x="34" y="2875"/>
                    <a:pt x="26" y="2884"/>
                  </a:cubicBezTo>
                  <a:lnTo>
                    <a:pt x="26" y="2901"/>
                  </a:lnTo>
                  <a:cubicBezTo>
                    <a:pt x="26" y="2909"/>
                    <a:pt x="26" y="2927"/>
                    <a:pt x="17" y="2944"/>
                  </a:cubicBezTo>
                  <a:lnTo>
                    <a:pt x="17" y="2987"/>
                  </a:lnTo>
                  <a:cubicBezTo>
                    <a:pt x="0" y="3047"/>
                    <a:pt x="0" y="3115"/>
                    <a:pt x="0" y="3201"/>
                  </a:cubicBezTo>
                  <a:lnTo>
                    <a:pt x="0" y="3261"/>
                  </a:lnTo>
                  <a:lnTo>
                    <a:pt x="0" y="3287"/>
                  </a:lnTo>
                  <a:cubicBezTo>
                    <a:pt x="0" y="3304"/>
                    <a:pt x="17" y="3338"/>
                    <a:pt x="17" y="3356"/>
                  </a:cubicBezTo>
                  <a:lnTo>
                    <a:pt x="17" y="3373"/>
                  </a:lnTo>
                  <a:cubicBezTo>
                    <a:pt x="17" y="3390"/>
                    <a:pt x="26" y="3416"/>
                    <a:pt x="26" y="3441"/>
                  </a:cubicBezTo>
                  <a:cubicBezTo>
                    <a:pt x="26" y="3459"/>
                    <a:pt x="26" y="3467"/>
                    <a:pt x="34" y="3476"/>
                  </a:cubicBezTo>
                  <a:cubicBezTo>
                    <a:pt x="34" y="3501"/>
                    <a:pt x="43" y="3519"/>
                    <a:pt x="60" y="3544"/>
                  </a:cubicBezTo>
                  <a:cubicBezTo>
                    <a:pt x="60" y="3553"/>
                    <a:pt x="69" y="3570"/>
                    <a:pt x="69" y="3587"/>
                  </a:cubicBezTo>
                  <a:cubicBezTo>
                    <a:pt x="77" y="3604"/>
                    <a:pt x="77" y="3613"/>
                    <a:pt x="86" y="3639"/>
                  </a:cubicBezTo>
                  <a:cubicBezTo>
                    <a:pt x="103" y="3656"/>
                    <a:pt x="103" y="3673"/>
                    <a:pt x="112" y="3690"/>
                  </a:cubicBezTo>
                  <a:cubicBezTo>
                    <a:pt x="120" y="3724"/>
                    <a:pt x="146" y="3767"/>
                    <a:pt x="163" y="3802"/>
                  </a:cubicBezTo>
                  <a:lnTo>
                    <a:pt x="12106" y="3802"/>
                  </a:lnTo>
                  <a:cubicBezTo>
                    <a:pt x="12106" y="3802"/>
                    <a:pt x="12075" y="3387"/>
                    <a:pt x="11878" y="3387"/>
                  </a:cubicBezTo>
                  <a:cubicBezTo>
                    <a:pt x="11868" y="3387"/>
                    <a:pt x="11859" y="3388"/>
                    <a:pt x="11849" y="3390"/>
                  </a:cubicBezTo>
                  <a:cubicBezTo>
                    <a:pt x="11823" y="3390"/>
                    <a:pt x="11806" y="3398"/>
                    <a:pt x="11780" y="3398"/>
                  </a:cubicBezTo>
                  <a:lnTo>
                    <a:pt x="11668" y="3398"/>
                  </a:lnTo>
                  <a:cubicBezTo>
                    <a:pt x="11651" y="3398"/>
                    <a:pt x="11625" y="3398"/>
                    <a:pt x="11600" y="3390"/>
                  </a:cubicBezTo>
                  <a:lnTo>
                    <a:pt x="11583" y="3390"/>
                  </a:lnTo>
                  <a:cubicBezTo>
                    <a:pt x="11565" y="3390"/>
                    <a:pt x="11531" y="3381"/>
                    <a:pt x="11514" y="3373"/>
                  </a:cubicBezTo>
                  <a:cubicBezTo>
                    <a:pt x="11480" y="3356"/>
                    <a:pt x="11445" y="3347"/>
                    <a:pt x="11428" y="3338"/>
                  </a:cubicBezTo>
                  <a:lnTo>
                    <a:pt x="11411" y="3338"/>
                  </a:lnTo>
                  <a:cubicBezTo>
                    <a:pt x="11402" y="3330"/>
                    <a:pt x="11394" y="3330"/>
                    <a:pt x="11385" y="3313"/>
                  </a:cubicBezTo>
                  <a:cubicBezTo>
                    <a:pt x="11385" y="3313"/>
                    <a:pt x="11368" y="3313"/>
                    <a:pt x="11368" y="3304"/>
                  </a:cubicBezTo>
                  <a:lnTo>
                    <a:pt x="11351" y="3287"/>
                  </a:lnTo>
                  <a:lnTo>
                    <a:pt x="11342" y="3270"/>
                  </a:lnTo>
                  <a:cubicBezTo>
                    <a:pt x="11325" y="3261"/>
                    <a:pt x="11325" y="3253"/>
                    <a:pt x="11317" y="3253"/>
                  </a:cubicBezTo>
                  <a:lnTo>
                    <a:pt x="11317" y="3244"/>
                  </a:lnTo>
                  <a:cubicBezTo>
                    <a:pt x="11308" y="3227"/>
                    <a:pt x="11308" y="3218"/>
                    <a:pt x="11308" y="3210"/>
                  </a:cubicBezTo>
                  <a:lnTo>
                    <a:pt x="11308" y="3201"/>
                  </a:lnTo>
                  <a:cubicBezTo>
                    <a:pt x="11308" y="3141"/>
                    <a:pt x="11325" y="3081"/>
                    <a:pt x="11402" y="3004"/>
                  </a:cubicBezTo>
                  <a:cubicBezTo>
                    <a:pt x="11608" y="2789"/>
                    <a:pt x="11900" y="2386"/>
                    <a:pt x="12080" y="2129"/>
                  </a:cubicBezTo>
                  <a:cubicBezTo>
                    <a:pt x="12175" y="1991"/>
                    <a:pt x="12252" y="1880"/>
                    <a:pt x="12252" y="1880"/>
                  </a:cubicBezTo>
                  <a:lnTo>
                    <a:pt x="12252" y="1880"/>
                  </a:lnTo>
                  <a:lnTo>
                    <a:pt x="10776" y="1974"/>
                  </a:lnTo>
                  <a:lnTo>
                    <a:pt x="10776" y="1777"/>
                  </a:lnTo>
                  <a:lnTo>
                    <a:pt x="10201" y="1777"/>
                  </a:lnTo>
                  <a:lnTo>
                    <a:pt x="10184" y="1605"/>
                  </a:lnTo>
                  <a:cubicBezTo>
                    <a:pt x="10347" y="1571"/>
                    <a:pt x="10416" y="1442"/>
                    <a:pt x="10416" y="1442"/>
                  </a:cubicBezTo>
                  <a:lnTo>
                    <a:pt x="10175" y="1442"/>
                  </a:lnTo>
                  <a:lnTo>
                    <a:pt x="10133" y="1108"/>
                  </a:lnTo>
                  <a:cubicBezTo>
                    <a:pt x="10304" y="1091"/>
                    <a:pt x="10373" y="962"/>
                    <a:pt x="10373" y="962"/>
                  </a:cubicBezTo>
                  <a:lnTo>
                    <a:pt x="10107" y="962"/>
                  </a:lnTo>
                  <a:lnTo>
                    <a:pt x="10073" y="670"/>
                  </a:lnTo>
                  <a:cubicBezTo>
                    <a:pt x="10236" y="644"/>
                    <a:pt x="10313" y="533"/>
                    <a:pt x="10313" y="533"/>
                  </a:cubicBezTo>
                  <a:lnTo>
                    <a:pt x="10064" y="533"/>
                  </a:lnTo>
                  <a:lnTo>
                    <a:pt x="10047" y="387"/>
                  </a:lnTo>
                  <a:lnTo>
                    <a:pt x="10047" y="533"/>
                  </a:lnTo>
                  <a:lnTo>
                    <a:pt x="9764" y="533"/>
                  </a:lnTo>
                  <a:cubicBezTo>
                    <a:pt x="9764" y="533"/>
                    <a:pt x="9849" y="679"/>
                    <a:pt x="10030" y="679"/>
                  </a:cubicBezTo>
                  <a:lnTo>
                    <a:pt x="10030" y="970"/>
                  </a:lnTo>
                  <a:lnTo>
                    <a:pt x="9772" y="970"/>
                  </a:lnTo>
                  <a:cubicBezTo>
                    <a:pt x="9772" y="970"/>
                    <a:pt x="9849" y="1108"/>
                    <a:pt x="10030" y="1116"/>
                  </a:cubicBezTo>
                  <a:lnTo>
                    <a:pt x="10030" y="1451"/>
                  </a:lnTo>
                  <a:lnTo>
                    <a:pt x="9772" y="1451"/>
                  </a:lnTo>
                  <a:cubicBezTo>
                    <a:pt x="9772" y="1451"/>
                    <a:pt x="9849" y="1588"/>
                    <a:pt x="10021" y="1622"/>
                  </a:cubicBezTo>
                  <a:lnTo>
                    <a:pt x="10021" y="2051"/>
                  </a:lnTo>
                  <a:lnTo>
                    <a:pt x="9927" y="2060"/>
                  </a:lnTo>
                  <a:lnTo>
                    <a:pt x="9927" y="1794"/>
                  </a:lnTo>
                  <a:lnTo>
                    <a:pt x="9772" y="1794"/>
                  </a:lnTo>
                  <a:lnTo>
                    <a:pt x="9772" y="1631"/>
                  </a:lnTo>
                  <a:lnTo>
                    <a:pt x="9412" y="1631"/>
                  </a:lnTo>
                  <a:lnTo>
                    <a:pt x="9412" y="1794"/>
                  </a:lnTo>
                  <a:lnTo>
                    <a:pt x="9283" y="1794"/>
                  </a:lnTo>
                  <a:lnTo>
                    <a:pt x="9283" y="2103"/>
                  </a:lnTo>
                  <a:lnTo>
                    <a:pt x="5937" y="2335"/>
                  </a:lnTo>
                  <a:lnTo>
                    <a:pt x="5937" y="2060"/>
                  </a:lnTo>
                  <a:lnTo>
                    <a:pt x="5774" y="2060"/>
                  </a:lnTo>
                  <a:lnTo>
                    <a:pt x="5774" y="1528"/>
                  </a:lnTo>
                  <a:lnTo>
                    <a:pt x="5886" y="1528"/>
                  </a:lnTo>
                  <a:lnTo>
                    <a:pt x="5886" y="1228"/>
                  </a:lnTo>
                  <a:lnTo>
                    <a:pt x="5774" y="1228"/>
                  </a:lnTo>
                  <a:lnTo>
                    <a:pt x="5808" y="1099"/>
                  </a:lnTo>
                  <a:lnTo>
                    <a:pt x="5869" y="1099"/>
                  </a:lnTo>
                  <a:lnTo>
                    <a:pt x="5869" y="962"/>
                  </a:lnTo>
                  <a:lnTo>
                    <a:pt x="5766" y="962"/>
                  </a:lnTo>
                  <a:lnTo>
                    <a:pt x="5766" y="893"/>
                  </a:lnTo>
                  <a:lnTo>
                    <a:pt x="5654" y="893"/>
                  </a:lnTo>
                  <a:lnTo>
                    <a:pt x="5654" y="833"/>
                  </a:lnTo>
                  <a:lnTo>
                    <a:pt x="5628" y="833"/>
                  </a:lnTo>
                  <a:lnTo>
                    <a:pt x="5628" y="893"/>
                  </a:lnTo>
                  <a:lnTo>
                    <a:pt x="5594" y="893"/>
                  </a:lnTo>
                  <a:lnTo>
                    <a:pt x="5594" y="765"/>
                  </a:lnTo>
                  <a:lnTo>
                    <a:pt x="5560" y="765"/>
                  </a:lnTo>
                  <a:lnTo>
                    <a:pt x="5560" y="893"/>
                  </a:lnTo>
                  <a:lnTo>
                    <a:pt x="5482" y="893"/>
                  </a:lnTo>
                  <a:lnTo>
                    <a:pt x="5482" y="962"/>
                  </a:lnTo>
                  <a:lnTo>
                    <a:pt x="5422" y="962"/>
                  </a:lnTo>
                  <a:lnTo>
                    <a:pt x="5422" y="541"/>
                  </a:lnTo>
                  <a:lnTo>
                    <a:pt x="5482" y="541"/>
                  </a:lnTo>
                  <a:lnTo>
                    <a:pt x="5482" y="490"/>
                  </a:lnTo>
                  <a:lnTo>
                    <a:pt x="5311" y="490"/>
                  </a:lnTo>
                  <a:lnTo>
                    <a:pt x="5311" y="541"/>
                  </a:lnTo>
                  <a:lnTo>
                    <a:pt x="5388" y="541"/>
                  </a:lnTo>
                  <a:lnTo>
                    <a:pt x="5388" y="962"/>
                  </a:lnTo>
                  <a:lnTo>
                    <a:pt x="4873" y="962"/>
                  </a:lnTo>
                  <a:lnTo>
                    <a:pt x="4873" y="765"/>
                  </a:lnTo>
                  <a:lnTo>
                    <a:pt x="4925" y="765"/>
                  </a:lnTo>
                  <a:lnTo>
                    <a:pt x="4925" y="722"/>
                  </a:lnTo>
                  <a:lnTo>
                    <a:pt x="4813" y="722"/>
                  </a:lnTo>
                  <a:lnTo>
                    <a:pt x="4813" y="765"/>
                  </a:lnTo>
                  <a:lnTo>
                    <a:pt x="4856" y="765"/>
                  </a:lnTo>
                  <a:lnTo>
                    <a:pt x="4856" y="962"/>
                  </a:lnTo>
                  <a:lnTo>
                    <a:pt x="4770" y="962"/>
                  </a:lnTo>
                  <a:lnTo>
                    <a:pt x="4770" y="559"/>
                  </a:lnTo>
                  <a:lnTo>
                    <a:pt x="4899" y="559"/>
                  </a:lnTo>
                  <a:lnTo>
                    <a:pt x="4899" y="507"/>
                  </a:lnTo>
                  <a:lnTo>
                    <a:pt x="4616" y="507"/>
                  </a:lnTo>
                  <a:lnTo>
                    <a:pt x="4616" y="559"/>
                  </a:lnTo>
                  <a:lnTo>
                    <a:pt x="4745" y="559"/>
                  </a:lnTo>
                  <a:lnTo>
                    <a:pt x="4745" y="962"/>
                  </a:lnTo>
                  <a:lnTo>
                    <a:pt x="4444" y="962"/>
                  </a:lnTo>
                  <a:lnTo>
                    <a:pt x="4410" y="807"/>
                  </a:lnTo>
                  <a:cubicBezTo>
                    <a:pt x="4496" y="773"/>
                    <a:pt x="4530" y="713"/>
                    <a:pt x="4530" y="713"/>
                  </a:cubicBezTo>
                  <a:lnTo>
                    <a:pt x="4393" y="713"/>
                  </a:lnTo>
                  <a:lnTo>
                    <a:pt x="4350" y="490"/>
                  </a:lnTo>
                  <a:cubicBezTo>
                    <a:pt x="4453" y="464"/>
                    <a:pt x="4496" y="378"/>
                    <a:pt x="4496" y="378"/>
                  </a:cubicBezTo>
                  <a:lnTo>
                    <a:pt x="4324" y="378"/>
                  </a:lnTo>
                  <a:lnTo>
                    <a:pt x="4281" y="173"/>
                  </a:lnTo>
                  <a:cubicBezTo>
                    <a:pt x="4401" y="164"/>
                    <a:pt x="4444" y="78"/>
                    <a:pt x="4444" y="78"/>
                  </a:cubicBezTo>
                  <a:lnTo>
                    <a:pt x="4264" y="78"/>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277100" y="1521152"/>
              <a:ext cx="535178" cy="3113868"/>
            </a:xfrm>
            <a:custGeom>
              <a:avLst/>
              <a:gdLst/>
              <a:ahLst/>
              <a:cxnLst/>
              <a:rect l="l" t="t" r="r" b="b"/>
              <a:pathLst>
                <a:path w="2678" h="15582" extrusionOk="0">
                  <a:moveTo>
                    <a:pt x="1022" y="2746"/>
                  </a:moveTo>
                  <a:lnTo>
                    <a:pt x="1022" y="2840"/>
                  </a:lnTo>
                  <a:lnTo>
                    <a:pt x="859" y="2840"/>
                  </a:lnTo>
                  <a:lnTo>
                    <a:pt x="859" y="2746"/>
                  </a:lnTo>
                  <a:close/>
                  <a:moveTo>
                    <a:pt x="1151" y="2746"/>
                  </a:moveTo>
                  <a:lnTo>
                    <a:pt x="1151" y="2840"/>
                  </a:lnTo>
                  <a:lnTo>
                    <a:pt x="1065" y="2840"/>
                  </a:lnTo>
                  <a:lnTo>
                    <a:pt x="1065" y="2746"/>
                  </a:lnTo>
                  <a:close/>
                  <a:moveTo>
                    <a:pt x="1614" y="2754"/>
                  </a:moveTo>
                  <a:lnTo>
                    <a:pt x="1614" y="2849"/>
                  </a:lnTo>
                  <a:lnTo>
                    <a:pt x="1528" y="2849"/>
                  </a:lnTo>
                  <a:lnTo>
                    <a:pt x="1528" y="2754"/>
                  </a:lnTo>
                  <a:close/>
                  <a:moveTo>
                    <a:pt x="1820" y="2754"/>
                  </a:moveTo>
                  <a:lnTo>
                    <a:pt x="1820" y="2849"/>
                  </a:lnTo>
                  <a:lnTo>
                    <a:pt x="1657" y="2849"/>
                  </a:lnTo>
                  <a:lnTo>
                    <a:pt x="1657" y="2754"/>
                  </a:lnTo>
                  <a:close/>
                  <a:moveTo>
                    <a:pt x="1013" y="2917"/>
                  </a:moveTo>
                  <a:lnTo>
                    <a:pt x="1013" y="3072"/>
                  </a:lnTo>
                  <a:lnTo>
                    <a:pt x="850" y="3072"/>
                  </a:lnTo>
                  <a:lnTo>
                    <a:pt x="850" y="2917"/>
                  </a:lnTo>
                  <a:close/>
                  <a:moveTo>
                    <a:pt x="1142" y="2917"/>
                  </a:moveTo>
                  <a:lnTo>
                    <a:pt x="1142" y="3072"/>
                  </a:lnTo>
                  <a:lnTo>
                    <a:pt x="1056" y="3072"/>
                  </a:lnTo>
                  <a:lnTo>
                    <a:pt x="1056" y="2917"/>
                  </a:lnTo>
                  <a:close/>
                  <a:moveTo>
                    <a:pt x="1588" y="2917"/>
                  </a:moveTo>
                  <a:lnTo>
                    <a:pt x="1588" y="3072"/>
                  </a:lnTo>
                  <a:lnTo>
                    <a:pt x="1502" y="3072"/>
                  </a:lnTo>
                  <a:lnTo>
                    <a:pt x="1502" y="2917"/>
                  </a:lnTo>
                  <a:close/>
                  <a:moveTo>
                    <a:pt x="1794" y="2917"/>
                  </a:moveTo>
                  <a:lnTo>
                    <a:pt x="1794" y="3072"/>
                  </a:lnTo>
                  <a:lnTo>
                    <a:pt x="1631" y="3072"/>
                  </a:lnTo>
                  <a:lnTo>
                    <a:pt x="1631" y="2917"/>
                  </a:lnTo>
                  <a:close/>
                  <a:moveTo>
                    <a:pt x="1116" y="3981"/>
                  </a:moveTo>
                  <a:lnTo>
                    <a:pt x="1116" y="3990"/>
                  </a:lnTo>
                  <a:lnTo>
                    <a:pt x="1279" y="3990"/>
                  </a:lnTo>
                  <a:lnTo>
                    <a:pt x="1279" y="4084"/>
                  </a:lnTo>
                  <a:lnTo>
                    <a:pt x="1202" y="4084"/>
                  </a:lnTo>
                  <a:cubicBezTo>
                    <a:pt x="1193" y="4084"/>
                    <a:pt x="1185" y="4101"/>
                    <a:pt x="1185" y="4110"/>
                  </a:cubicBezTo>
                  <a:cubicBezTo>
                    <a:pt x="1185" y="4119"/>
                    <a:pt x="1193" y="4127"/>
                    <a:pt x="1202" y="4127"/>
                  </a:cubicBezTo>
                  <a:lnTo>
                    <a:pt x="1279" y="4127"/>
                  </a:lnTo>
                  <a:lnTo>
                    <a:pt x="1279" y="4299"/>
                  </a:lnTo>
                  <a:lnTo>
                    <a:pt x="1202" y="4299"/>
                  </a:lnTo>
                  <a:cubicBezTo>
                    <a:pt x="1193" y="4299"/>
                    <a:pt x="1185" y="4316"/>
                    <a:pt x="1185" y="4325"/>
                  </a:cubicBezTo>
                  <a:cubicBezTo>
                    <a:pt x="1185" y="4333"/>
                    <a:pt x="1193" y="4342"/>
                    <a:pt x="1202" y="4342"/>
                  </a:cubicBezTo>
                  <a:lnTo>
                    <a:pt x="1279" y="4342"/>
                  </a:lnTo>
                  <a:lnTo>
                    <a:pt x="1279" y="4513"/>
                  </a:lnTo>
                  <a:lnTo>
                    <a:pt x="1202" y="4513"/>
                  </a:lnTo>
                  <a:cubicBezTo>
                    <a:pt x="1193" y="4513"/>
                    <a:pt x="1185" y="4530"/>
                    <a:pt x="1185" y="4539"/>
                  </a:cubicBezTo>
                  <a:cubicBezTo>
                    <a:pt x="1185" y="4548"/>
                    <a:pt x="1193" y="4556"/>
                    <a:pt x="1202" y="4556"/>
                  </a:cubicBezTo>
                  <a:lnTo>
                    <a:pt x="1279" y="4556"/>
                  </a:lnTo>
                  <a:lnTo>
                    <a:pt x="1279" y="4728"/>
                  </a:lnTo>
                  <a:lnTo>
                    <a:pt x="1202" y="4728"/>
                  </a:lnTo>
                  <a:cubicBezTo>
                    <a:pt x="1193" y="4728"/>
                    <a:pt x="1185" y="4745"/>
                    <a:pt x="1185" y="4753"/>
                  </a:cubicBezTo>
                  <a:cubicBezTo>
                    <a:pt x="1185" y="4762"/>
                    <a:pt x="1193" y="4771"/>
                    <a:pt x="1202" y="4771"/>
                  </a:cubicBezTo>
                  <a:lnTo>
                    <a:pt x="1279" y="4771"/>
                  </a:lnTo>
                  <a:lnTo>
                    <a:pt x="1279" y="4942"/>
                  </a:lnTo>
                  <a:lnTo>
                    <a:pt x="1202" y="4942"/>
                  </a:lnTo>
                  <a:cubicBezTo>
                    <a:pt x="1193" y="4942"/>
                    <a:pt x="1185" y="4959"/>
                    <a:pt x="1185" y="4968"/>
                  </a:cubicBezTo>
                  <a:cubicBezTo>
                    <a:pt x="1185" y="4977"/>
                    <a:pt x="1193" y="4985"/>
                    <a:pt x="1202" y="4985"/>
                  </a:cubicBezTo>
                  <a:lnTo>
                    <a:pt x="1279" y="4985"/>
                  </a:lnTo>
                  <a:lnTo>
                    <a:pt x="1279" y="5045"/>
                  </a:lnTo>
                  <a:lnTo>
                    <a:pt x="1279" y="5157"/>
                  </a:lnTo>
                  <a:lnTo>
                    <a:pt x="1202" y="5157"/>
                  </a:lnTo>
                  <a:cubicBezTo>
                    <a:pt x="1193" y="5157"/>
                    <a:pt x="1185" y="5174"/>
                    <a:pt x="1185" y="5182"/>
                  </a:cubicBezTo>
                  <a:cubicBezTo>
                    <a:pt x="1185" y="5191"/>
                    <a:pt x="1193" y="5200"/>
                    <a:pt x="1202" y="5200"/>
                  </a:cubicBezTo>
                  <a:lnTo>
                    <a:pt x="1279" y="5200"/>
                  </a:lnTo>
                  <a:lnTo>
                    <a:pt x="1279" y="5371"/>
                  </a:lnTo>
                  <a:lnTo>
                    <a:pt x="1202" y="5371"/>
                  </a:lnTo>
                  <a:cubicBezTo>
                    <a:pt x="1193" y="5371"/>
                    <a:pt x="1185" y="5388"/>
                    <a:pt x="1185" y="5397"/>
                  </a:cubicBezTo>
                  <a:cubicBezTo>
                    <a:pt x="1185" y="5406"/>
                    <a:pt x="1193" y="5414"/>
                    <a:pt x="1202" y="5414"/>
                  </a:cubicBezTo>
                  <a:lnTo>
                    <a:pt x="1279" y="5414"/>
                  </a:lnTo>
                  <a:lnTo>
                    <a:pt x="1279" y="5586"/>
                  </a:lnTo>
                  <a:lnTo>
                    <a:pt x="1202" y="5586"/>
                  </a:lnTo>
                  <a:cubicBezTo>
                    <a:pt x="1193" y="5586"/>
                    <a:pt x="1185" y="5603"/>
                    <a:pt x="1185" y="5611"/>
                  </a:cubicBezTo>
                  <a:cubicBezTo>
                    <a:pt x="1185" y="5620"/>
                    <a:pt x="1193" y="5629"/>
                    <a:pt x="1202" y="5629"/>
                  </a:cubicBezTo>
                  <a:lnTo>
                    <a:pt x="1279" y="5629"/>
                  </a:lnTo>
                  <a:lnTo>
                    <a:pt x="1279" y="5689"/>
                  </a:lnTo>
                  <a:lnTo>
                    <a:pt x="962" y="5689"/>
                  </a:lnTo>
                  <a:lnTo>
                    <a:pt x="962" y="4925"/>
                  </a:lnTo>
                  <a:lnTo>
                    <a:pt x="962" y="4144"/>
                  </a:lnTo>
                  <a:lnTo>
                    <a:pt x="1116" y="3981"/>
                  </a:lnTo>
                  <a:close/>
                  <a:moveTo>
                    <a:pt x="1519" y="3973"/>
                  </a:moveTo>
                  <a:lnTo>
                    <a:pt x="1691" y="4144"/>
                  </a:lnTo>
                  <a:lnTo>
                    <a:pt x="1691" y="4925"/>
                  </a:lnTo>
                  <a:lnTo>
                    <a:pt x="1691" y="5689"/>
                  </a:lnTo>
                  <a:lnTo>
                    <a:pt x="1519" y="5689"/>
                  </a:lnTo>
                  <a:lnTo>
                    <a:pt x="1519" y="5045"/>
                  </a:lnTo>
                  <a:lnTo>
                    <a:pt x="1519" y="3990"/>
                  </a:lnTo>
                  <a:lnTo>
                    <a:pt x="1519" y="3973"/>
                  </a:lnTo>
                  <a:close/>
                  <a:moveTo>
                    <a:pt x="1116" y="5749"/>
                  </a:moveTo>
                  <a:lnTo>
                    <a:pt x="1116" y="5783"/>
                  </a:lnTo>
                  <a:lnTo>
                    <a:pt x="1005" y="5783"/>
                  </a:lnTo>
                  <a:lnTo>
                    <a:pt x="1005" y="5749"/>
                  </a:lnTo>
                  <a:close/>
                  <a:moveTo>
                    <a:pt x="1279" y="5749"/>
                  </a:moveTo>
                  <a:lnTo>
                    <a:pt x="1279" y="5783"/>
                  </a:lnTo>
                  <a:lnTo>
                    <a:pt x="1142" y="5783"/>
                  </a:lnTo>
                  <a:lnTo>
                    <a:pt x="1142" y="5749"/>
                  </a:lnTo>
                  <a:close/>
                  <a:moveTo>
                    <a:pt x="1665" y="5749"/>
                  </a:moveTo>
                  <a:lnTo>
                    <a:pt x="1665" y="5783"/>
                  </a:lnTo>
                  <a:lnTo>
                    <a:pt x="1545" y="5783"/>
                  </a:lnTo>
                  <a:lnTo>
                    <a:pt x="1545" y="5749"/>
                  </a:lnTo>
                  <a:close/>
                  <a:moveTo>
                    <a:pt x="1116" y="5817"/>
                  </a:moveTo>
                  <a:lnTo>
                    <a:pt x="1116" y="5912"/>
                  </a:lnTo>
                  <a:lnTo>
                    <a:pt x="1005" y="5912"/>
                  </a:lnTo>
                  <a:lnTo>
                    <a:pt x="1005" y="5817"/>
                  </a:lnTo>
                  <a:close/>
                  <a:moveTo>
                    <a:pt x="1193" y="5817"/>
                  </a:moveTo>
                  <a:cubicBezTo>
                    <a:pt x="1185" y="5817"/>
                    <a:pt x="1185" y="5826"/>
                    <a:pt x="1185" y="5835"/>
                  </a:cubicBezTo>
                  <a:cubicBezTo>
                    <a:pt x="1185" y="5843"/>
                    <a:pt x="1193" y="5860"/>
                    <a:pt x="1202" y="5860"/>
                  </a:cubicBezTo>
                  <a:lnTo>
                    <a:pt x="1279" y="5860"/>
                  </a:lnTo>
                  <a:lnTo>
                    <a:pt x="1279" y="5912"/>
                  </a:lnTo>
                  <a:lnTo>
                    <a:pt x="1142" y="5912"/>
                  </a:lnTo>
                  <a:lnTo>
                    <a:pt x="1142" y="5817"/>
                  </a:lnTo>
                  <a:close/>
                  <a:moveTo>
                    <a:pt x="1657" y="5817"/>
                  </a:moveTo>
                  <a:lnTo>
                    <a:pt x="1657" y="5912"/>
                  </a:lnTo>
                  <a:lnTo>
                    <a:pt x="1537" y="5912"/>
                  </a:lnTo>
                  <a:lnTo>
                    <a:pt x="1537" y="5817"/>
                  </a:lnTo>
                  <a:close/>
                  <a:moveTo>
                    <a:pt x="962" y="5749"/>
                  </a:moveTo>
                  <a:lnTo>
                    <a:pt x="970" y="5920"/>
                  </a:lnTo>
                  <a:lnTo>
                    <a:pt x="962" y="5920"/>
                  </a:lnTo>
                  <a:lnTo>
                    <a:pt x="962" y="5749"/>
                  </a:lnTo>
                  <a:close/>
                  <a:moveTo>
                    <a:pt x="1691" y="6015"/>
                  </a:moveTo>
                  <a:lnTo>
                    <a:pt x="1691" y="6958"/>
                  </a:lnTo>
                  <a:lnTo>
                    <a:pt x="1691" y="8022"/>
                  </a:lnTo>
                  <a:lnTo>
                    <a:pt x="1519" y="8022"/>
                  </a:lnTo>
                  <a:lnTo>
                    <a:pt x="1519" y="7019"/>
                  </a:lnTo>
                  <a:lnTo>
                    <a:pt x="1519" y="6015"/>
                  </a:lnTo>
                  <a:close/>
                  <a:moveTo>
                    <a:pt x="1194" y="6019"/>
                  </a:moveTo>
                  <a:cubicBezTo>
                    <a:pt x="1189" y="6025"/>
                    <a:pt x="1185" y="6035"/>
                    <a:pt x="1185" y="6040"/>
                  </a:cubicBezTo>
                  <a:cubicBezTo>
                    <a:pt x="1185" y="6049"/>
                    <a:pt x="1193" y="6058"/>
                    <a:pt x="1202" y="6058"/>
                  </a:cubicBezTo>
                  <a:lnTo>
                    <a:pt x="1279" y="6058"/>
                  </a:lnTo>
                  <a:lnTo>
                    <a:pt x="1279" y="6229"/>
                  </a:lnTo>
                  <a:lnTo>
                    <a:pt x="1202" y="6229"/>
                  </a:lnTo>
                  <a:cubicBezTo>
                    <a:pt x="1193" y="6229"/>
                    <a:pt x="1185" y="6246"/>
                    <a:pt x="1185" y="6255"/>
                  </a:cubicBezTo>
                  <a:cubicBezTo>
                    <a:pt x="1185" y="6264"/>
                    <a:pt x="1193" y="6272"/>
                    <a:pt x="1202" y="6272"/>
                  </a:cubicBezTo>
                  <a:lnTo>
                    <a:pt x="1279" y="6272"/>
                  </a:lnTo>
                  <a:lnTo>
                    <a:pt x="1279" y="6444"/>
                  </a:lnTo>
                  <a:lnTo>
                    <a:pt x="1202" y="6444"/>
                  </a:lnTo>
                  <a:cubicBezTo>
                    <a:pt x="1193" y="6444"/>
                    <a:pt x="1185" y="6461"/>
                    <a:pt x="1185" y="6469"/>
                  </a:cubicBezTo>
                  <a:cubicBezTo>
                    <a:pt x="1185" y="6478"/>
                    <a:pt x="1193" y="6487"/>
                    <a:pt x="1202" y="6487"/>
                  </a:cubicBezTo>
                  <a:lnTo>
                    <a:pt x="1279" y="6487"/>
                  </a:lnTo>
                  <a:lnTo>
                    <a:pt x="1279" y="6658"/>
                  </a:lnTo>
                  <a:lnTo>
                    <a:pt x="1202" y="6658"/>
                  </a:lnTo>
                  <a:cubicBezTo>
                    <a:pt x="1193" y="6658"/>
                    <a:pt x="1185" y="6675"/>
                    <a:pt x="1185" y="6684"/>
                  </a:cubicBezTo>
                  <a:cubicBezTo>
                    <a:pt x="1185" y="6692"/>
                    <a:pt x="1193" y="6701"/>
                    <a:pt x="1202" y="6701"/>
                  </a:cubicBezTo>
                  <a:lnTo>
                    <a:pt x="1279" y="6701"/>
                  </a:lnTo>
                  <a:lnTo>
                    <a:pt x="1279" y="6873"/>
                  </a:lnTo>
                  <a:lnTo>
                    <a:pt x="1202" y="6873"/>
                  </a:lnTo>
                  <a:cubicBezTo>
                    <a:pt x="1193" y="6873"/>
                    <a:pt x="1185" y="6890"/>
                    <a:pt x="1185" y="6898"/>
                  </a:cubicBezTo>
                  <a:cubicBezTo>
                    <a:pt x="1185" y="6907"/>
                    <a:pt x="1193" y="6916"/>
                    <a:pt x="1202" y="6916"/>
                  </a:cubicBezTo>
                  <a:lnTo>
                    <a:pt x="1279" y="6916"/>
                  </a:lnTo>
                  <a:lnTo>
                    <a:pt x="1279" y="7019"/>
                  </a:lnTo>
                  <a:lnTo>
                    <a:pt x="1279" y="7104"/>
                  </a:lnTo>
                  <a:lnTo>
                    <a:pt x="1202" y="7104"/>
                  </a:lnTo>
                  <a:cubicBezTo>
                    <a:pt x="1193" y="7104"/>
                    <a:pt x="1185" y="7113"/>
                    <a:pt x="1185" y="7121"/>
                  </a:cubicBezTo>
                  <a:cubicBezTo>
                    <a:pt x="1185" y="7130"/>
                    <a:pt x="1193" y="7147"/>
                    <a:pt x="1202" y="7147"/>
                  </a:cubicBezTo>
                  <a:lnTo>
                    <a:pt x="1279" y="7147"/>
                  </a:lnTo>
                  <a:lnTo>
                    <a:pt x="1279" y="7319"/>
                  </a:lnTo>
                  <a:lnTo>
                    <a:pt x="1202" y="7319"/>
                  </a:lnTo>
                  <a:cubicBezTo>
                    <a:pt x="1193" y="7319"/>
                    <a:pt x="1185" y="7327"/>
                    <a:pt x="1185" y="7336"/>
                  </a:cubicBezTo>
                  <a:cubicBezTo>
                    <a:pt x="1185" y="7345"/>
                    <a:pt x="1193" y="7362"/>
                    <a:pt x="1202" y="7362"/>
                  </a:cubicBezTo>
                  <a:lnTo>
                    <a:pt x="1279" y="7362"/>
                  </a:lnTo>
                  <a:lnTo>
                    <a:pt x="1279" y="7533"/>
                  </a:lnTo>
                  <a:lnTo>
                    <a:pt x="1202" y="7533"/>
                  </a:lnTo>
                  <a:cubicBezTo>
                    <a:pt x="1193" y="7533"/>
                    <a:pt x="1185" y="7542"/>
                    <a:pt x="1185" y="7550"/>
                  </a:cubicBezTo>
                  <a:cubicBezTo>
                    <a:pt x="1185" y="7559"/>
                    <a:pt x="1193" y="7576"/>
                    <a:pt x="1202" y="7576"/>
                  </a:cubicBezTo>
                  <a:lnTo>
                    <a:pt x="1279" y="7576"/>
                  </a:lnTo>
                  <a:lnTo>
                    <a:pt x="1279" y="7748"/>
                  </a:lnTo>
                  <a:lnTo>
                    <a:pt x="1202" y="7748"/>
                  </a:lnTo>
                  <a:cubicBezTo>
                    <a:pt x="1193" y="7748"/>
                    <a:pt x="1185" y="7756"/>
                    <a:pt x="1185" y="7765"/>
                  </a:cubicBezTo>
                  <a:cubicBezTo>
                    <a:pt x="1185" y="7774"/>
                    <a:pt x="1193" y="7791"/>
                    <a:pt x="1202" y="7791"/>
                  </a:cubicBezTo>
                  <a:lnTo>
                    <a:pt x="1279" y="7791"/>
                  </a:lnTo>
                  <a:lnTo>
                    <a:pt x="1279" y="7962"/>
                  </a:lnTo>
                  <a:lnTo>
                    <a:pt x="1202" y="7962"/>
                  </a:lnTo>
                  <a:cubicBezTo>
                    <a:pt x="1193" y="7962"/>
                    <a:pt x="1185" y="7971"/>
                    <a:pt x="1185" y="7979"/>
                  </a:cubicBezTo>
                  <a:cubicBezTo>
                    <a:pt x="1185" y="7988"/>
                    <a:pt x="1193" y="8005"/>
                    <a:pt x="1202" y="8005"/>
                  </a:cubicBezTo>
                  <a:lnTo>
                    <a:pt x="1279" y="8005"/>
                  </a:lnTo>
                  <a:lnTo>
                    <a:pt x="1279" y="8031"/>
                  </a:lnTo>
                  <a:lnTo>
                    <a:pt x="962" y="8031"/>
                  </a:lnTo>
                  <a:lnTo>
                    <a:pt x="962" y="6976"/>
                  </a:lnTo>
                  <a:lnTo>
                    <a:pt x="962" y="6118"/>
                  </a:lnTo>
                  <a:lnTo>
                    <a:pt x="962" y="6032"/>
                  </a:lnTo>
                  <a:lnTo>
                    <a:pt x="1194" y="6019"/>
                  </a:lnTo>
                  <a:close/>
                  <a:moveTo>
                    <a:pt x="747" y="8040"/>
                  </a:moveTo>
                  <a:lnTo>
                    <a:pt x="747" y="8142"/>
                  </a:lnTo>
                  <a:lnTo>
                    <a:pt x="713" y="8142"/>
                  </a:lnTo>
                  <a:lnTo>
                    <a:pt x="713" y="8040"/>
                  </a:lnTo>
                  <a:close/>
                  <a:moveTo>
                    <a:pt x="1588" y="8057"/>
                  </a:moveTo>
                  <a:lnTo>
                    <a:pt x="1588" y="8151"/>
                  </a:lnTo>
                  <a:lnTo>
                    <a:pt x="1519" y="8151"/>
                  </a:lnTo>
                  <a:lnTo>
                    <a:pt x="1519" y="8057"/>
                  </a:lnTo>
                  <a:close/>
                  <a:moveTo>
                    <a:pt x="1691" y="8057"/>
                  </a:moveTo>
                  <a:lnTo>
                    <a:pt x="1691" y="8151"/>
                  </a:lnTo>
                  <a:lnTo>
                    <a:pt x="1631" y="8151"/>
                  </a:lnTo>
                  <a:lnTo>
                    <a:pt x="1631" y="8057"/>
                  </a:lnTo>
                  <a:close/>
                  <a:moveTo>
                    <a:pt x="1013" y="8065"/>
                  </a:moveTo>
                  <a:lnTo>
                    <a:pt x="1013" y="8160"/>
                  </a:lnTo>
                  <a:lnTo>
                    <a:pt x="962" y="8160"/>
                  </a:lnTo>
                  <a:lnTo>
                    <a:pt x="962" y="8065"/>
                  </a:lnTo>
                  <a:close/>
                  <a:moveTo>
                    <a:pt x="1279" y="8065"/>
                  </a:moveTo>
                  <a:lnTo>
                    <a:pt x="1279" y="8160"/>
                  </a:lnTo>
                  <a:lnTo>
                    <a:pt x="1056" y="8160"/>
                  </a:lnTo>
                  <a:lnTo>
                    <a:pt x="1056" y="8065"/>
                  </a:lnTo>
                  <a:close/>
                  <a:moveTo>
                    <a:pt x="1974" y="8065"/>
                  </a:moveTo>
                  <a:lnTo>
                    <a:pt x="1974" y="8160"/>
                  </a:lnTo>
                  <a:lnTo>
                    <a:pt x="1931" y="8160"/>
                  </a:lnTo>
                  <a:lnTo>
                    <a:pt x="1931" y="8065"/>
                  </a:lnTo>
                  <a:close/>
                  <a:moveTo>
                    <a:pt x="730" y="8194"/>
                  </a:moveTo>
                  <a:lnTo>
                    <a:pt x="730" y="8348"/>
                  </a:lnTo>
                  <a:lnTo>
                    <a:pt x="704" y="8348"/>
                  </a:lnTo>
                  <a:lnTo>
                    <a:pt x="704" y="8194"/>
                  </a:lnTo>
                  <a:close/>
                  <a:moveTo>
                    <a:pt x="1013" y="8194"/>
                  </a:moveTo>
                  <a:lnTo>
                    <a:pt x="1013" y="8348"/>
                  </a:lnTo>
                  <a:lnTo>
                    <a:pt x="962" y="8348"/>
                  </a:lnTo>
                  <a:lnTo>
                    <a:pt x="962" y="8194"/>
                  </a:lnTo>
                  <a:close/>
                  <a:moveTo>
                    <a:pt x="1193" y="8194"/>
                  </a:moveTo>
                  <a:lnTo>
                    <a:pt x="1202" y="8203"/>
                  </a:lnTo>
                  <a:lnTo>
                    <a:pt x="1279" y="8203"/>
                  </a:lnTo>
                  <a:lnTo>
                    <a:pt x="1279" y="8348"/>
                  </a:lnTo>
                  <a:lnTo>
                    <a:pt x="1056" y="8348"/>
                  </a:lnTo>
                  <a:lnTo>
                    <a:pt x="1056" y="8194"/>
                  </a:lnTo>
                  <a:close/>
                  <a:moveTo>
                    <a:pt x="1588" y="8194"/>
                  </a:moveTo>
                  <a:lnTo>
                    <a:pt x="1588" y="8348"/>
                  </a:lnTo>
                  <a:lnTo>
                    <a:pt x="1519" y="8348"/>
                  </a:lnTo>
                  <a:lnTo>
                    <a:pt x="1519" y="8194"/>
                  </a:lnTo>
                  <a:close/>
                  <a:moveTo>
                    <a:pt x="1691" y="8194"/>
                  </a:moveTo>
                  <a:lnTo>
                    <a:pt x="1691" y="8348"/>
                  </a:lnTo>
                  <a:lnTo>
                    <a:pt x="1631" y="8348"/>
                  </a:lnTo>
                  <a:lnTo>
                    <a:pt x="1631" y="8194"/>
                  </a:lnTo>
                  <a:close/>
                  <a:moveTo>
                    <a:pt x="1966" y="8194"/>
                  </a:moveTo>
                  <a:lnTo>
                    <a:pt x="1966" y="8348"/>
                  </a:lnTo>
                  <a:lnTo>
                    <a:pt x="1923" y="8348"/>
                  </a:lnTo>
                  <a:lnTo>
                    <a:pt x="1923" y="8194"/>
                  </a:lnTo>
                  <a:close/>
                  <a:moveTo>
                    <a:pt x="1279" y="8503"/>
                  </a:moveTo>
                  <a:lnTo>
                    <a:pt x="1279" y="8589"/>
                  </a:lnTo>
                  <a:lnTo>
                    <a:pt x="1202" y="8589"/>
                  </a:lnTo>
                  <a:cubicBezTo>
                    <a:pt x="1193" y="8589"/>
                    <a:pt x="1185" y="8606"/>
                    <a:pt x="1185" y="8614"/>
                  </a:cubicBezTo>
                  <a:cubicBezTo>
                    <a:pt x="1185" y="8623"/>
                    <a:pt x="1193" y="8632"/>
                    <a:pt x="1202" y="8632"/>
                  </a:cubicBezTo>
                  <a:lnTo>
                    <a:pt x="1279" y="8632"/>
                  </a:lnTo>
                  <a:lnTo>
                    <a:pt x="1279" y="8803"/>
                  </a:lnTo>
                  <a:lnTo>
                    <a:pt x="1202" y="8803"/>
                  </a:lnTo>
                  <a:cubicBezTo>
                    <a:pt x="1193" y="8803"/>
                    <a:pt x="1185" y="8820"/>
                    <a:pt x="1185" y="8829"/>
                  </a:cubicBezTo>
                  <a:cubicBezTo>
                    <a:pt x="1185" y="8837"/>
                    <a:pt x="1193" y="8846"/>
                    <a:pt x="1202" y="8846"/>
                  </a:cubicBezTo>
                  <a:lnTo>
                    <a:pt x="1279" y="8846"/>
                  </a:lnTo>
                  <a:lnTo>
                    <a:pt x="1279" y="8863"/>
                  </a:lnTo>
                  <a:lnTo>
                    <a:pt x="1279" y="9018"/>
                  </a:lnTo>
                  <a:lnTo>
                    <a:pt x="1202" y="9018"/>
                  </a:lnTo>
                  <a:cubicBezTo>
                    <a:pt x="1193" y="9018"/>
                    <a:pt x="1185" y="9035"/>
                    <a:pt x="1185" y="9043"/>
                  </a:cubicBezTo>
                  <a:cubicBezTo>
                    <a:pt x="1185" y="9052"/>
                    <a:pt x="1193" y="9060"/>
                    <a:pt x="1202" y="9060"/>
                  </a:cubicBezTo>
                  <a:lnTo>
                    <a:pt x="1279" y="9060"/>
                  </a:lnTo>
                  <a:lnTo>
                    <a:pt x="1279" y="9232"/>
                  </a:lnTo>
                  <a:lnTo>
                    <a:pt x="1202" y="9232"/>
                  </a:lnTo>
                  <a:cubicBezTo>
                    <a:pt x="1193" y="9232"/>
                    <a:pt x="1185" y="9249"/>
                    <a:pt x="1185" y="9258"/>
                  </a:cubicBezTo>
                  <a:cubicBezTo>
                    <a:pt x="1185" y="9266"/>
                    <a:pt x="1193" y="9275"/>
                    <a:pt x="1202" y="9275"/>
                  </a:cubicBezTo>
                  <a:lnTo>
                    <a:pt x="1279" y="9275"/>
                  </a:lnTo>
                  <a:lnTo>
                    <a:pt x="1279" y="9447"/>
                  </a:lnTo>
                  <a:lnTo>
                    <a:pt x="1202" y="9447"/>
                  </a:lnTo>
                  <a:cubicBezTo>
                    <a:pt x="1193" y="9447"/>
                    <a:pt x="1185" y="9464"/>
                    <a:pt x="1185" y="9472"/>
                  </a:cubicBezTo>
                  <a:cubicBezTo>
                    <a:pt x="1185" y="9481"/>
                    <a:pt x="1193" y="9489"/>
                    <a:pt x="1202" y="9489"/>
                  </a:cubicBezTo>
                  <a:lnTo>
                    <a:pt x="1279" y="9489"/>
                  </a:lnTo>
                  <a:lnTo>
                    <a:pt x="1279" y="9661"/>
                  </a:lnTo>
                  <a:lnTo>
                    <a:pt x="1202" y="9661"/>
                  </a:lnTo>
                  <a:cubicBezTo>
                    <a:pt x="1193" y="9661"/>
                    <a:pt x="1185" y="9678"/>
                    <a:pt x="1185" y="9687"/>
                  </a:cubicBezTo>
                  <a:cubicBezTo>
                    <a:pt x="1185" y="9695"/>
                    <a:pt x="1193" y="9704"/>
                    <a:pt x="1202" y="9704"/>
                  </a:cubicBezTo>
                  <a:lnTo>
                    <a:pt x="1279" y="9704"/>
                  </a:lnTo>
                  <a:lnTo>
                    <a:pt x="1279" y="9876"/>
                  </a:lnTo>
                  <a:lnTo>
                    <a:pt x="1228" y="9876"/>
                  </a:lnTo>
                  <a:cubicBezTo>
                    <a:pt x="1219" y="9876"/>
                    <a:pt x="1202" y="9893"/>
                    <a:pt x="1202" y="9901"/>
                  </a:cubicBezTo>
                  <a:cubicBezTo>
                    <a:pt x="1202" y="9910"/>
                    <a:pt x="1219" y="9918"/>
                    <a:pt x="1228" y="9918"/>
                  </a:cubicBezTo>
                  <a:lnTo>
                    <a:pt x="1279" y="9918"/>
                  </a:lnTo>
                  <a:lnTo>
                    <a:pt x="1279" y="10004"/>
                  </a:lnTo>
                  <a:lnTo>
                    <a:pt x="962" y="10004"/>
                  </a:lnTo>
                  <a:lnTo>
                    <a:pt x="962" y="8803"/>
                  </a:lnTo>
                  <a:lnTo>
                    <a:pt x="962" y="8503"/>
                  </a:lnTo>
                  <a:close/>
                  <a:moveTo>
                    <a:pt x="1691" y="8503"/>
                  </a:moveTo>
                  <a:lnTo>
                    <a:pt x="1691" y="8803"/>
                  </a:lnTo>
                  <a:lnTo>
                    <a:pt x="1691" y="10004"/>
                  </a:lnTo>
                  <a:lnTo>
                    <a:pt x="1519" y="10004"/>
                  </a:lnTo>
                  <a:lnTo>
                    <a:pt x="1519" y="8863"/>
                  </a:lnTo>
                  <a:lnTo>
                    <a:pt x="1519" y="8503"/>
                  </a:lnTo>
                  <a:close/>
                  <a:moveTo>
                    <a:pt x="1700" y="10090"/>
                  </a:moveTo>
                  <a:lnTo>
                    <a:pt x="1708" y="10287"/>
                  </a:lnTo>
                  <a:lnTo>
                    <a:pt x="1622" y="10639"/>
                  </a:lnTo>
                  <a:lnTo>
                    <a:pt x="1528" y="10639"/>
                  </a:lnTo>
                  <a:lnTo>
                    <a:pt x="1528" y="10631"/>
                  </a:lnTo>
                  <a:lnTo>
                    <a:pt x="1528" y="10468"/>
                  </a:lnTo>
                  <a:lnTo>
                    <a:pt x="1631" y="10468"/>
                  </a:lnTo>
                  <a:cubicBezTo>
                    <a:pt x="1648" y="10468"/>
                    <a:pt x="1657" y="10459"/>
                    <a:pt x="1657" y="10450"/>
                  </a:cubicBezTo>
                  <a:cubicBezTo>
                    <a:pt x="1657" y="10433"/>
                    <a:pt x="1648" y="10425"/>
                    <a:pt x="1631" y="10425"/>
                  </a:cubicBezTo>
                  <a:lnTo>
                    <a:pt x="1528" y="10425"/>
                  </a:lnTo>
                  <a:lnTo>
                    <a:pt x="1528" y="10253"/>
                  </a:lnTo>
                  <a:lnTo>
                    <a:pt x="1631" y="10253"/>
                  </a:lnTo>
                  <a:cubicBezTo>
                    <a:pt x="1648" y="10253"/>
                    <a:pt x="1657" y="10244"/>
                    <a:pt x="1657" y="10236"/>
                  </a:cubicBezTo>
                  <a:cubicBezTo>
                    <a:pt x="1657" y="10219"/>
                    <a:pt x="1648" y="10210"/>
                    <a:pt x="1631" y="10210"/>
                  </a:cubicBezTo>
                  <a:lnTo>
                    <a:pt x="1528" y="10210"/>
                  </a:lnTo>
                  <a:lnTo>
                    <a:pt x="1528" y="10090"/>
                  </a:lnTo>
                  <a:close/>
                  <a:moveTo>
                    <a:pt x="1605" y="10682"/>
                  </a:moveTo>
                  <a:lnTo>
                    <a:pt x="1571" y="10845"/>
                  </a:lnTo>
                  <a:lnTo>
                    <a:pt x="1528" y="10682"/>
                  </a:lnTo>
                  <a:close/>
                  <a:moveTo>
                    <a:pt x="1279" y="10090"/>
                  </a:moveTo>
                  <a:lnTo>
                    <a:pt x="1279" y="10236"/>
                  </a:lnTo>
                  <a:lnTo>
                    <a:pt x="1056" y="11102"/>
                  </a:lnTo>
                  <a:lnTo>
                    <a:pt x="919" y="10536"/>
                  </a:lnTo>
                  <a:lnTo>
                    <a:pt x="962" y="10090"/>
                  </a:lnTo>
                  <a:close/>
                  <a:moveTo>
                    <a:pt x="1571" y="11368"/>
                  </a:moveTo>
                  <a:lnTo>
                    <a:pt x="1605" y="11497"/>
                  </a:lnTo>
                  <a:lnTo>
                    <a:pt x="1537" y="11497"/>
                  </a:lnTo>
                  <a:lnTo>
                    <a:pt x="1571" y="11368"/>
                  </a:lnTo>
                  <a:close/>
                  <a:moveTo>
                    <a:pt x="885" y="10922"/>
                  </a:moveTo>
                  <a:lnTo>
                    <a:pt x="988" y="11360"/>
                  </a:lnTo>
                  <a:lnTo>
                    <a:pt x="885" y="11789"/>
                  </a:lnTo>
                  <a:lnTo>
                    <a:pt x="807" y="11789"/>
                  </a:lnTo>
                  <a:lnTo>
                    <a:pt x="885" y="10922"/>
                  </a:lnTo>
                  <a:close/>
                  <a:moveTo>
                    <a:pt x="1065" y="11626"/>
                  </a:moveTo>
                  <a:lnTo>
                    <a:pt x="1108" y="11789"/>
                  </a:lnTo>
                  <a:lnTo>
                    <a:pt x="1022" y="11789"/>
                  </a:lnTo>
                  <a:lnTo>
                    <a:pt x="1065" y="11626"/>
                  </a:lnTo>
                  <a:close/>
                  <a:moveTo>
                    <a:pt x="1279" y="10768"/>
                  </a:moveTo>
                  <a:lnTo>
                    <a:pt x="1279" y="11789"/>
                  </a:lnTo>
                  <a:lnTo>
                    <a:pt x="1219" y="11789"/>
                  </a:lnTo>
                  <a:lnTo>
                    <a:pt x="1116" y="11377"/>
                  </a:lnTo>
                  <a:lnTo>
                    <a:pt x="1279" y="10768"/>
                  </a:lnTo>
                  <a:close/>
                  <a:moveTo>
                    <a:pt x="1743" y="10673"/>
                  </a:moveTo>
                  <a:lnTo>
                    <a:pt x="1837" y="11789"/>
                  </a:lnTo>
                  <a:lnTo>
                    <a:pt x="1794" y="11789"/>
                  </a:lnTo>
                  <a:lnTo>
                    <a:pt x="1631" y="11111"/>
                  </a:lnTo>
                  <a:cubicBezTo>
                    <a:pt x="1648" y="11111"/>
                    <a:pt x="1648" y="11102"/>
                    <a:pt x="1648" y="11094"/>
                  </a:cubicBezTo>
                  <a:lnTo>
                    <a:pt x="1648" y="11077"/>
                  </a:lnTo>
                  <a:lnTo>
                    <a:pt x="1743" y="10673"/>
                  </a:lnTo>
                  <a:close/>
                  <a:moveTo>
                    <a:pt x="1614" y="11540"/>
                  </a:moveTo>
                  <a:lnTo>
                    <a:pt x="1674" y="11797"/>
                  </a:lnTo>
                  <a:lnTo>
                    <a:pt x="1528" y="11797"/>
                  </a:lnTo>
                  <a:lnTo>
                    <a:pt x="1528" y="11755"/>
                  </a:lnTo>
                  <a:lnTo>
                    <a:pt x="1631" y="11755"/>
                  </a:lnTo>
                  <a:cubicBezTo>
                    <a:pt x="1648" y="11755"/>
                    <a:pt x="1657" y="11746"/>
                    <a:pt x="1657" y="11737"/>
                  </a:cubicBezTo>
                  <a:cubicBezTo>
                    <a:pt x="1657" y="11720"/>
                    <a:pt x="1631" y="11712"/>
                    <a:pt x="1622" y="11712"/>
                  </a:cubicBezTo>
                  <a:lnTo>
                    <a:pt x="1519" y="11712"/>
                  </a:lnTo>
                  <a:lnTo>
                    <a:pt x="1519" y="11591"/>
                  </a:lnTo>
                  <a:lnTo>
                    <a:pt x="1528" y="11540"/>
                  </a:lnTo>
                  <a:close/>
                  <a:moveTo>
                    <a:pt x="1279" y="11866"/>
                  </a:moveTo>
                  <a:lnTo>
                    <a:pt x="1279" y="13067"/>
                  </a:lnTo>
                  <a:lnTo>
                    <a:pt x="1176" y="13522"/>
                  </a:lnTo>
                  <a:lnTo>
                    <a:pt x="1176" y="12690"/>
                  </a:lnTo>
                  <a:lnTo>
                    <a:pt x="1176" y="11866"/>
                  </a:lnTo>
                  <a:close/>
                  <a:moveTo>
                    <a:pt x="1846" y="11866"/>
                  </a:moveTo>
                  <a:lnTo>
                    <a:pt x="1948" y="12981"/>
                  </a:lnTo>
                  <a:lnTo>
                    <a:pt x="1708" y="13934"/>
                  </a:lnTo>
                  <a:lnTo>
                    <a:pt x="1519" y="13119"/>
                  </a:lnTo>
                  <a:lnTo>
                    <a:pt x="1519" y="11866"/>
                  </a:lnTo>
                  <a:close/>
                  <a:moveTo>
                    <a:pt x="1142" y="11866"/>
                  </a:moveTo>
                  <a:lnTo>
                    <a:pt x="1142" y="11952"/>
                  </a:lnTo>
                  <a:lnTo>
                    <a:pt x="988" y="11952"/>
                  </a:lnTo>
                  <a:cubicBezTo>
                    <a:pt x="979" y="11952"/>
                    <a:pt x="970" y="11960"/>
                    <a:pt x="970" y="11969"/>
                  </a:cubicBezTo>
                  <a:cubicBezTo>
                    <a:pt x="970" y="11978"/>
                    <a:pt x="979" y="11995"/>
                    <a:pt x="988" y="11995"/>
                  </a:cubicBezTo>
                  <a:lnTo>
                    <a:pt x="1133" y="11995"/>
                  </a:lnTo>
                  <a:lnTo>
                    <a:pt x="1133" y="12166"/>
                  </a:lnTo>
                  <a:lnTo>
                    <a:pt x="988" y="12166"/>
                  </a:lnTo>
                  <a:cubicBezTo>
                    <a:pt x="979" y="12166"/>
                    <a:pt x="970" y="12175"/>
                    <a:pt x="970" y="12183"/>
                  </a:cubicBezTo>
                  <a:cubicBezTo>
                    <a:pt x="970" y="12192"/>
                    <a:pt x="979" y="12209"/>
                    <a:pt x="988" y="12209"/>
                  </a:cubicBezTo>
                  <a:lnTo>
                    <a:pt x="1133" y="12209"/>
                  </a:lnTo>
                  <a:lnTo>
                    <a:pt x="1133" y="12381"/>
                  </a:lnTo>
                  <a:lnTo>
                    <a:pt x="988" y="12381"/>
                  </a:lnTo>
                  <a:cubicBezTo>
                    <a:pt x="979" y="12381"/>
                    <a:pt x="970" y="12389"/>
                    <a:pt x="970" y="12398"/>
                  </a:cubicBezTo>
                  <a:cubicBezTo>
                    <a:pt x="970" y="12407"/>
                    <a:pt x="979" y="12424"/>
                    <a:pt x="988" y="12424"/>
                  </a:cubicBezTo>
                  <a:lnTo>
                    <a:pt x="1133" y="12424"/>
                  </a:lnTo>
                  <a:lnTo>
                    <a:pt x="1133" y="12595"/>
                  </a:lnTo>
                  <a:lnTo>
                    <a:pt x="988" y="12595"/>
                  </a:lnTo>
                  <a:cubicBezTo>
                    <a:pt x="979" y="12595"/>
                    <a:pt x="970" y="12604"/>
                    <a:pt x="970" y="12612"/>
                  </a:cubicBezTo>
                  <a:cubicBezTo>
                    <a:pt x="970" y="12621"/>
                    <a:pt x="979" y="12638"/>
                    <a:pt x="988" y="12638"/>
                  </a:cubicBezTo>
                  <a:lnTo>
                    <a:pt x="1133" y="12638"/>
                  </a:lnTo>
                  <a:lnTo>
                    <a:pt x="1133" y="12690"/>
                  </a:lnTo>
                  <a:lnTo>
                    <a:pt x="1133" y="12810"/>
                  </a:lnTo>
                  <a:lnTo>
                    <a:pt x="988" y="12810"/>
                  </a:lnTo>
                  <a:cubicBezTo>
                    <a:pt x="979" y="12810"/>
                    <a:pt x="970" y="12818"/>
                    <a:pt x="970" y="12827"/>
                  </a:cubicBezTo>
                  <a:cubicBezTo>
                    <a:pt x="970" y="12836"/>
                    <a:pt x="979" y="12853"/>
                    <a:pt x="988" y="12853"/>
                  </a:cubicBezTo>
                  <a:lnTo>
                    <a:pt x="1133" y="12853"/>
                  </a:lnTo>
                  <a:lnTo>
                    <a:pt x="1133" y="13024"/>
                  </a:lnTo>
                  <a:lnTo>
                    <a:pt x="988" y="13024"/>
                  </a:lnTo>
                  <a:cubicBezTo>
                    <a:pt x="979" y="13024"/>
                    <a:pt x="970" y="13033"/>
                    <a:pt x="970" y="13041"/>
                  </a:cubicBezTo>
                  <a:cubicBezTo>
                    <a:pt x="970" y="13050"/>
                    <a:pt x="979" y="13067"/>
                    <a:pt x="988" y="13067"/>
                  </a:cubicBezTo>
                  <a:lnTo>
                    <a:pt x="1133" y="13067"/>
                  </a:lnTo>
                  <a:lnTo>
                    <a:pt x="1133" y="13239"/>
                  </a:lnTo>
                  <a:lnTo>
                    <a:pt x="988" y="13239"/>
                  </a:lnTo>
                  <a:cubicBezTo>
                    <a:pt x="979" y="13239"/>
                    <a:pt x="970" y="13247"/>
                    <a:pt x="970" y="13256"/>
                  </a:cubicBezTo>
                  <a:cubicBezTo>
                    <a:pt x="970" y="13265"/>
                    <a:pt x="979" y="13282"/>
                    <a:pt x="988" y="13282"/>
                  </a:cubicBezTo>
                  <a:lnTo>
                    <a:pt x="1133" y="13282"/>
                  </a:lnTo>
                  <a:lnTo>
                    <a:pt x="1133" y="13453"/>
                  </a:lnTo>
                  <a:lnTo>
                    <a:pt x="988" y="13453"/>
                  </a:lnTo>
                  <a:cubicBezTo>
                    <a:pt x="979" y="13453"/>
                    <a:pt x="970" y="13462"/>
                    <a:pt x="970" y="13470"/>
                  </a:cubicBezTo>
                  <a:cubicBezTo>
                    <a:pt x="970" y="13479"/>
                    <a:pt x="979" y="13496"/>
                    <a:pt x="988" y="13496"/>
                  </a:cubicBezTo>
                  <a:lnTo>
                    <a:pt x="1133" y="13496"/>
                  </a:lnTo>
                  <a:lnTo>
                    <a:pt x="1133" y="13668"/>
                  </a:lnTo>
                  <a:lnTo>
                    <a:pt x="988" y="13668"/>
                  </a:lnTo>
                  <a:cubicBezTo>
                    <a:pt x="979" y="13668"/>
                    <a:pt x="970" y="13676"/>
                    <a:pt x="970" y="13685"/>
                  </a:cubicBezTo>
                  <a:cubicBezTo>
                    <a:pt x="970" y="13694"/>
                    <a:pt x="979" y="13711"/>
                    <a:pt x="988" y="13711"/>
                  </a:cubicBezTo>
                  <a:lnTo>
                    <a:pt x="1133" y="13711"/>
                  </a:lnTo>
                  <a:lnTo>
                    <a:pt x="1091" y="13882"/>
                  </a:lnTo>
                  <a:lnTo>
                    <a:pt x="988" y="13882"/>
                  </a:lnTo>
                  <a:cubicBezTo>
                    <a:pt x="979" y="13882"/>
                    <a:pt x="970" y="13891"/>
                    <a:pt x="970" y="13899"/>
                  </a:cubicBezTo>
                  <a:cubicBezTo>
                    <a:pt x="970" y="13908"/>
                    <a:pt x="979" y="13925"/>
                    <a:pt x="988" y="13925"/>
                  </a:cubicBezTo>
                  <a:lnTo>
                    <a:pt x="1073" y="13925"/>
                  </a:lnTo>
                  <a:lnTo>
                    <a:pt x="1030" y="14097"/>
                  </a:lnTo>
                  <a:lnTo>
                    <a:pt x="988" y="14097"/>
                  </a:lnTo>
                  <a:cubicBezTo>
                    <a:pt x="979" y="14097"/>
                    <a:pt x="970" y="14105"/>
                    <a:pt x="970" y="14114"/>
                  </a:cubicBezTo>
                  <a:cubicBezTo>
                    <a:pt x="970" y="14122"/>
                    <a:pt x="979" y="14140"/>
                    <a:pt x="988" y="14140"/>
                  </a:cubicBezTo>
                  <a:lnTo>
                    <a:pt x="1030" y="14140"/>
                  </a:lnTo>
                  <a:lnTo>
                    <a:pt x="1005" y="14277"/>
                  </a:lnTo>
                  <a:lnTo>
                    <a:pt x="704" y="13050"/>
                  </a:lnTo>
                  <a:lnTo>
                    <a:pt x="807" y="11866"/>
                  </a:lnTo>
                  <a:close/>
                  <a:moveTo>
                    <a:pt x="1133" y="14225"/>
                  </a:moveTo>
                  <a:lnTo>
                    <a:pt x="1133" y="14311"/>
                  </a:lnTo>
                  <a:lnTo>
                    <a:pt x="1108" y="14311"/>
                  </a:lnTo>
                  <a:lnTo>
                    <a:pt x="1133" y="14225"/>
                  </a:lnTo>
                  <a:close/>
                  <a:moveTo>
                    <a:pt x="1125" y="14354"/>
                  </a:moveTo>
                  <a:lnTo>
                    <a:pt x="1125" y="14526"/>
                  </a:lnTo>
                  <a:lnTo>
                    <a:pt x="1056" y="14526"/>
                  </a:lnTo>
                  <a:lnTo>
                    <a:pt x="1099" y="14354"/>
                  </a:lnTo>
                  <a:close/>
                  <a:moveTo>
                    <a:pt x="1116" y="14569"/>
                  </a:moveTo>
                  <a:lnTo>
                    <a:pt x="1116" y="14740"/>
                  </a:lnTo>
                  <a:lnTo>
                    <a:pt x="1099" y="14740"/>
                  </a:lnTo>
                  <a:lnTo>
                    <a:pt x="1056" y="14569"/>
                  </a:lnTo>
                  <a:close/>
                  <a:moveTo>
                    <a:pt x="1519" y="13651"/>
                  </a:moveTo>
                  <a:lnTo>
                    <a:pt x="1648" y="14200"/>
                  </a:lnTo>
                  <a:lnTo>
                    <a:pt x="1519" y="14749"/>
                  </a:lnTo>
                  <a:lnTo>
                    <a:pt x="1519" y="13651"/>
                  </a:lnTo>
                  <a:close/>
                  <a:moveTo>
                    <a:pt x="1133" y="14766"/>
                  </a:moveTo>
                  <a:lnTo>
                    <a:pt x="1133" y="14843"/>
                  </a:lnTo>
                  <a:lnTo>
                    <a:pt x="1108" y="14766"/>
                  </a:lnTo>
                  <a:close/>
                  <a:moveTo>
                    <a:pt x="1279" y="13591"/>
                  </a:moveTo>
                  <a:lnTo>
                    <a:pt x="1279" y="15109"/>
                  </a:lnTo>
                  <a:lnTo>
                    <a:pt x="1193" y="15109"/>
                  </a:lnTo>
                  <a:lnTo>
                    <a:pt x="1176" y="15015"/>
                  </a:lnTo>
                  <a:lnTo>
                    <a:pt x="1176" y="14054"/>
                  </a:lnTo>
                  <a:lnTo>
                    <a:pt x="1279" y="13591"/>
                  </a:lnTo>
                  <a:close/>
                  <a:moveTo>
                    <a:pt x="1717" y="14457"/>
                  </a:moveTo>
                  <a:lnTo>
                    <a:pt x="1880" y="15109"/>
                  </a:lnTo>
                  <a:lnTo>
                    <a:pt x="1562" y="15109"/>
                  </a:lnTo>
                  <a:lnTo>
                    <a:pt x="1717" y="14457"/>
                  </a:lnTo>
                  <a:close/>
                  <a:moveTo>
                    <a:pt x="1974" y="13350"/>
                  </a:moveTo>
                  <a:lnTo>
                    <a:pt x="2137" y="15101"/>
                  </a:lnTo>
                  <a:lnTo>
                    <a:pt x="2000" y="15101"/>
                  </a:lnTo>
                  <a:lnTo>
                    <a:pt x="2000" y="15109"/>
                  </a:lnTo>
                  <a:lnTo>
                    <a:pt x="1777" y="14191"/>
                  </a:lnTo>
                  <a:lnTo>
                    <a:pt x="1974" y="13350"/>
                  </a:lnTo>
                  <a:close/>
                  <a:moveTo>
                    <a:pt x="662" y="13436"/>
                  </a:moveTo>
                  <a:lnTo>
                    <a:pt x="927" y="14543"/>
                  </a:lnTo>
                  <a:lnTo>
                    <a:pt x="790" y="15126"/>
                  </a:lnTo>
                  <a:lnTo>
                    <a:pt x="507" y="15126"/>
                  </a:lnTo>
                  <a:lnTo>
                    <a:pt x="507" y="15109"/>
                  </a:lnTo>
                  <a:lnTo>
                    <a:pt x="662" y="13436"/>
                  </a:lnTo>
                  <a:close/>
                  <a:moveTo>
                    <a:pt x="988" y="14800"/>
                  </a:moveTo>
                  <a:lnTo>
                    <a:pt x="1022" y="14955"/>
                  </a:lnTo>
                  <a:lnTo>
                    <a:pt x="979" y="14955"/>
                  </a:lnTo>
                  <a:cubicBezTo>
                    <a:pt x="970" y="14955"/>
                    <a:pt x="962" y="14963"/>
                    <a:pt x="962" y="14972"/>
                  </a:cubicBezTo>
                  <a:cubicBezTo>
                    <a:pt x="962" y="14980"/>
                    <a:pt x="970" y="14998"/>
                    <a:pt x="979" y="14998"/>
                  </a:cubicBezTo>
                  <a:lnTo>
                    <a:pt x="1030" y="14998"/>
                  </a:lnTo>
                  <a:lnTo>
                    <a:pt x="1065" y="15126"/>
                  </a:lnTo>
                  <a:lnTo>
                    <a:pt x="919" y="15126"/>
                  </a:lnTo>
                  <a:lnTo>
                    <a:pt x="919" y="15109"/>
                  </a:lnTo>
                  <a:lnTo>
                    <a:pt x="988" y="14800"/>
                  </a:lnTo>
                  <a:close/>
                  <a:moveTo>
                    <a:pt x="2317" y="0"/>
                  </a:moveTo>
                  <a:lnTo>
                    <a:pt x="2317" y="0"/>
                  </a:lnTo>
                  <a:cubicBezTo>
                    <a:pt x="2232" y="18"/>
                    <a:pt x="2163" y="86"/>
                    <a:pt x="2137" y="172"/>
                  </a:cubicBezTo>
                  <a:cubicBezTo>
                    <a:pt x="2129" y="223"/>
                    <a:pt x="2129" y="292"/>
                    <a:pt x="2103" y="344"/>
                  </a:cubicBezTo>
                  <a:cubicBezTo>
                    <a:pt x="2077" y="464"/>
                    <a:pt x="1957" y="524"/>
                    <a:pt x="1846" y="575"/>
                  </a:cubicBezTo>
                  <a:cubicBezTo>
                    <a:pt x="1837" y="515"/>
                    <a:pt x="1837" y="464"/>
                    <a:pt x="1846" y="395"/>
                  </a:cubicBezTo>
                  <a:lnTo>
                    <a:pt x="1846" y="395"/>
                  </a:lnTo>
                  <a:cubicBezTo>
                    <a:pt x="1743" y="489"/>
                    <a:pt x="1631" y="601"/>
                    <a:pt x="1631" y="738"/>
                  </a:cubicBezTo>
                  <a:cubicBezTo>
                    <a:pt x="1631" y="790"/>
                    <a:pt x="1648" y="850"/>
                    <a:pt x="1648" y="901"/>
                  </a:cubicBezTo>
                  <a:cubicBezTo>
                    <a:pt x="1648" y="953"/>
                    <a:pt x="1614" y="1004"/>
                    <a:pt x="1562" y="1021"/>
                  </a:cubicBezTo>
                  <a:cubicBezTo>
                    <a:pt x="1571" y="978"/>
                    <a:pt x="1545" y="936"/>
                    <a:pt x="1502" y="901"/>
                  </a:cubicBezTo>
                  <a:cubicBezTo>
                    <a:pt x="1487" y="886"/>
                    <a:pt x="1461" y="877"/>
                    <a:pt x="1433" y="877"/>
                  </a:cubicBezTo>
                  <a:cubicBezTo>
                    <a:pt x="1413" y="877"/>
                    <a:pt x="1392" y="882"/>
                    <a:pt x="1374" y="893"/>
                  </a:cubicBezTo>
                  <a:cubicBezTo>
                    <a:pt x="1408" y="901"/>
                    <a:pt x="1434" y="944"/>
                    <a:pt x="1408" y="978"/>
                  </a:cubicBezTo>
                  <a:cubicBezTo>
                    <a:pt x="1399" y="1004"/>
                    <a:pt x="1365" y="1030"/>
                    <a:pt x="1331" y="1047"/>
                  </a:cubicBezTo>
                  <a:cubicBezTo>
                    <a:pt x="1236" y="1116"/>
                    <a:pt x="1142" y="1176"/>
                    <a:pt x="1091" y="1287"/>
                  </a:cubicBezTo>
                  <a:cubicBezTo>
                    <a:pt x="1030" y="1382"/>
                    <a:pt x="1022" y="1536"/>
                    <a:pt x="1116" y="1596"/>
                  </a:cubicBezTo>
                  <a:cubicBezTo>
                    <a:pt x="1133" y="1605"/>
                    <a:pt x="1151" y="1622"/>
                    <a:pt x="1159" y="1630"/>
                  </a:cubicBezTo>
                  <a:lnTo>
                    <a:pt x="1151" y="1630"/>
                  </a:lnTo>
                  <a:lnTo>
                    <a:pt x="1151" y="2334"/>
                  </a:lnTo>
                  <a:lnTo>
                    <a:pt x="1065" y="2334"/>
                  </a:lnTo>
                  <a:lnTo>
                    <a:pt x="1065" y="2446"/>
                  </a:lnTo>
                  <a:lnTo>
                    <a:pt x="1151" y="2446"/>
                  </a:lnTo>
                  <a:lnTo>
                    <a:pt x="1151" y="2703"/>
                  </a:lnTo>
                  <a:lnTo>
                    <a:pt x="799" y="2703"/>
                  </a:lnTo>
                  <a:cubicBezTo>
                    <a:pt x="773" y="2703"/>
                    <a:pt x="756" y="2720"/>
                    <a:pt x="756" y="2746"/>
                  </a:cubicBezTo>
                  <a:lnTo>
                    <a:pt x="816" y="2746"/>
                  </a:lnTo>
                  <a:lnTo>
                    <a:pt x="816" y="2840"/>
                  </a:lnTo>
                  <a:cubicBezTo>
                    <a:pt x="807" y="2840"/>
                    <a:pt x="807" y="2849"/>
                    <a:pt x="807" y="2866"/>
                  </a:cubicBezTo>
                  <a:cubicBezTo>
                    <a:pt x="807" y="2875"/>
                    <a:pt x="807" y="2875"/>
                    <a:pt x="816" y="2883"/>
                  </a:cubicBezTo>
                  <a:lnTo>
                    <a:pt x="816" y="3038"/>
                  </a:lnTo>
                  <a:lnTo>
                    <a:pt x="799" y="3038"/>
                  </a:lnTo>
                  <a:lnTo>
                    <a:pt x="799" y="3192"/>
                  </a:lnTo>
                  <a:lnTo>
                    <a:pt x="1142" y="3192"/>
                  </a:lnTo>
                  <a:lnTo>
                    <a:pt x="1142" y="3621"/>
                  </a:lnTo>
                  <a:cubicBezTo>
                    <a:pt x="1142" y="3621"/>
                    <a:pt x="1133" y="3621"/>
                    <a:pt x="1133" y="3638"/>
                  </a:cubicBezTo>
                  <a:lnTo>
                    <a:pt x="747" y="4024"/>
                  </a:lnTo>
                  <a:lnTo>
                    <a:pt x="747" y="4899"/>
                  </a:lnTo>
                  <a:lnTo>
                    <a:pt x="747" y="5886"/>
                  </a:lnTo>
                  <a:lnTo>
                    <a:pt x="722" y="5886"/>
                  </a:lnTo>
                  <a:lnTo>
                    <a:pt x="722" y="5998"/>
                  </a:lnTo>
                  <a:lnTo>
                    <a:pt x="747" y="5998"/>
                  </a:lnTo>
                  <a:lnTo>
                    <a:pt x="747" y="6083"/>
                  </a:lnTo>
                  <a:lnTo>
                    <a:pt x="747" y="6941"/>
                  </a:lnTo>
                  <a:lnTo>
                    <a:pt x="747" y="7997"/>
                  </a:lnTo>
                  <a:lnTo>
                    <a:pt x="636" y="7997"/>
                  </a:lnTo>
                  <a:cubicBezTo>
                    <a:pt x="619" y="7997"/>
                    <a:pt x="593" y="8022"/>
                    <a:pt x="593" y="8040"/>
                  </a:cubicBezTo>
                  <a:lnTo>
                    <a:pt x="670" y="8040"/>
                  </a:lnTo>
                  <a:lnTo>
                    <a:pt x="670" y="8142"/>
                  </a:lnTo>
                  <a:lnTo>
                    <a:pt x="662" y="8142"/>
                  </a:lnTo>
                  <a:cubicBezTo>
                    <a:pt x="644" y="8142"/>
                    <a:pt x="636" y="8151"/>
                    <a:pt x="636" y="8160"/>
                  </a:cubicBezTo>
                  <a:cubicBezTo>
                    <a:pt x="636" y="8168"/>
                    <a:pt x="644" y="8185"/>
                    <a:pt x="662" y="8185"/>
                  </a:cubicBezTo>
                  <a:lnTo>
                    <a:pt x="670" y="8185"/>
                  </a:lnTo>
                  <a:lnTo>
                    <a:pt x="670" y="8331"/>
                  </a:lnTo>
                  <a:lnTo>
                    <a:pt x="627" y="8331"/>
                  </a:lnTo>
                  <a:lnTo>
                    <a:pt x="627" y="8494"/>
                  </a:lnTo>
                  <a:lnTo>
                    <a:pt x="730" y="8494"/>
                  </a:lnTo>
                  <a:lnTo>
                    <a:pt x="730" y="8795"/>
                  </a:lnTo>
                  <a:lnTo>
                    <a:pt x="730" y="9996"/>
                  </a:lnTo>
                  <a:lnTo>
                    <a:pt x="687" y="9996"/>
                  </a:lnTo>
                  <a:lnTo>
                    <a:pt x="687" y="10073"/>
                  </a:lnTo>
                  <a:lnTo>
                    <a:pt x="730" y="10073"/>
                  </a:lnTo>
                  <a:lnTo>
                    <a:pt x="584" y="11780"/>
                  </a:lnTo>
                  <a:lnTo>
                    <a:pt x="550" y="11780"/>
                  </a:lnTo>
                  <a:lnTo>
                    <a:pt x="550" y="11840"/>
                  </a:lnTo>
                  <a:lnTo>
                    <a:pt x="584" y="11840"/>
                  </a:lnTo>
                  <a:lnTo>
                    <a:pt x="293" y="15092"/>
                  </a:lnTo>
                  <a:lnTo>
                    <a:pt x="1" y="15092"/>
                  </a:lnTo>
                  <a:lnTo>
                    <a:pt x="1" y="15581"/>
                  </a:lnTo>
                  <a:lnTo>
                    <a:pt x="2678" y="15581"/>
                  </a:lnTo>
                  <a:lnTo>
                    <a:pt x="2678" y="15092"/>
                  </a:lnTo>
                  <a:lnTo>
                    <a:pt x="2395" y="15092"/>
                  </a:lnTo>
                  <a:lnTo>
                    <a:pt x="2086" y="11866"/>
                  </a:lnTo>
                  <a:lnTo>
                    <a:pt x="2103" y="11866"/>
                  </a:lnTo>
                  <a:lnTo>
                    <a:pt x="2103" y="11797"/>
                  </a:lnTo>
                  <a:lnTo>
                    <a:pt x="2086" y="11797"/>
                  </a:lnTo>
                  <a:lnTo>
                    <a:pt x="1931" y="10090"/>
                  </a:lnTo>
                  <a:lnTo>
                    <a:pt x="2017" y="10090"/>
                  </a:lnTo>
                  <a:lnTo>
                    <a:pt x="2017" y="10021"/>
                  </a:lnTo>
                  <a:lnTo>
                    <a:pt x="1931" y="10021"/>
                  </a:lnTo>
                  <a:lnTo>
                    <a:pt x="1931" y="8820"/>
                  </a:lnTo>
                  <a:lnTo>
                    <a:pt x="1931" y="8520"/>
                  </a:lnTo>
                  <a:lnTo>
                    <a:pt x="2034" y="8520"/>
                  </a:lnTo>
                  <a:lnTo>
                    <a:pt x="2034" y="8357"/>
                  </a:lnTo>
                  <a:lnTo>
                    <a:pt x="2017" y="8357"/>
                  </a:lnTo>
                  <a:lnTo>
                    <a:pt x="2017" y="8065"/>
                  </a:lnTo>
                  <a:lnTo>
                    <a:pt x="2077" y="8065"/>
                  </a:lnTo>
                  <a:cubicBezTo>
                    <a:pt x="2077" y="8048"/>
                    <a:pt x="2051" y="8022"/>
                    <a:pt x="2034" y="8022"/>
                  </a:cubicBezTo>
                  <a:lnTo>
                    <a:pt x="1931" y="8022"/>
                  </a:lnTo>
                  <a:lnTo>
                    <a:pt x="1931" y="6958"/>
                  </a:lnTo>
                  <a:lnTo>
                    <a:pt x="1931" y="6015"/>
                  </a:lnTo>
                  <a:lnTo>
                    <a:pt x="1957" y="6015"/>
                  </a:lnTo>
                  <a:lnTo>
                    <a:pt x="1957" y="5912"/>
                  </a:lnTo>
                  <a:lnTo>
                    <a:pt x="1931" y="5912"/>
                  </a:lnTo>
                  <a:lnTo>
                    <a:pt x="1931" y="4925"/>
                  </a:lnTo>
                  <a:lnTo>
                    <a:pt x="1931" y="4041"/>
                  </a:lnTo>
                  <a:lnTo>
                    <a:pt x="1562" y="3655"/>
                  </a:lnTo>
                  <a:cubicBezTo>
                    <a:pt x="1545" y="3647"/>
                    <a:pt x="1545" y="3647"/>
                    <a:pt x="1537" y="3647"/>
                  </a:cubicBezTo>
                  <a:lnTo>
                    <a:pt x="1537" y="3278"/>
                  </a:lnTo>
                  <a:lnTo>
                    <a:pt x="1537" y="3209"/>
                  </a:lnTo>
                  <a:lnTo>
                    <a:pt x="1871" y="3209"/>
                  </a:lnTo>
                  <a:lnTo>
                    <a:pt x="1871" y="3046"/>
                  </a:lnTo>
                  <a:lnTo>
                    <a:pt x="1863" y="3046"/>
                  </a:lnTo>
                  <a:lnTo>
                    <a:pt x="1863" y="2754"/>
                  </a:lnTo>
                  <a:lnTo>
                    <a:pt x="1914" y="2754"/>
                  </a:lnTo>
                  <a:cubicBezTo>
                    <a:pt x="1914" y="2737"/>
                    <a:pt x="1888" y="2712"/>
                    <a:pt x="1871" y="2712"/>
                  </a:cubicBezTo>
                  <a:lnTo>
                    <a:pt x="1528" y="2712"/>
                  </a:lnTo>
                  <a:lnTo>
                    <a:pt x="1528" y="2454"/>
                  </a:lnTo>
                  <a:lnTo>
                    <a:pt x="1614" y="2454"/>
                  </a:lnTo>
                  <a:lnTo>
                    <a:pt x="1614" y="2351"/>
                  </a:lnTo>
                  <a:lnTo>
                    <a:pt x="1528" y="2351"/>
                  </a:lnTo>
                  <a:lnTo>
                    <a:pt x="1528" y="1665"/>
                  </a:lnTo>
                  <a:cubicBezTo>
                    <a:pt x="1691" y="1639"/>
                    <a:pt x="1846" y="1605"/>
                    <a:pt x="1991" y="1510"/>
                  </a:cubicBezTo>
                  <a:cubicBezTo>
                    <a:pt x="2094" y="1450"/>
                    <a:pt x="2180" y="1347"/>
                    <a:pt x="2266" y="1262"/>
                  </a:cubicBezTo>
                  <a:lnTo>
                    <a:pt x="2266" y="1262"/>
                  </a:lnTo>
                  <a:cubicBezTo>
                    <a:pt x="2246" y="1270"/>
                    <a:pt x="2224" y="1274"/>
                    <a:pt x="2203" y="1274"/>
                  </a:cubicBezTo>
                  <a:cubicBezTo>
                    <a:pt x="2135" y="1274"/>
                    <a:pt x="2067" y="1235"/>
                    <a:pt x="2034" y="1176"/>
                  </a:cubicBezTo>
                  <a:cubicBezTo>
                    <a:pt x="2111" y="1167"/>
                    <a:pt x="2197" y="1133"/>
                    <a:pt x="2266" y="1081"/>
                  </a:cubicBezTo>
                  <a:cubicBezTo>
                    <a:pt x="2300" y="1047"/>
                    <a:pt x="2309" y="1030"/>
                    <a:pt x="2326" y="987"/>
                  </a:cubicBezTo>
                  <a:cubicBezTo>
                    <a:pt x="2343" y="961"/>
                    <a:pt x="2352" y="893"/>
                    <a:pt x="2360" y="867"/>
                  </a:cubicBezTo>
                  <a:lnTo>
                    <a:pt x="2360" y="867"/>
                  </a:lnTo>
                  <a:cubicBezTo>
                    <a:pt x="2336" y="892"/>
                    <a:pt x="2262" y="930"/>
                    <a:pt x="2206" y="930"/>
                  </a:cubicBezTo>
                  <a:cubicBezTo>
                    <a:pt x="2185" y="930"/>
                    <a:pt x="2166" y="924"/>
                    <a:pt x="2154" y="910"/>
                  </a:cubicBezTo>
                  <a:cubicBezTo>
                    <a:pt x="2129" y="875"/>
                    <a:pt x="2197" y="773"/>
                    <a:pt x="2214" y="747"/>
                  </a:cubicBezTo>
                  <a:cubicBezTo>
                    <a:pt x="2274" y="652"/>
                    <a:pt x="2369" y="558"/>
                    <a:pt x="2360" y="429"/>
                  </a:cubicBezTo>
                  <a:cubicBezTo>
                    <a:pt x="2352" y="378"/>
                    <a:pt x="2326" y="335"/>
                    <a:pt x="2300" y="275"/>
                  </a:cubicBezTo>
                  <a:cubicBezTo>
                    <a:pt x="2266" y="232"/>
                    <a:pt x="2249" y="181"/>
                    <a:pt x="2249" y="129"/>
                  </a:cubicBezTo>
                  <a:cubicBezTo>
                    <a:pt x="2249" y="78"/>
                    <a:pt x="2266" y="18"/>
                    <a:pt x="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713225" y="615275"/>
            <a:ext cx="5789700" cy="13977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4425" y="2012968"/>
            <a:ext cx="4526400" cy="42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3" name="Google Shape;133;p16"/>
          <p:cNvGrpSpPr/>
          <p:nvPr/>
        </p:nvGrpSpPr>
        <p:grpSpPr>
          <a:xfrm>
            <a:off x="-469798" y="4247022"/>
            <a:ext cx="9613748" cy="896503"/>
            <a:chOff x="-469798" y="4247022"/>
            <a:chExt cx="9613748" cy="896503"/>
          </a:xfrm>
        </p:grpSpPr>
        <p:sp>
          <p:nvSpPr>
            <p:cNvPr id="134" name="Google Shape;134;p16"/>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flipH="1">
              <a:off x="-469798" y="4247022"/>
              <a:ext cx="783615" cy="387997"/>
            </a:xfrm>
            <a:custGeom>
              <a:avLst/>
              <a:gdLst/>
              <a:ahLst/>
              <a:cxnLst/>
              <a:rect l="l" t="t" r="r" b="b"/>
              <a:pathLst>
                <a:path w="7834" h="3879" extrusionOk="0">
                  <a:moveTo>
                    <a:pt x="1416" y="0"/>
                  </a:moveTo>
                  <a:cubicBezTo>
                    <a:pt x="1408" y="0"/>
                    <a:pt x="1391" y="18"/>
                    <a:pt x="1391" y="26"/>
                  </a:cubicBezTo>
                  <a:lnTo>
                    <a:pt x="1391" y="601"/>
                  </a:lnTo>
                  <a:lnTo>
                    <a:pt x="1279" y="601"/>
                  </a:lnTo>
                  <a:lnTo>
                    <a:pt x="1279" y="1176"/>
                  </a:lnTo>
                  <a:lnTo>
                    <a:pt x="1245" y="1176"/>
                  </a:lnTo>
                  <a:lnTo>
                    <a:pt x="1116" y="1408"/>
                  </a:lnTo>
                  <a:lnTo>
                    <a:pt x="618" y="1408"/>
                  </a:lnTo>
                  <a:lnTo>
                    <a:pt x="618" y="1691"/>
                  </a:lnTo>
                  <a:lnTo>
                    <a:pt x="764" y="1691"/>
                  </a:lnTo>
                  <a:lnTo>
                    <a:pt x="704" y="1794"/>
                  </a:lnTo>
                  <a:lnTo>
                    <a:pt x="678" y="1862"/>
                  </a:lnTo>
                  <a:lnTo>
                    <a:pt x="636" y="1957"/>
                  </a:lnTo>
                  <a:lnTo>
                    <a:pt x="610" y="2000"/>
                  </a:lnTo>
                  <a:lnTo>
                    <a:pt x="567" y="2094"/>
                  </a:lnTo>
                  <a:lnTo>
                    <a:pt x="550" y="2145"/>
                  </a:lnTo>
                  <a:lnTo>
                    <a:pt x="481" y="2274"/>
                  </a:lnTo>
                  <a:lnTo>
                    <a:pt x="464" y="2326"/>
                  </a:lnTo>
                  <a:lnTo>
                    <a:pt x="404" y="2429"/>
                  </a:lnTo>
                  <a:lnTo>
                    <a:pt x="404" y="2437"/>
                  </a:lnTo>
                  <a:lnTo>
                    <a:pt x="318" y="2609"/>
                  </a:lnTo>
                  <a:lnTo>
                    <a:pt x="1" y="2609"/>
                  </a:lnTo>
                  <a:cubicBezTo>
                    <a:pt x="1" y="2609"/>
                    <a:pt x="18" y="2746"/>
                    <a:pt x="249" y="3244"/>
                  </a:cubicBezTo>
                  <a:cubicBezTo>
                    <a:pt x="473" y="3724"/>
                    <a:pt x="1210" y="3878"/>
                    <a:pt x="1210" y="3878"/>
                  </a:cubicBezTo>
                  <a:lnTo>
                    <a:pt x="6573" y="3878"/>
                  </a:lnTo>
                  <a:cubicBezTo>
                    <a:pt x="7147" y="3853"/>
                    <a:pt x="7834" y="2695"/>
                    <a:pt x="7834" y="2694"/>
                  </a:cubicBezTo>
                  <a:lnTo>
                    <a:pt x="7834" y="2694"/>
                  </a:lnTo>
                  <a:cubicBezTo>
                    <a:pt x="7834" y="2694"/>
                    <a:pt x="7791" y="2712"/>
                    <a:pt x="7714" y="2729"/>
                  </a:cubicBezTo>
                  <a:cubicBezTo>
                    <a:pt x="7679" y="2737"/>
                    <a:pt x="7662" y="2737"/>
                    <a:pt x="7619" y="2755"/>
                  </a:cubicBezTo>
                  <a:lnTo>
                    <a:pt x="7594" y="2755"/>
                  </a:lnTo>
                  <a:cubicBezTo>
                    <a:pt x="7568" y="2755"/>
                    <a:pt x="7551" y="2763"/>
                    <a:pt x="7525" y="2763"/>
                  </a:cubicBezTo>
                  <a:cubicBezTo>
                    <a:pt x="7516" y="2763"/>
                    <a:pt x="7508" y="2763"/>
                    <a:pt x="7499" y="2772"/>
                  </a:cubicBezTo>
                  <a:cubicBezTo>
                    <a:pt x="7474" y="2772"/>
                    <a:pt x="7456" y="2780"/>
                    <a:pt x="7422" y="2780"/>
                  </a:cubicBezTo>
                  <a:cubicBezTo>
                    <a:pt x="7413" y="2780"/>
                    <a:pt x="7396" y="2780"/>
                    <a:pt x="7388" y="2789"/>
                  </a:cubicBezTo>
                  <a:cubicBezTo>
                    <a:pt x="7371" y="2789"/>
                    <a:pt x="7345" y="2806"/>
                    <a:pt x="7328" y="2806"/>
                  </a:cubicBezTo>
                  <a:lnTo>
                    <a:pt x="7139" y="2806"/>
                  </a:lnTo>
                  <a:lnTo>
                    <a:pt x="7139" y="2514"/>
                  </a:lnTo>
                  <a:lnTo>
                    <a:pt x="7002" y="2514"/>
                  </a:lnTo>
                  <a:lnTo>
                    <a:pt x="7002" y="2034"/>
                  </a:lnTo>
                  <a:lnTo>
                    <a:pt x="6976" y="2034"/>
                  </a:lnTo>
                  <a:lnTo>
                    <a:pt x="6976" y="2514"/>
                  </a:lnTo>
                  <a:lnTo>
                    <a:pt x="6830" y="2514"/>
                  </a:lnTo>
                  <a:lnTo>
                    <a:pt x="6830" y="2806"/>
                  </a:lnTo>
                  <a:lnTo>
                    <a:pt x="2695" y="2806"/>
                  </a:lnTo>
                  <a:cubicBezTo>
                    <a:pt x="2609" y="2703"/>
                    <a:pt x="2566" y="2609"/>
                    <a:pt x="2566" y="2609"/>
                  </a:cubicBezTo>
                  <a:lnTo>
                    <a:pt x="2377" y="2609"/>
                  </a:lnTo>
                  <a:lnTo>
                    <a:pt x="2377" y="2489"/>
                  </a:lnTo>
                  <a:lnTo>
                    <a:pt x="2377" y="2429"/>
                  </a:lnTo>
                  <a:lnTo>
                    <a:pt x="2377" y="2317"/>
                  </a:lnTo>
                  <a:lnTo>
                    <a:pt x="2377" y="2274"/>
                  </a:lnTo>
                  <a:lnTo>
                    <a:pt x="2377" y="2163"/>
                  </a:lnTo>
                  <a:lnTo>
                    <a:pt x="2377" y="2094"/>
                  </a:lnTo>
                  <a:lnTo>
                    <a:pt x="2377" y="2000"/>
                  </a:lnTo>
                  <a:lnTo>
                    <a:pt x="2377" y="1957"/>
                  </a:lnTo>
                  <a:lnTo>
                    <a:pt x="2377" y="1862"/>
                  </a:lnTo>
                  <a:lnTo>
                    <a:pt x="2377" y="1794"/>
                  </a:lnTo>
                  <a:lnTo>
                    <a:pt x="2377" y="1691"/>
                  </a:lnTo>
                  <a:lnTo>
                    <a:pt x="2746" y="1691"/>
                  </a:lnTo>
                  <a:lnTo>
                    <a:pt x="2746" y="1408"/>
                  </a:lnTo>
                  <a:lnTo>
                    <a:pt x="1596" y="1408"/>
                  </a:lnTo>
                  <a:lnTo>
                    <a:pt x="1596" y="1176"/>
                  </a:lnTo>
                  <a:lnTo>
                    <a:pt x="1554" y="1176"/>
                  </a:lnTo>
                  <a:lnTo>
                    <a:pt x="1554" y="601"/>
                  </a:lnTo>
                  <a:lnTo>
                    <a:pt x="1433" y="601"/>
                  </a:lnTo>
                  <a:lnTo>
                    <a:pt x="1433" y="26"/>
                  </a:lnTo>
                  <a:cubicBezTo>
                    <a:pt x="1433" y="18"/>
                    <a:pt x="1425" y="0"/>
                    <a:pt x="1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85400" y="4463700"/>
              <a:ext cx="627815" cy="183300"/>
            </a:xfrm>
            <a:custGeom>
              <a:avLst/>
              <a:gdLst/>
              <a:ahLst/>
              <a:cxnLst/>
              <a:rect l="l" t="t" r="r" b="b"/>
              <a:pathLst>
                <a:path w="12844" h="3750" extrusionOk="0">
                  <a:moveTo>
                    <a:pt x="9249" y="1382"/>
                  </a:moveTo>
                  <a:lnTo>
                    <a:pt x="9249" y="1442"/>
                  </a:lnTo>
                  <a:lnTo>
                    <a:pt x="9189" y="1442"/>
                  </a:lnTo>
                  <a:lnTo>
                    <a:pt x="9155" y="1382"/>
                  </a:lnTo>
                  <a:close/>
                  <a:moveTo>
                    <a:pt x="9361" y="1382"/>
                  </a:moveTo>
                  <a:lnTo>
                    <a:pt x="9361" y="1442"/>
                  </a:lnTo>
                  <a:lnTo>
                    <a:pt x="9275" y="1442"/>
                  </a:lnTo>
                  <a:lnTo>
                    <a:pt x="9275" y="1382"/>
                  </a:lnTo>
                  <a:close/>
                  <a:moveTo>
                    <a:pt x="9575" y="1382"/>
                  </a:moveTo>
                  <a:lnTo>
                    <a:pt x="9575" y="1442"/>
                  </a:lnTo>
                  <a:lnTo>
                    <a:pt x="9507" y="1442"/>
                  </a:lnTo>
                  <a:lnTo>
                    <a:pt x="9507" y="1382"/>
                  </a:lnTo>
                  <a:close/>
                  <a:moveTo>
                    <a:pt x="9893" y="1382"/>
                  </a:moveTo>
                  <a:lnTo>
                    <a:pt x="9893" y="1442"/>
                  </a:lnTo>
                  <a:lnTo>
                    <a:pt x="9592" y="1442"/>
                  </a:lnTo>
                  <a:lnTo>
                    <a:pt x="9592" y="1382"/>
                  </a:lnTo>
                  <a:close/>
                  <a:moveTo>
                    <a:pt x="9996" y="1382"/>
                  </a:moveTo>
                  <a:lnTo>
                    <a:pt x="9996" y="1442"/>
                  </a:lnTo>
                  <a:lnTo>
                    <a:pt x="9918" y="1442"/>
                  </a:lnTo>
                  <a:lnTo>
                    <a:pt x="9918" y="1382"/>
                  </a:lnTo>
                  <a:close/>
                  <a:moveTo>
                    <a:pt x="10862" y="1382"/>
                  </a:moveTo>
                  <a:lnTo>
                    <a:pt x="10862" y="1442"/>
                  </a:lnTo>
                  <a:lnTo>
                    <a:pt x="10854" y="1442"/>
                  </a:lnTo>
                  <a:lnTo>
                    <a:pt x="10836" y="1382"/>
                  </a:lnTo>
                  <a:close/>
                  <a:moveTo>
                    <a:pt x="11180" y="1382"/>
                  </a:moveTo>
                  <a:lnTo>
                    <a:pt x="11180" y="1442"/>
                  </a:lnTo>
                  <a:lnTo>
                    <a:pt x="10879" y="1442"/>
                  </a:lnTo>
                  <a:lnTo>
                    <a:pt x="10879" y="1382"/>
                  </a:lnTo>
                  <a:close/>
                  <a:moveTo>
                    <a:pt x="11300" y="1382"/>
                  </a:moveTo>
                  <a:lnTo>
                    <a:pt x="11300" y="1442"/>
                  </a:lnTo>
                  <a:lnTo>
                    <a:pt x="11205" y="1442"/>
                  </a:lnTo>
                  <a:lnTo>
                    <a:pt x="11205" y="1382"/>
                  </a:lnTo>
                  <a:close/>
                  <a:moveTo>
                    <a:pt x="10862" y="1451"/>
                  </a:moveTo>
                  <a:lnTo>
                    <a:pt x="10862" y="1493"/>
                  </a:lnTo>
                  <a:lnTo>
                    <a:pt x="10854" y="1451"/>
                  </a:lnTo>
                  <a:close/>
                  <a:moveTo>
                    <a:pt x="9249" y="1451"/>
                  </a:moveTo>
                  <a:lnTo>
                    <a:pt x="9249" y="1502"/>
                  </a:lnTo>
                  <a:lnTo>
                    <a:pt x="9215" y="1502"/>
                  </a:lnTo>
                  <a:lnTo>
                    <a:pt x="9189" y="1451"/>
                  </a:lnTo>
                  <a:close/>
                  <a:moveTo>
                    <a:pt x="9361" y="1451"/>
                  </a:moveTo>
                  <a:lnTo>
                    <a:pt x="9361" y="1502"/>
                  </a:lnTo>
                  <a:lnTo>
                    <a:pt x="9275" y="1502"/>
                  </a:lnTo>
                  <a:lnTo>
                    <a:pt x="9275" y="1451"/>
                  </a:lnTo>
                  <a:close/>
                  <a:moveTo>
                    <a:pt x="9584" y="1451"/>
                  </a:moveTo>
                  <a:lnTo>
                    <a:pt x="9584" y="1502"/>
                  </a:lnTo>
                  <a:lnTo>
                    <a:pt x="9524" y="1502"/>
                  </a:lnTo>
                  <a:lnTo>
                    <a:pt x="9524" y="1451"/>
                  </a:lnTo>
                  <a:close/>
                  <a:moveTo>
                    <a:pt x="9893" y="1451"/>
                  </a:moveTo>
                  <a:lnTo>
                    <a:pt x="9893" y="1502"/>
                  </a:lnTo>
                  <a:lnTo>
                    <a:pt x="9592" y="1502"/>
                  </a:lnTo>
                  <a:lnTo>
                    <a:pt x="9592" y="1451"/>
                  </a:lnTo>
                  <a:close/>
                  <a:moveTo>
                    <a:pt x="9996" y="1451"/>
                  </a:moveTo>
                  <a:lnTo>
                    <a:pt x="9996" y="1502"/>
                  </a:lnTo>
                  <a:lnTo>
                    <a:pt x="9918" y="1502"/>
                  </a:lnTo>
                  <a:lnTo>
                    <a:pt x="9918" y="1451"/>
                  </a:lnTo>
                  <a:close/>
                  <a:moveTo>
                    <a:pt x="11180" y="1451"/>
                  </a:moveTo>
                  <a:lnTo>
                    <a:pt x="11180" y="1502"/>
                  </a:lnTo>
                  <a:lnTo>
                    <a:pt x="10879" y="1502"/>
                  </a:lnTo>
                  <a:lnTo>
                    <a:pt x="10879" y="1451"/>
                  </a:lnTo>
                  <a:close/>
                  <a:moveTo>
                    <a:pt x="11300" y="1451"/>
                  </a:moveTo>
                  <a:lnTo>
                    <a:pt x="11300" y="1502"/>
                  </a:lnTo>
                  <a:lnTo>
                    <a:pt x="11205" y="1502"/>
                  </a:lnTo>
                  <a:lnTo>
                    <a:pt x="11205" y="1451"/>
                  </a:lnTo>
                  <a:close/>
                  <a:moveTo>
                    <a:pt x="11180" y="1511"/>
                  </a:moveTo>
                  <a:lnTo>
                    <a:pt x="11180" y="1545"/>
                  </a:lnTo>
                  <a:lnTo>
                    <a:pt x="10879" y="1545"/>
                  </a:lnTo>
                  <a:lnTo>
                    <a:pt x="10879" y="1511"/>
                  </a:lnTo>
                  <a:close/>
                  <a:moveTo>
                    <a:pt x="11300" y="1511"/>
                  </a:moveTo>
                  <a:lnTo>
                    <a:pt x="11300" y="1545"/>
                  </a:lnTo>
                  <a:lnTo>
                    <a:pt x="11205" y="1545"/>
                  </a:lnTo>
                  <a:lnTo>
                    <a:pt x="11205" y="1511"/>
                  </a:lnTo>
                  <a:close/>
                  <a:moveTo>
                    <a:pt x="9249" y="1511"/>
                  </a:moveTo>
                  <a:lnTo>
                    <a:pt x="9249" y="1553"/>
                  </a:lnTo>
                  <a:lnTo>
                    <a:pt x="9232" y="1511"/>
                  </a:lnTo>
                  <a:close/>
                  <a:moveTo>
                    <a:pt x="9361" y="1511"/>
                  </a:moveTo>
                  <a:lnTo>
                    <a:pt x="9361" y="1553"/>
                  </a:lnTo>
                  <a:lnTo>
                    <a:pt x="9275" y="1553"/>
                  </a:lnTo>
                  <a:lnTo>
                    <a:pt x="9275" y="1511"/>
                  </a:lnTo>
                  <a:close/>
                  <a:moveTo>
                    <a:pt x="9575" y="1511"/>
                  </a:moveTo>
                  <a:lnTo>
                    <a:pt x="9575" y="1553"/>
                  </a:lnTo>
                  <a:lnTo>
                    <a:pt x="9524" y="1553"/>
                  </a:lnTo>
                  <a:lnTo>
                    <a:pt x="9524" y="1511"/>
                  </a:lnTo>
                  <a:close/>
                  <a:moveTo>
                    <a:pt x="9893" y="1511"/>
                  </a:moveTo>
                  <a:lnTo>
                    <a:pt x="9893" y="1553"/>
                  </a:lnTo>
                  <a:lnTo>
                    <a:pt x="9592" y="1553"/>
                  </a:lnTo>
                  <a:lnTo>
                    <a:pt x="9592" y="1511"/>
                  </a:lnTo>
                  <a:close/>
                  <a:moveTo>
                    <a:pt x="9996" y="1511"/>
                  </a:moveTo>
                  <a:lnTo>
                    <a:pt x="9996" y="1545"/>
                  </a:lnTo>
                  <a:lnTo>
                    <a:pt x="10219" y="1553"/>
                  </a:lnTo>
                  <a:lnTo>
                    <a:pt x="9918" y="1553"/>
                  </a:lnTo>
                  <a:lnTo>
                    <a:pt x="9918" y="1511"/>
                  </a:lnTo>
                  <a:close/>
                  <a:moveTo>
                    <a:pt x="3261" y="2274"/>
                  </a:moveTo>
                  <a:lnTo>
                    <a:pt x="3261" y="2403"/>
                  </a:lnTo>
                  <a:lnTo>
                    <a:pt x="2969" y="2403"/>
                  </a:lnTo>
                  <a:cubicBezTo>
                    <a:pt x="2883" y="2360"/>
                    <a:pt x="2797" y="2317"/>
                    <a:pt x="2720" y="2274"/>
                  </a:cubicBezTo>
                  <a:close/>
                  <a:moveTo>
                    <a:pt x="4050" y="2274"/>
                  </a:moveTo>
                  <a:lnTo>
                    <a:pt x="4050" y="2403"/>
                  </a:lnTo>
                  <a:lnTo>
                    <a:pt x="3355" y="2403"/>
                  </a:lnTo>
                  <a:lnTo>
                    <a:pt x="3355" y="2274"/>
                  </a:lnTo>
                  <a:close/>
                  <a:moveTo>
                    <a:pt x="4856" y="2274"/>
                  </a:moveTo>
                  <a:lnTo>
                    <a:pt x="4856" y="2403"/>
                  </a:lnTo>
                  <a:lnTo>
                    <a:pt x="4161" y="2403"/>
                  </a:lnTo>
                  <a:lnTo>
                    <a:pt x="4161" y="2274"/>
                  </a:lnTo>
                  <a:close/>
                  <a:moveTo>
                    <a:pt x="5637" y="2274"/>
                  </a:moveTo>
                  <a:lnTo>
                    <a:pt x="5637" y="2403"/>
                  </a:lnTo>
                  <a:lnTo>
                    <a:pt x="4959" y="2403"/>
                  </a:lnTo>
                  <a:lnTo>
                    <a:pt x="4959" y="2274"/>
                  </a:lnTo>
                  <a:close/>
                  <a:moveTo>
                    <a:pt x="6401" y="2274"/>
                  </a:moveTo>
                  <a:lnTo>
                    <a:pt x="6401" y="2403"/>
                  </a:lnTo>
                  <a:lnTo>
                    <a:pt x="5731" y="2403"/>
                  </a:lnTo>
                  <a:lnTo>
                    <a:pt x="5731" y="2274"/>
                  </a:lnTo>
                  <a:close/>
                  <a:moveTo>
                    <a:pt x="7181" y="2274"/>
                  </a:moveTo>
                  <a:lnTo>
                    <a:pt x="7181" y="2403"/>
                  </a:lnTo>
                  <a:lnTo>
                    <a:pt x="6504" y="2403"/>
                  </a:lnTo>
                  <a:lnTo>
                    <a:pt x="6504" y="2274"/>
                  </a:lnTo>
                  <a:close/>
                  <a:moveTo>
                    <a:pt x="8082" y="2274"/>
                  </a:moveTo>
                  <a:lnTo>
                    <a:pt x="7851" y="2403"/>
                  </a:lnTo>
                  <a:lnTo>
                    <a:pt x="7276" y="2403"/>
                  </a:lnTo>
                  <a:lnTo>
                    <a:pt x="7276" y="2274"/>
                  </a:lnTo>
                  <a:close/>
                  <a:moveTo>
                    <a:pt x="12106" y="3081"/>
                  </a:moveTo>
                  <a:lnTo>
                    <a:pt x="12106" y="3124"/>
                  </a:lnTo>
                  <a:lnTo>
                    <a:pt x="11969" y="3124"/>
                  </a:lnTo>
                  <a:lnTo>
                    <a:pt x="11969" y="3604"/>
                  </a:lnTo>
                  <a:lnTo>
                    <a:pt x="12106" y="3604"/>
                  </a:lnTo>
                  <a:lnTo>
                    <a:pt x="12106" y="3673"/>
                  </a:lnTo>
                  <a:lnTo>
                    <a:pt x="11926" y="3673"/>
                  </a:lnTo>
                  <a:cubicBezTo>
                    <a:pt x="11866" y="3673"/>
                    <a:pt x="11823" y="3621"/>
                    <a:pt x="11823" y="3570"/>
                  </a:cubicBezTo>
                  <a:lnTo>
                    <a:pt x="11823" y="3192"/>
                  </a:lnTo>
                  <a:lnTo>
                    <a:pt x="11823" y="3184"/>
                  </a:lnTo>
                  <a:cubicBezTo>
                    <a:pt x="11832" y="3141"/>
                    <a:pt x="11874" y="3098"/>
                    <a:pt x="11926" y="3098"/>
                  </a:cubicBezTo>
                  <a:cubicBezTo>
                    <a:pt x="11986" y="3098"/>
                    <a:pt x="12038" y="3089"/>
                    <a:pt x="12106" y="3081"/>
                  </a:cubicBezTo>
                  <a:close/>
                  <a:moveTo>
                    <a:pt x="9395" y="1"/>
                  </a:moveTo>
                  <a:lnTo>
                    <a:pt x="9361" y="1287"/>
                  </a:lnTo>
                  <a:lnTo>
                    <a:pt x="9361" y="1373"/>
                  </a:lnTo>
                  <a:lnTo>
                    <a:pt x="9138" y="1373"/>
                  </a:lnTo>
                  <a:lnTo>
                    <a:pt x="8846" y="841"/>
                  </a:lnTo>
                  <a:lnTo>
                    <a:pt x="8168" y="841"/>
                  </a:lnTo>
                  <a:lnTo>
                    <a:pt x="8168" y="1957"/>
                  </a:lnTo>
                  <a:lnTo>
                    <a:pt x="8168" y="2128"/>
                  </a:lnTo>
                  <a:lnTo>
                    <a:pt x="8168" y="2223"/>
                  </a:lnTo>
                  <a:lnTo>
                    <a:pt x="8151" y="2231"/>
                  </a:lnTo>
                  <a:lnTo>
                    <a:pt x="2643" y="2231"/>
                  </a:lnTo>
                  <a:cubicBezTo>
                    <a:pt x="2531" y="2154"/>
                    <a:pt x="2420" y="2068"/>
                    <a:pt x="2317" y="1974"/>
                  </a:cubicBezTo>
                  <a:lnTo>
                    <a:pt x="2300" y="1965"/>
                  </a:lnTo>
                  <a:cubicBezTo>
                    <a:pt x="2128" y="1802"/>
                    <a:pt x="1905" y="1716"/>
                    <a:pt x="1682" y="1716"/>
                  </a:cubicBezTo>
                  <a:lnTo>
                    <a:pt x="0" y="1716"/>
                  </a:lnTo>
                  <a:lnTo>
                    <a:pt x="9" y="1742"/>
                  </a:lnTo>
                  <a:cubicBezTo>
                    <a:pt x="241" y="2051"/>
                    <a:pt x="446" y="2360"/>
                    <a:pt x="567" y="2652"/>
                  </a:cubicBezTo>
                  <a:lnTo>
                    <a:pt x="567" y="2660"/>
                  </a:lnTo>
                  <a:cubicBezTo>
                    <a:pt x="601" y="2840"/>
                    <a:pt x="669" y="3003"/>
                    <a:pt x="772" y="3158"/>
                  </a:cubicBezTo>
                  <a:cubicBezTo>
                    <a:pt x="1013" y="3518"/>
                    <a:pt x="1433" y="3750"/>
                    <a:pt x="1896" y="3750"/>
                  </a:cubicBezTo>
                  <a:lnTo>
                    <a:pt x="12166" y="3750"/>
                  </a:lnTo>
                  <a:lnTo>
                    <a:pt x="12166" y="3673"/>
                  </a:lnTo>
                  <a:lnTo>
                    <a:pt x="12166" y="3647"/>
                  </a:lnTo>
                  <a:lnTo>
                    <a:pt x="12166" y="3587"/>
                  </a:lnTo>
                  <a:lnTo>
                    <a:pt x="12312" y="3587"/>
                  </a:lnTo>
                  <a:lnTo>
                    <a:pt x="12312" y="3098"/>
                  </a:lnTo>
                  <a:lnTo>
                    <a:pt x="12166" y="3098"/>
                  </a:lnTo>
                  <a:lnTo>
                    <a:pt x="12166" y="3003"/>
                  </a:lnTo>
                  <a:cubicBezTo>
                    <a:pt x="12535" y="2849"/>
                    <a:pt x="12835" y="2411"/>
                    <a:pt x="12844" y="2008"/>
                  </a:cubicBezTo>
                  <a:lnTo>
                    <a:pt x="12844" y="1982"/>
                  </a:lnTo>
                  <a:lnTo>
                    <a:pt x="11626" y="2008"/>
                  </a:lnTo>
                  <a:lnTo>
                    <a:pt x="11600" y="2068"/>
                  </a:lnTo>
                  <a:lnTo>
                    <a:pt x="11548" y="1974"/>
                  </a:lnTo>
                  <a:lnTo>
                    <a:pt x="11909" y="1974"/>
                  </a:lnTo>
                  <a:lnTo>
                    <a:pt x="11909" y="1922"/>
                  </a:lnTo>
                  <a:lnTo>
                    <a:pt x="11480" y="1854"/>
                  </a:lnTo>
                  <a:lnTo>
                    <a:pt x="11334" y="1571"/>
                  </a:lnTo>
                  <a:lnTo>
                    <a:pt x="11325" y="1571"/>
                  </a:lnTo>
                  <a:lnTo>
                    <a:pt x="11325" y="1382"/>
                  </a:lnTo>
                  <a:cubicBezTo>
                    <a:pt x="11325" y="1373"/>
                    <a:pt x="11308" y="1373"/>
                    <a:pt x="11308" y="1373"/>
                  </a:cubicBezTo>
                  <a:lnTo>
                    <a:pt x="10828" y="1373"/>
                  </a:lnTo>
                  <a:lnTo>
                    <a:pt x="10725" y="867"/>
                  </a:lnTo>
                  <a:lnTo>
                    <a:pt x="10699" y="781"/>
                  </a:lnTo>
                  <a:lnTo>
                    <a:pt x="10656" y="601"/>
                  </a:lnTo>
                  <a:lnTo>
                    <a:pt x="9978" y="601"/>
                  </a:lnTo>
                  <a:lnTo>
                    <a:pt x="9978" y="781"/>
                  </a:lnTo>
                  <a:lnTo>
                    <a:pt x="9978" y="867"/>
                  </a:lnTo>
                  <a:lnTo>
                    <a:pt x="9978" y="1373"/>
                  </a:lnTo>
                  <a:lnTo>
                    <a:pt x="9498" y="1373"/>
                  </a:lnTo>
                  <a:lnTo>
                    <a:pt x="9498" y="1287"/>
                  </a:lnTo>
                  <a:lnTo>
                    <a:pt x="9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37;p16"/>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0" name="Google Shape;140;p17"/>
          <p:cNvGrpSpPr/>
          <p:nvPr/>
        </p:nvGrpSpPr>
        <p:grpSpPr>
          <a:xfrm>
            <a:off x="-635575" y="2861900"/>
            <a:ext cx="9779525" cy="2281625"/>
            <a:chOff x="-635575" y="2861900"/>
            <a:chExt cx="9779525" cy="2281625"/>
          </a:xfrm>
        </p:grpSpPr>
        <p:sp>
          <p:nvSpPr>
            <p:cNvPr id="141" name="Google Shape;141;p17"/>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7"/>
            <p:cNvSpPr/>
            <p:nvPr/>
          </p:nvSpPr>
          <p:spPr>
            <a:xfrm flipH="1">
              <a:off x="-635575" y="3735765"/>
              <a:ext cx="1348809" cy="944703"/>
            </a:xfrm>
            <a:custGeom>
              <a:avLst/>
              <a:gdLst/>
              <a:ahLst/>
              <a:cxnLst/>
              <a:rect l="l" t="t" r="r" b="b"/>
              <a:pathLst>
                <a:path w="20292" h="14213" extrusionOk="0">
                  <a:moveTo>
                    <a:pt x="6830" y="2055"/>
                  </a:moveTo>
                  <a:cubicBezTo>
                    <a:pt x="7070" y="2055"/>
                    <a:pt x="7276" y="2226"/>
                    <a:pt x="7319" y="2466"/>
                  </a:cubicBezTo>
                  <a:cubicBezTo>
                    <a:pt x="7362" y="2715"/>
                    <a:pt x="7216" y="2938"/>
                    <a:pt x="6985" y="3016"/>
                  </a:cubicBezTo>
                  <a:lnTo>
                    <a:pt x="6959" y="2801"/>
                  </a:lnTo>
                  <a:cubicBezTo>
                    <a:pt x="7062" y="2750"/>
                    <a:pt x="7131" y="2630"/>
                    <a:pt x="7105" y="2501"/>
                  </a:cubicBezTo>
                  <a:cubicBezTo>
                    <a:pt x="7079" y="2372"/>
                    <a:pt x="6985" y="2286"/>
                    <a:pt x="6856" y="2278"/>
                  </a:cubicBezTo>
                  <a:lnTo>
                    <a:pt x="6830" y="2055"/>
                  </a:lnTo>
                  <a:close/>
                  <a:moveTo>
                    <a:pt x="11300" y="3925"/>
                  </a:moveTo>
                  <a:lnTo>
                    <a:pt x="11300" y="4234"/>
                  </a:lnTo>
                  <a:lnTo>
                    <a:pt x="11094" y="4234"/>
                  </a:lnTo>
                  <a:lnTo>
                    <a:pt x="11094" y="3925"/>
                  </a:lnTo>
                  <a:close/>
                  <a:moveTo>
                    <a:pt x="11575" y="3925"/>
                  </a:moveTo>
                  <a:lnTo>
                    <a:pt x="11575" y="4234"/>
                  </a:lnTo>
                  <a:lnTo>
                    <a:pt x="11369" y="4234"/>
                  </a:lnTo>
                  <a:lnTo>
                    <a:pt x="11369" y="3925"/>
                  </a:lnTo>
                  <a:close/>
                  <a:moveTo>
                    <a:pt x="11867" y="3925"/>
                  </a:moveTo>
                  <a:lnTo>
                    <a:pt x="11867" y="4234"/>
                  </a:lnTo>
                  <a:lnTo>
                    <a:pt x="11661" y="4234"/>
                  </a:lnTo>
                  <a:lnTo>
                    <a:pt x="11661" y="3925"/>
                  </a:lnTo>
                  <a:close/>
                  <a:moveTo>
                    <a:pt x="11987" y="3925"/>
                  </a:moveTo>
                  <a:lnTo>
                    <a:pt x="11987" y="4234"/>
                  </a:lnTo>
                  <a:lnTo>
                    <a:pt x="11944" y="4234"/>
                  </a:lnTo>
                  <a:lnTo>
                    <a:pt x="11944" y="3925"/>
                  </a:lnTo>
                  <a:close/>
                  <a:moveTo>
                    <a:pt x="13282" y="3925"/>
                  </a:moveTo>
                  <a:lnTo>
                    <a:pt x="13282" y="4242"/>
                  </a:lnTo>
                  <a:lnTo>
                    <a:pt x="13239" y="4242"/>
                  </a:lnTo>
                  <a:lnTo>
                    <a:pt x="13239" y="3925"/>
                  </a:lnTo>
                  <a:close/>
                  <a:moveTo>
                    <a:pt x="13557" y="3925"/>
                  </a:moveTo>
                  <a:lnTo>
                    <a:pt x="13557" y="4242"/>
                  </a:lnTo>
                  <a:lnTo>
                    <a:pt x="13359" y="4242"/>
                  </a:lnTo>
                  <a:lnTo>
                    <a:pt x="13359" y="3925"/>
                  </a:lnTo>
                  <a:close/>
                  <a:moveTo>
                    <a:pt x="13840" y="3925"/>
                  </a:moveTo>
                  <a:lnTo>
                    <a:pt x="13840" y="4242"/>
                  </a:lnTo>
                  <a:lnTo>
                    <a:pt x="13634" y="4242"/>
                  </a:lnTo>
                  <a:lnTo>
                    <a:pt x="13634" y="3925"/>
                  </a:lnTo>
                  <a:close/>
                  <a:moveTo>
                    <a:pt x="14123" y="3925"/>
                  </a:moveTo>
                  <a:lnTo>
                    <a:pt x="14123" y="4242"/>
                  </a:lnTo>
                  <a:lnTo>
                    <a:pt x="13917" y="4242"/>
                  </a:lnTo>
                  <a:lnTo>
                    <a:pt x="13917" y="3925"/>
                  </a:lnTo>
                  <a:close/>
                  <a:moveTo>
                    <a:pt x="11300" y="4328"/>
                  </a:moveTo>
                  <a:lnTo>
                    <a:pt x="11300" y="4526"/>
                  </a:lnTo>
                  <a:lnTo>
                    <a:pt x="11094" y="4526"/>
                  </a:lnTo>
                  <a:lnTo>
                    <a:pt x="11094" y="4328"/>
                  </a:lnTo>
                  <a:close/>
                  <a:moveTo>
                    <a:pt x="11575" y="4328"/>
                  </a:moveTo>
                  <a:lnTo>
                    <a:pt x="11575" y="4526"/>
                  </a:lnTo>
                  <a:lnTo>
                    <a:pt x="11377" y="4526"/>
                  </a:lnTo>
                  <a:lnTo>
                    <a:pt x="11377" y="4328"/>
                  </a:lnTo>
                  <a:close/>
                  <a:moveTo>
                    <a:pt x="11867" y="4328"/>
                  </a:moveTo>
                  <a:lnTo>
                    <a:pt x="11867" y="4526"/>
                  </a:lnTo>
                  <a:lnTo>
                    <a:pt x="11661" y="4526"/>
                  </a:lnTo>
                  <a:lnTo>
                    <a:pt x="11661" y="4328"/>
                  </a:lnTo>
                  <a:close/>
                  <a:moveTo>
                    <a:pt x="11987" y="4328"/>
                  </a:moveTo>
                  <a:lnTo>
                    <a:pt x="11987" y="4526"/>
                  </a:lnTo>
                  <a:lnTo>
                    <a:pt x="11944" y="4526"/>
                  </a:lnTo>
                  <a:lnTo>
                    <a:pt x="11944" y="4328"/>
                  </a:lnTo>
                  <a:close/>
                  <a:moveTo>
                    <a:pt x="13282" y="4328"/>
                  </a:moveTo>
                  <a:lnTo>
                    <a:pt x="13282" y="4526"/>
                  </a:lnTo>
                  <a:lnTo>
                    <a:pt x="13239" y="4526"/>
                  </a:lnTo>
                  <a:lnTo>
                    <a:pt x="13239" y="4328"/>
                  </a:lnTo>
                  <a:close/>
                  <a:moveTo>
                    <a:pt x="13557" y="4328"/>
                  </a:moveTo>
                  <a:lnTo>
                    <a:pt x="13557" y="4526"/>
                  </a:lnTo>
                  <a:lnTo>
                    <a:pt x="13359" y="4526"/>
                  </a:lnTo>
                  <a:lnTo>
                    <a:pt x="13359" y="4328"/>
                  </a:lnTo>
                  <a:close/>
                  <a:moveTo>
                    <a:pt x="13840" y="4328"/>
                  </a:moveTo>
                  <a:lnTo>
                    <a:pt x="13840" y="4526"/>
                  </a:lnTo>
                  <a:lnTo>
                    <a:pt x="13634" y="4526"/>
                  </a:lnTo>
                  <a:lnTo>
                    <a:pt x="13634" y="4328"/>
                  </a:lnTo>
                  <a:close/>
                  <a:moveTo>
                    <a:pt x="14123" y="4328"/>
                  </a:moveTo>
                  <a:lnTo>
                    <a:pt x="14123" y="4526"/>
                  </a:lnTo>
                  <a:lnTo>
                    <a:pt x="13917" y="4526"/>
                  </a:lnTo>
                  <a:lnTo>
                    <a:pt x="13917" y="4328"/>
                  </a:lnTo>
                  <a:close/>
                  <a:moveTo>
                    <a:pt x="12853" y="4912"/>
                  </a:moveTo>
                  <a:lnTo>
                    <a:pt x="12853" y="5126"/>
                  </a:lnTo>
                  <a:lnTo>
                    <a:pt x="12561" y="5126"/>
                  </a:lnTo>
                  <a:lnTo>
                    <a:pt x="12390" y="4955"/>
                  </a:lnTo>
                  <a:lnTo>
                    <a:pt x="12390" y="4912"/>
                  </a:lnTo>
                  <a:close/>
                  <a:moveTo>
                    <a:pt x="9421" y="5143"/>
                  </a:moveTo>
                  <a:lnTo>
                    <a:pt x="9421" y="5272"/>
                  </a:lnTo>
                  <a:lnTo>
                    <a:pt x="9284" y="5272"/>
                  </a:lnTo>
                  <a:lnTo>
                    <a:pt x="9284" y="5143"/>
                  </a:lnTo>
                  <a:close/>
                  <a:moveTo>
                    <a:pt x="9190" y="5152"/>
                  </a:moveTo>
                  <a:lnTo>
                    <a:pt x="9190" y="5281"/>
                  </a:lnTo>
                  <a:lnTo>
                    <a:pt x="9070" y="5281"/>
                  </a:lnTo>
                  <a:lnTo>
                    <a:pt x="9070" y="5152"/>
                  </a:lnTo>
                  <a:close/>
                  <a:moveTo>
                    <a:pt x="12390" y="5186"/>
                  </a:moveTo>
                  <a:lnTo>
                    <a:pt x="12604" y="5401"/>
                  </a:lnTo>
                  <a:lnTo>
                    <a:pt x="12390" y="5401"/>
                  </a:lnTo>
                  <a:lnTo>
                    <a:pt x="12390" y="5186"/>
                  </a:lnTo>
                  <a:close/>
                  <a:moveTo>
                    <a:pt x="12845" y="5186"/>
                  </a:moveTo>
                  <a:lnTo>
                    <a:pt x="12845" y="5401"/>
                  </a:lnTo>
                  <a:lnTo>
                    <a:pt x="12836" y="5401"/>
                  </a:lnTo>
                  <a:lnTo>
                    <a:pt x="12630" y="5186"/>
                  </a:lnTo>
                  <a:close/>
                  <a:moveTo>
                    <a:pt x="9198" y="5366"/>
                  </a:moveTo>
                  <a:lnTo>
                    <a:pt x="9198" y="5589"/>
                  </a:lnTo>
                  <a:lnTo>
                    <a:pt x="9061" y="5589"/>
                  </a:lnTo>
                  <a:lnTo>
                    <a:pt x="9070" y="5366"/>
                  </a:lnTo>
                  <a:close/>
                  <a:moveTo>
                    <a:pt x="9421" y="5366"/>
                  </a:moveTo>
                  <a:lnTo>
                    <a:pt x="9430" y="5589"/>
                  </a:lnTo>
                  <a:lnTo>
                    <a:pt x="9284" y="5589"/>
                  </a:lnTo>
                  <a:lnTo>
                    <a:pt x="9284" y="5366"/>
                  </a:lnTo>
                  <a:close/>
                  <a:moveTo>
                    <a:pt x="12664" y="5461"/>
                  </a:moveTo>
                  <a:lnTo>
                    <a:pt x="12845" y="5658"/>
                  </a:lnTo>
                  <a:lnTo>
                    <a:pt x="12845" y="5675"/>
                  </a:lnTo>
                  <a:lnTo>
                    <a:pt x="12381" y="5675"/>
                  </a:lnTo>
                  <a:lnTo>
                    <a:pt x="12381" y="5461"/>
                  </a:lnTo>
                  <a:close/>
                  <a:moveTo>
                    <a:pt x="13059" y="4877"/>
                  </a:moveTo>
                  <a:lnTo>
                    <a:pt x="13222" y="5795"/>
                  </a:lnTo>
                  <a:lnTo>
                    <a:pt x="12905" y="5478"/>
                  </a:lnTo>
                  <a:lnTo>
                    <a:pt x="12905" y="4877"/>
                  </a:lnTo>
                  <a:close/>
                  <a:moveTo>
                    <a:pt x="9207" y="5667"/>
                  </a:moveTo>
                  <a:lnTo>
                    <a:pt x="9207" y="5855"/>
                  </a:lnTo>
                  <a:lnTo>
                    <a:pt x="9044" y="5855"/>
                  </a:lnTo>
                  <a:lnTo>
                    <a:pt x="9061" y="5667"/>
                  </a:lnTo>
                  <a:close/>
                  <a:moveTo>
                    <a:pt x="9430" y="5667"/>
                  </a:moveTo>
                  <a:lnTo>
                    <a:pt x="9438" y="5855"/>
                  </a:lnTo>
                  <a:lnTo>
                    <a:pt x="9284" y="5855"/>
                  </a:lnTo>
                  <a:lnTo>
                    <a:pt x="9284" y="5667"/>
                  </a:lnTo>
                  <a:close/>
                  <a:moveTo>
                    <a:pt x="12853" y="5735"/>
                  </a:moveTo>
                  <a:lnTo>
                    <a:pt x="12853" y="5950"/>
                  </a:lnTo>
                  <a:lnTo>
                    <a:pt x="12390" y="5950"/>
                  </a:lnTo>
                  <a:lnTo>
                    <a:pt x="12390" y="5735"/>
                  </a:lnTo>
                  <a:close/>
                  <a:moveTo>
                    <a:pt x="12905" y="5710"/>
                  </a:moveTo>
                  <a:lnTo>
                    <a:pt x="13248" y="6053"/>
                  </a:lnTo>
                  <a:lnTo>
                    <a:pt x="13265" y="6044"/>
                  </a:lnTo>
                  <a:lnTo>
                    <a:pt x="13265" y="6061"/>
                  </a:lnTo>
                  <a:lnTo>
                    <a:pt x="12905" y="6061"/>
                  </a:lnTo>
                  <a:lnTo>
                    <a:pt x="12905" y="5710"/>
                  </a:lnTo>
                  <a:close/>
                  <a:moveTo>
                    <a:pt x="12150" y="4937"/>
                  </a:moveTo>
                  <a:lnTo>
                    <a:pt x="12330" y="5118"/>
                  </a:lnTo>
                  <a:lnTo>
                    <a:pt x="12330" y="6070"/>
                  </a:lnTo>
                  <a:lnTo>
                    <a:pt x="11952" y="6070"/>
                  </a:lnTo>
                  <a:lnTo>
                    <a:pt x="12150" y="4937"/>
                  </a:lnTo>
                  <a:close/>
                  <a:moveTo>
                    <a:pt x="12853" y="6010"/>
                  </a:moveTo>
                  <a:lnTo>
                    <a:pt x="12853" y="6070"/>
                  </a:lnTo>
                  <a:lnTo>
                    <a:pt x="12390" y="6070"/>
                  </a:lnTo>
                  <a:lnTo>
                    <a:pt x="12390" y="6010"/>
                  </a:lnTo>
                  <a:close/>
                  <a:moveTo>
                    <a:pt x="12853" y="6284"/>
                  </a:moveTo>
                  <a:lnTo>
                    <a:pt x="12853" y="6499"/>
                  </a:lnTo>
                  <a:lnTo>
                    <a:pt x="12390" y="6499"/>
                  </a:lnTo>
                  <a:lnTo>
                    <a:pt x="12390" y="6284"/>
                  </a:lnTo>
                  <a:close/>
                  <a:moveTo>
                    <a:pt x="13291" y="6233"/>
                  </a:moveTo>
                  <a:lnTo>
                    <a:pt x="13308" y="6284"/>
                  </a:lnTo>
                  <a:lnTo>
                    <a:pt x="12922" y="6568"/>
                  </a:lnTo>
                  <a:lnTo>
                    <a:pt x="12922" y="6233"/>
                  </a:lnTo>
                  <a:close/>
                  <a:moveTo>
                    <a:pt x="12853" y="6559"/>
                  </a:moveTo>
                  <a:lnTo>
                    <a:pt x="12853" y="6602"/>
                  </a:lnTo>
                  <a:lnTo>
                    <a:pt x="12622" y="6773"/>
                  </a:lnTo>
                  <a:lnTo>
                    <a:pt x="12407" y="6773"/>
                  </a:lnTo>
                  <a:lnTo>
                    <a:pt x="12407" y="6559"/>
                  </a:lnTo>
                  <a:close/>
                  <a:moveTo>
                    <a:pt x="12519" y="6834"/>
                  </a:moveTo>
                  <a:lnTo>
                    <a:pt x="12390" y="6928"/>
                  </a:lnTo>
                  <a:lnTo>
                    <a:pt x="12390" y="6834"/>
                  </a:lnTo>
                  <a:close/>
                  <a:moveTo>
                    <a:pt x="12845" y="6834"/>
                  </a:moveTo>
                  <a:lnTo>
                    <a:pt x="12845" y="7048"/>
                  </a:lnTo>
                  <a:lnTo>
                    <a:pt x="12493" y="7048"/>
                  </a:lnTo>
                  <a:lnTo>
                    <a:pt x="12793" y="6834"/>
                  </a:lnTo>
                  <a:close/>
                  <a:moveTo>
                    <a:pt x="12853" y="7117"/>
                  </a:moveTo>
                  <a:lnTo>
                    <a:pt x="12853" y="7331"/>
                  </a:lnTo>
                  <a:lnTo>
                    <a:pt x="12390" y="7331"/>
                  </a:lnTo>
                  <a:lnTo>
                    <a:pt x="12390" y="7125"/>
                  </a:lnTo>
                  <a:lnTo>
                    <a:pt x="12416" y="7117"/>
                  </a:lnTo>
                  <a:close/>
                  <a:moveTo>
                    <a:pt x="12330" y="6224"/>
                  </a:moveTo>
                  <a:lnTo>
                    <a:pt x="12330" y="6233"/>
                  </a:lnTo>
                  <a:lnTo>
                    <a:pt x="12330" y="6962"/>
                  </a:lnTo>
                  <a:lnTo>
                    <a:pt x="11729" y="7383"/>
                  </a:lnTo>
                  <a:lnTo>
                    <a:pt x="11935" y="6224"/>
                  </a:lnTo>
                  <a:close/>
                  <a:moveTo>
                    <a:pt x="12853" y="7383"/>
                  </a:moveTo>
                  <a:lnTo>
                    <a:pt x="12853" y="7597"/>
                  </a:lnTo>
                  <a:lnTo>
                    <a:pt x="12390" y="7597"/>
                  </a:lnTo>
                  <a:lnTo>
                    <a:pt x="12390" y="7383"/>
                  </a:lnTo>
                  <a:close/>
                  <a:moveTo>
                    <a:pt x="13325" y="6456"/>
                  </a:moveTo>
                  <a:lnTo>
                    <a:pt x="13531" y="7666"/>
                  </a:lnTo>
                  <a:lnTo>
                    <a:pt x="12896" y="7666"/>
                  </a:lnTo>
                  <a:lnTo>
                    <a:pt x="12896" y="6756"/>
                  </a:lnTo>
                  <a:lnTo>
                    <a:pt x="12905" y="6756"/>
                  </a:lnTo>
                  <a:lnTo>
                    <a:pt x="13325" y="6456"/>
                  </a:lnTo>
                  <a:close/>
                  <a:moveTo>
                    <a:pt x="12330" y="7168"/>
                  </a:moveTo>
                  <a:lnTo>
                    <a:pt x="12330" y="7683"/>
                  </a:lnTo>
                  <a:lnTo>
                    <a:pt x="11678" y="7683"/>
                  </a:lnTo>
                  <a:lnTo>
                    <a:pt x="11686" y="7614"/>
                  </a:lnTo>
                  <a:lnTo>
                    <a:pt x="12330" y="7168"/>
                  </a:lnTo>
                  <a:close/>
                  <a:moveTo>
                    <a:pt x="12853" y="7657"/>
                  </a:moveTo>
                  <a:lnTo>
                    <a:pt x="12853" y="7683"/>
                  </a:lnTo>
                  <a:lnTo>
                    <a:pt x="12390" y="7683"/>
                  </a:lnTo>
                  <a:lnTo>
                    <a:pt x="12390" y="7657"/>
                  </a:lnTo>
                  <a:close/>
                  <a:moveTo>
                    <a:pt x="12853" y="7846"/>
                  </a:moveTo>
                  <a:lnTo>
                    <a:pt x="12853" y="7872"/>
                  </a:lnTo>
                  <a:lnTo>
                    <a:pt x="12390" y="7872"/>
                  </a:lnTo>
                  <a:lnTo>
                    <a:pt x="12390" y="7846"/>
                  </a:lnTo>
                  <a:close/>
                  <a:moveTo>
                    <a:pt x="12853" y="7932"/>
                  </a:moveTo>
                  <a:lnTo>
                    <a:pt x="12853" y="8146"/>
                  </a:lnTo>
                  <a:lnTo>
                    <a:pt x="12390" y="8146"/>
                  </a:lnTo>
                  <a:lnTo>
                    <a:pt x="12390" y="7932"/>
                  </a:lnTo>
                  <a:close/>
                  <a:moveTo>
                    <a:pt x="12330" y="7846"/>
                  </a:moveTo>
                  <a:lnTo>
                    <a:pt x="12330" y="8275"/>
                  </a:lnTo>
                  <a:lnTo>
                    <a:pt x="11643" y="7897"/>
                  </a:lnTo>
                  <a:lnTo>
                    <a:pt x="11652" y="7846"/>
                  </a:lnTo>
                  <a:close/>
                  <a:moveTo>
                    <a:pt x="12853" y="8206"/>
                  </a:moveTo>
                  <a:lnTo>
                    <a:pt x="12853" y="8421"/>
                  </a:lnTo>
                  <a:lnTo>
                    <a:pt x="12622" y="8421"/>
                  </a:lnTo>
                  <a:lnTo>
                    <a:pt x="12390" y="8301"/>
                  </a:lnTo>
                  <a:lnTo>
                    <a:pt x="12390" y="8206"/>
                  </a:lnTo>
                  <a:close/>
                  <a:moveTo>
                    <a:pt x="12845" y="8489"/>
                  </a:moveTo>
                  <a:lnTo>
                    <a:pt x="12845" y="8549"/>
                  </a:lnTo>
                  <a:lnTo>
                    <a:pt x="12716" y="8489"/>
                  </a:lnTo>
                  <a:close/>
                  <a:moveTo>
                    <a:pt x="12390" y="8489"/>
                  </a:moveTo>
                  <a:lnTo>
                    <a:pt x="12776" y="8704"/>
                  </a:lnTo>
                  <a:lnTo>
                    <a:pt x="12390" y="8704"/>
                  </a:lnTo>
                  <a:lnTo>
                    <a:pt x="12390" y="8489"/>
                  </a:lnTo>
                  <a:close/>
                  <a:moveTo>
                    <a:pt x="18670" y="8678"/>
                  </a:moveTo>
                  <a:lnTo>
                    <a:pt x="18670" y="8704"/>
                  </a:lnTo>
                  <a:lnTo>
                    <a:pt x="18627" y="8704"/>
                  </a:lnTo>
                  <a:lnTo>
                    <a:pt x="18627" y="8678"/>
                  </a:lnTo>
                  <a:close/>
                  <a:moveTo>
                    <a:pt x="18739" y="8678"/>
                  </a:moveTo>
                  <a:lnTo>
                    <a:pt x="18739" y="8704"/>
                  </a:lnTo>
                  <a:lnTo>
                    <a:pt x="18696" y="8704"/>
                  </a:lnTo>
                  <a:lnTo>
                    <a:pt x="18696" y="8678"/>
                  </a:lnTo>
                  <a:close/>
                  <a:moveTo>
                    <a:pt x="19468" y="8678"/>
                  </a:moveTo>
                  <a:lnTo>
                    <a:pt x="19468" y="8704"/>
                  </a:lnTo>
                  <a:lnTo>
                    <a:pt x="19425" y="8704"/>
                  </a:lnTo>
                  <a:lnTo>
                    <a:pt x="19425" y="8678"/>
                  </a:lnTo>
                  <a:close/>
                  <a:moveTo>
                    <a:pt x="19554" y="8678"/>
                  </a:moveTo>
                  <a:lnTo>
                    <a:pt x="19554" y="8704"/>
                  </a:lnTo>
                  <a:lnTo>
                    <a:pt x="19511" y="8704"/>
                  </a:lnTo>
                  <a:lnTo>
                    <a:pt x="19511" y="8678"/>
                  </a:lnTo>
                  <a:close/>
                  <a:moveTo>
                    <a:pt x="18653" y="8738"/>
                  </a:moveTo>
                  <a:lnTo>
                    <a:pt x="18653" y="8798"/>
                  </a:lnTo>
                  <a:lnTo>
                    <a:pt x="18610" y="8798"/>
                  </a:lnTo>
                  <a:lnTo>
                    <a:pt x="18610" y="8738"/>
                  </a:lnTo>
                  <a:close/>
                  <a:moveTo>
                    <a:pt x="18739" y="8738"/>
                  </a:moveTo>
                  <a:lnTo>
                    <a:pt x="18739" y="8798"/>
                  </a:lnTo>
                  <a:lnTo>
                    <a:pt x="18696" y="8798"/>
                  </a:lnTo>
                  <a:lnTo>
                    <a:pt x="18696" y="8738"/>
                  </a:lnTo>
                  <a:close/>
                  <a:moveTo>
                    <a:pt x="19468" y="8738"/>
                  </a:moveTo>
                  <a:lnTo>
                    <a:pt x="19468" y="8798"/>
                  </a:lnTo>
                  <a:lnTo>
                    <a:pt x="19425" y="8798"/>
                  </a:lnTo>
                  <a:lnTo>
                    <a:pt x="19425" y="8738"/>
                  </a:lnTo>
                  <a:close/>
                  <a:moveTo>
                    <a:pt x="19554" y="8738"/>
                  </a:moveTo>
                  <a:lnTo>
                    <a:pt x="19554" y="8798"/>
                  </a:lnTo>
                  <a:lnTo>
                    <a:pt x="19511" y="8798"/>
                  </a:lnTo>
                  <a:lnTo>
                    <a:pt x="19511" y="8738"/>
                  </a:lnTo>
                  <a:close/>
                  <a:moveTo>
                    <a:pt x="18653" y="8833"/>
                  </a:moveTo>
                  <a:lnTo>
                    <a:pt x="18653" y="8876"/>
                  </a:lnTo>
                  <a:lnTo>
                    <a:pt x="18602" y="8876"/>
                  </a:lnTo>
                  <a:lnTo>
                    <a:pt x="18610" y="8833"/>
                  </a:lnTo>
                  <a:close/>
                  <a:moveTo>
                    <a:pt x="18756" y="8833"/>
                  </a:moveTo>
                  <a:lnTo>
                    <a:pt x="18756" y="8876"/>
                  </a:lnTo>
                  <a:lnTo>
                    <a:pt x="18696" y="8876"/>
                  </a:lnTo>
                  <a:lnTo>
                    <a:pt x="18696" y="8833"/>
                  </a:lnTo>
                  <a:close/>
                  <a:moveTo>
                    <a:pt x="19468" y="8833"/>
                  </a:moveTo>
                  <a:lnTo>
                    <a:pt x="19468" y="8876"/>
                  </a:lnTo>
                  <a:lnTo>
                    <a:pt x="19417" y="8876"/>
                  </a:lnTo>
                  <a:lnTo>
                    <a:pt x="19425" y="8833"/>
                  </a:lnTo>
                  <a:close/>
                  <a:moveTo>
                    <a:pt x="19571" y="8833"/>
                  </a:moveTo>
                  <a:lnTo>
                    <a:pt x="19571" y="8876"/>
                  </a:lnTo>
                  <a:lnTo>
                    <a:pt x="19511" y="8876"/>
                  </a:lnTo>
                  <a:lnTo>
                    <a:pt x="19511" y="8833"/>
                  </a:lnTo>
                  <a:close/>
                  <a:moveTo>
                    <a:pt x="12853" y="8755"/>
                  </a:moveTo>
                  <a:lnTo>
                    <a:pt x="12853" y="8970"/>
                  </a:lnTo>
                  <a:lnTo>
                    <a:pt x="12390" y="8970"/>
                  </a:lnTo>
                  <a:lnTo>
                    <a:pt x="12390" y="8755"/>
                  </a:lnTo>
                  <a:close/>
                  <a:moveTo>
                    <a:pt x="18644" y="8901"/>
                  </a:moveTo>
                  <a:lnTo>
                    <a:pt x="18602" y="8978"/>
                  </a:lnTo>
                  <a:lnTo>
                    <a:pt x="18602" y="8901"/>
                  </a:lnTo>
                  <a:close/>
                  <a:moveTo>
                    <a:pt x="18765" y="8901"/>
                  </a:moveTo>
                  <a:lnTo>
                    <a:pt x="18765" y="8978"/>
                  </a:lnTo>
                  <a:lnTo>
                    <a:pt x="18722" y="8901"/>
                  </a:lnTo>
                  <a:close/>
                  <a:moveTo>
                    <a:pt x="19460" y="8901"/>
                  </a:moveTo>
                  <a:lnTo>
                    <a:pt x="19417" y="8978"/>
                  </a:lnTo>
                  <a:lnTo>
                    <a:pt x="19417" y="8901"/>
                  </a:lnTo>
                  <a:close/>
                  <a:moveTo>
                    <a:pt x="19571" y="8901"/>
                  </a:moveTo>
                  <a:lnTo>
                    <a:pt x="19571" y="8978"/>
                  </a:lnTo>
                  <a:lnTo>
                    <a:pt x="19528" y="8901"/>
                  </a:lnTo>
                  <a:close/>
                  <a:moveTo>
                    <a:pt x="18653" y="8961"/>
                  </a:moveTo>
                  <a:lnTo>
                    <a:pt x="18653" y="9021"/>
                  </a:lnTo>
                  <a:lnTo>
                    <a:pt x="18627" y="9021"/>
                  </a:lnTo>
                  <a:lnTo>
                    <a:pt x="18653" y="8961"/>
                  </a:lnTo>
                  <a:close/>
                  <a:moveTo>
                    <a:pt x="18696" y="8961"/>
                  </a:moveTo>
                  <a:lnTo>
                    <a:pt x="18730" y="9021"/>
                  </a:lnTo>
                  <a:lnTo>
                    <a:pt x="18696" y="9021"/>
                  </a:lnTo>
                  <a:lnTo>
                    <a:pt x="18696" y="8961"/>
                  </a:lnTo>
                  <a:close/>
                  <a:moveTo>
                    <a:pt x="19468" y="8961"/>
                  </a:moveTo>
                  <a:lnTo>
                    <a:pt x="19468" y="9021"/>
                  </a:lnTo>
                  <a:lnTo>
                    <a:pt x="19442" y="9021"/>
                  </a:lnTo>
                  <a:lnTo>
                    <a:pt x="19468" y="8961"/>
                  </a:lnTo>
                  <a:close/>
                  <a:moveTo>
                    <a:pt x="19511" y="8961"/>
                  </a:moveTo>
                  <a:lnTo>
                    <a:pt x="19545" y="9021"/>
                  </a:lnTo>
                  <a:lnTo>
                    <a:pt x="19511" y="9021"/>
                  </a:lnTo>
                  <a:lnTo>
                    <a:pt x="19511" y="8961"/>
                  </a:lnTo>
                  <a:close/>
                  <a:moveTo>
                    <a:pt x="13565" y="7846"/>
                  </a:moveTo>
                  <a:lnTo>
                    <a:pt x="13780" y="9056"/>
                  </a:lnTo>
                  <a:lnTo>
                    <a:pt x="12905" y="8584"/>
                  </a:lnTo>
                  <a:lnTo>
                    <a:pt x="12905" y="7846"/>
                  </a:lnTo>
                  <a:close/>
                  <a:moveTo>
                    <a:pt x="18644" y="9090"/>
                  </a:moveTo>
                  <a:lnTo>
                    <a:pt x="18584" y="9236"/>
                  </a:lnTo>
                  <a:lnTo>
                    <a:pt x="18593" y="9090"/>
                  </a:lnTo>
                  <a:close/>
                  <a:moveTo>
                    <a:pt x="18765" y="9090"/>
                  </a:moveTo>
                  <a:lnTo>
                    <a:pt x="18773" y="9236"/>
                  </a:lnTo>
                  <a:lnTo>
                    <a:pt x="18704" y="9090"/>
                  </a:lnTo>
                  <a:close/>
                  <a:moveTo>
                    <a:pt x="19460" y="9090"/>
                  </a:moveTo>
                  <a:lnTo>
                    <a:pt x="19399" y="9236"/>
                  </a:lnTo>
                  <a:lnTo>
                    <a:pt x="19408" y="9090"/>
                  </a:lnTo>
                  <a:close/>
                  <a:moveTo>
                    <a:pt x="19580" y="9090"/>
                  </a:moveTo>
                  <a:lnTo>
                    <a:pt x="19588" y="9236"/>
                  </a:lnTo>
                  <a:lnTo>
                    <a:pt x="19528" y="9090"/>
                  </a:lnTo>
                  <a:close/>
                  <a:moveTo>
                    <a:pt x="12853" y="9030"/>
                  </a:moveTo>
                  <a:lnTo>
                    <a:pt x="12853" y="9244"/>
                  </a:lnTo>
                  <a:lnTo>
                    <a:pt x="12390" y="9244"/>
                  </a:lnTo>
                  <a:lnTo>
                    <a:pt x="12390" y="9030"/>
                  </a:lnTo>
                  <a:close/>
                  <a:moveTo>
                    <a:pt x="12905" y="8764"/>
                  </a:moveTo>
                  <a:lnTo>
                    <a:pt x="13806" y="9253"/>
                  </a:lnTo>
                  <a:lnTo>
                    <a:pt x="13806" y="9279"/>
                  </a:lnTo>
                  <a:lnTo>
                    <a:pt x="12896" y="9279"/>
                  </a:lnTo>
                  <a:lnTo>
                    <a:pt x="12896" y="8764"/>
                  </a:lnTo>
                  <a:close/>
                  <a:moveTo>
                    <a:pt x="11609" y="8069"/>
                  </a:moveTo>
                  <a:lnTo>
                    <a:pt x="12330" y="8455"/>
                  </a:lnTo>
                  <a:lnTo>
                    <a:pt x="12330" y="9287"/>
                  </a:lnTo>
                  <a:lnTo>
                    <a:pt x="11395" y="9287"/>
                  </a:lnTo>
                  <a:lnTo>
                    <a:pt x="11609" y="8069"/>
                  </a:lnTo>
                  <a:close/>
                  <a:moveTo>
                    <a:pt x="18653" y="9159"/>
                  </a:moveTo>
                  <a:lnTo>
                    <a:pt x="18653" y="9313"/>
                  </a:lnTo>
                  <a:lnTo>
                    <a:pt x="18593" y="9313"/>
                  </a:lnTo>
                  <a:lnTo>
                    <a:pt x="18653" y="9159"/>
                  </a:lnTo>
                  <a:close/>
                  <a:moveTo>
                    <a:pt x="18696" y="9159"/>
                  </a:moveTo>
                  <a:lnTo>
                    <a:pt x="18765" y="9313"/>
                  </a:lnTo>
                  <a:lnTo>
                    <a:pt x="18696" y="9313"/>
                  </a:lnTo>
                  <a:lnTo>
                    <a:pt x="18696" y="9159"/>
                  </a:lnTo>
                  <a:close/>
                  <a:moveTo>
                    <a:pt x="19468" y="9159"/>
                  </a:moveTo>
                  <a:lnTo>
                    <a:pt x="19468" y="9313"/>
                  </a:lnTo>
                  <a:lnTo>
                    <a:pt x="19408" y="9313"/>
                  </a:lnTo>
                  <a:lnTo>
                    <a:pt x="19468" y="9159"/>
                  </a:lnTo>
                  <a:close/>
                  <a:moveTo>
                    <a:pt x="19511" y="9159"/>
                  </a:moveTo>
                  <a:lnTo>
                    <a:pt x="19580" y="9313"/>
                  </a:lnTo>
                  <a:lnTo>
                    <a:pt x="19511" y="9313"/>
                  </a:lnTo>
                  <a:lnTo>
                    <a:pt x="19511" y="9159"/>
                  </a:lnTo>
                  <a:close/>
                  <a:moveTo>
                    <a:pt x="12853" y="9450"/>
                  </a:moveTo>
                  <a:lnTo>
                    <a:pt x="12853" y="9528"/>
                  </a:lnTo>
                  <a:lnTo>
                    <a:pt x="12390" y="9528"/>
                  </a:lnTo>
                  <a:lnTo>
                    <a:pt x="12390" y="9450"/>
                  </a:lnTo>
                  <a:close/>
                  <a:moveTo>
                    <a:pt x="18644" y="9373"/>
                  </a:moveTo>
                  <a:lnTo>
                    <a:pt x="18559" y="9536"/>
                  </a:lnTo>
                  <a:lnTo>
                    <a:pt x="18567" y="9373"/>
                  </a:lnTo>
                  <a:close/>
                  <a:moveTo>
                    <a:pt x="18782" y="9373"/>
                  </a:moveTo>
                  <a:lnTo>
                    <a:pt x="18799" y="9536"/>
                  </a:lnTo>
                  <a:lnTo>
                    <a:pt x="18713" y="9373"/>
                  </a:lnTo>
                  <a:close/>
                  <a:moveTo>
                    <a:pt x="19597" y="9373"/>
                  </a:moveTo>
                  <a:lnTo>
                    <a:pt x="19614" y="9536"/>
                  </a:lnTo>
                  <a:lnTo>
                    <a:pt x="19528" y="9373"/>
                  </a:lnTo>
                  <a:close/>
                  <a:moveTo>
                    <a:pt x="19460" y="9373"/>
                  </a:moveTo>
                  <a:lnTo>
                    <a:pt x="19374" y="9545"/>
                  </a:lnTo>
                  <a:lnTo>
                    <a:pt x="19382" y="9373"/>
                  </a:lnTo>
                  <a:close/>
                  <a:moveTo>
                    <a:pt x="18653" y="9433"/>
                  </a:moveTo>
                  <a:lnTo>
                    <a:pt x="18653" y="9596"/>
                  </a:lnTo>
                  <a:lnTo>
                    <a:pt x="18567" y="9596"/>
                  </a:lnTo>
                  <a:lnTo>
                    <a:pt x="18653" y="9433"/>
                  </a:lnTo>
                  <a:close/>
                  <a:moveTo>
                    <a:pt x="18696" y="9433"/>
                  </a:moveTo>
                  <a:lnTo>
                    <a:pt x="18782" y="9596"/>
                  </a:lnTo>
                  <a:lnTo>
                    <a:pt x="18696" y="9596"/>
                  </a:lnTo>
                  <a:lnTo>
                    <a:pt x="18696" y="9433"/>
                  </a:lnTo>
                  <a:close/>
                  <a:moveTo>
                    <a:pt x="19468" y="9433"/>
                  </a:moveTo>
                  <a:lnTo>
                    <a:pt x="19468" y="9596"/>
                  </a:lnTo>
                  <a:lnTo>
                    <a:pt x="19382" y="9596"/>
                  </a:lnTo>
                  <a:lnTo>
                    <a:pt x="19468" y="9433"/>
                  </a:lnTo>
                  <a:close/>
                  <a:moveTo>
                    <a:pt x="19511" y="9433"/>
                  </a:moveTo>
                  <a:lnTo>
                    <a:pt x="19597" y="9596"/>
                  </a:lnTo>
                  <a:lnTo>
                    <a:pt x="19511" y="9596"/>
                  </a:lnTo>
                  <a:lnTo>
                    <a:pt x="19511" y="9433"/>
                  </a:lnTo>
                  <a:close/>
                  <a:moveTo>
                    <a:pt x="12330" y="9450"/>
                  </a:moveTo>
                  <a:lnTo>
                    <a:pt x="12330" y="9631"/>
                  </a:lnTo>
                  <a:lnTo>
                    <a:pt x="11343" y="9631"/>
                  </a:lnTo>
                  <a:lnTo>
                    <a:pt x="11377" y="9450"/>
                  </a:lnTo>
                  <a:close/>
                  <a:moveTo>
                    <a:pt x="12853" y="9579"/>
                  </a:moveTo>
                  <a:lnTo>
                    <a:pt x="12853" y="9631"/>
                  </a:lnTo>
                  <a:lnTo>
                    <a:pt x="12390" y="9631"/>
                  </a:lnTo>
                  <a:lnTo>
                    <a:pt x="12390" y="9579"/>
                  </a:lnTo>
                  <a:close/>
                  <a:moveTo>
                    <a:pt x="13840" y="9450"/>
                  </a:moveTo>
                  <a:lnTo>
                    <a:pt x="13848" y="9528"/>
                  </a:lnTo>
                  <a:lnTo>
                    <a:pt x="13540" y="9648"/>
                  </a:lnTo>
                  <a:lnTo>
                    <a:pt x="12896" y="9648"/>
                  </a:lnTo>
                  <a:lnTo>
                    <a:pt x="12896" y="9450"/>
                  </a:lnTo>
                  <a:close/>
                  <a:moveTo>
                    <a:pt x="12853" y="9716"/>
                  </a:moveTo>
                  <a:lnTo>
                    <a:pt x="12853" y="9794"/>
                  </a:lnTo>
                  <a:lnTo>
                    <a:pt x="12390" y="9794"/>
                  </a:lnTo>
                  <a:lnTo>
                    <a:pt x="12390" y="9716"/>
                  </a:lnTo>
                  <a:close/>
                  <a:moveTo>
                    <a:pt x="18636" y="9656"/>
                  </a:moveTo>
                  <a:lnTo>
                    <a:pt x="18541" y="9828"/>
                  </a:lnTo>
                  <a:lnTo>
                    <a:pt x="18550" y="9656"/>
                  </a:lnTo>
                  <a:close/>
                  <a:moveTo>
                    <a:pt x="18807" y="9656"/>
                  </a:moveTo>
                  <a:lnTo>
                    <a:pt x="18816" y="9828"/>
                  </a:lnTo>
                  <a:lnTo>
                    <a:pt x="18722" y="9656"/>
                  </a:lnTo>
                  <a:close/>
                  <a:moveTo>
                    <a:pt x="19451" y="9656"/>
                  </a:moveTo>
                  <a:lnTo>
                    <a:pt x="19357" y="9828"/>
                  </a:lnTo>
                  <a:lnTo>
                    <a:pt x="19365" y="9656"/>
                  </a:lnTo>
                  <a:close/>
                  <a:moveTo>
                    <a:pt x="19623" y="9656"/>
                  </a:moveTo>
                  <a:lnTo>
                    <a:pt x="19631" y="9828"/>
                  </a:lnTo>
                  <a:lnTo>
                    <a:pt x="19537" y="9656"/>
                  </a:lnTo>
                  <a:close/>
                  <a:moveTo>
                    <a:pt x="13334" y="9716"/>
                  </a:moveTo>
                  <a:lnTo>
                    <a:pt x="12905" y="9879"/>
                  </a:lnTo>
                  <a:lnTo>
                    <a:pt x="12905" y="9716"/>
                  </a:lnTo>
                  <a:close/>
                  <a:moveTo>
                    <a:pt x="18653" y="9708"/>
                  </a:moveTo>
                  <a:lnTo>
                    <a:pt x="18653" y="9888"/>
                  </a:lnTo>
                  <a:lnTo>
                    <a:pt x="18550" y="9888"/>
                  </a:lnTo>
                  <a:lnTo>
                    <a:pt x="18653" y="9708"/>
                  </a:lnTo>
                  <a:close/>
                  <a:moveTo>
                    <a:pt x="18696" y="9708"/>
                  </a:moveTo>
                  <a:lnTo>
                    <a:pt x="18807" y="9888"/>
                  </a:lnTo>
                  <a:lnTo>
                    <a:pt x="18696" y="9888"/>
                  </a:lnTo>
                  <a:lnTo>
                    <a:pt x="18696" y="9708"/>
                  </a:lnTo>
                  <a:close/>
                  <a:moveTo>
                    <a:pt x="19468" y="9708"/>
                  </a:moveTo>
                  <a:lnTo>
                    <a:pt x="19468" y="9888"/>
                  </a:lnTo>
                  <a:lnTo>
                    <a:pt x="19365" y="9888"/>
                  </a:lnTo>
                  <a:lnTo>
                    <a:pt x="19468" y="9708"/>
                  </a:lnTo>
                  <a:close/>
                  <a:moveTo>
                    <a:pt x="19511" y="9708"/>
                  </a:moveTo>
                  <a:lnTo>
                    <a:pt x="19623" y="9888"/>
                  </a:lnTo>
                  <a:lnTo>
                    <a:pt x="19511" y="9888"/>
                  </a:lnTo>
                  <a:lnTo>
                    <a:pt x="19511" y="9708"/>
                  </a:lnTo>
                  <a:close/>
                  <a:moveTo>
                    <a:pt x="10760" y="9708"/>
                  </a:moveTo>
                  <a:lnTo>
                    <a:pt x="10760" y="9905"/>
                  </a:lnTo>
                  <a:lnTo>
                    <a:pt x="10622" y="9905"/>
                  </a:lnTo>
                  <a:lnTo>
                    <a:pt x="10622" y="9708"/>
                  </a:lnTo>
                  <a:close/>
                  <a:moveTo>
                    <a:pt x="11154" y="9708"/>
                  </a:moveTo>
                  <a:lnTo>
                    <a:pt x="11129" y="9905"/>
                  </a:lnTo>
                  <a:lnTo>
                    <a:pt x="10837" y="9905"/>
                  </a:lnTo>
                  <a:lnTo>
                    <a:pt x="10837" y="9708"/>
                  </a:lnTo>
                  <a:close/>
                  <a:moveTo>
                    <a:pt x="13891" y="9708"/>
                  </a:moveTo>
                  <a:lnTo>
                    <a:pt x="13926" y="9905"/>
                  </a:lnTo>
                  <a:lnTo>
                    <a:pt x="13291" y="9905"/>
                  </a:lnTo>
                  <a:lnTo>
                    <a:pt x="13797" y="9708"/>
                  </a:lnTo>
                  <a:close/>
                  <a:moveTo>
                    <a:pt x="14921" y="9708"/>
                  </a:moveTo>
                  <a:lnTo>
                    <a:pt x="14921" y="9905"/>
                  </a:lnTo>
                  <a:lnTo>
                    <a:pt x="14784" y="9905"/>
                  </a:lnTo>
                  <a:lnTo>
                    <a:pt x="14784" y="9708"/>
                  </a:lnTo>
                  <a:close/>
                  <a:moveTo>
                    <a:pt x="12330" y="9716"/>
                  </a:moveTo>
                  <a:lnTo>
                    <a:pt x="12330" y="9914"/>
                  </a:lnTo>
                  <a:lnTo>
                    <a:pt x="11300" y="9914"/>
                  </a:lnTo>
                  <a:lnTo>
                    <a:pt x="11335" y="9716"/>
                  </a:lnTo>
                  <a:close/>
                  <a:moveTo>
                    <a:pt x="12853" y="9862"/>
                  </a:moveTo>
                  <a:lnTo>
                    <a:pt x="12853" y="9905"/>
                  </a:lnTo>
                  <a:lnTo>
                    <a:pt x="12836" y="9914"/>
                  </a:lnTo>
                  <a:lnTo>
                    <a:pt x="12407" y="9914"/>
                  </a:lnTo>
                  <a:lnTo>
                    <a:pt x="12407" y="9862"/>
                  </a:lnTo>
                  <a:close/>
                  <a:moveTo>
                    <a:pt x="14706" y="9716"/>
                  </a:moveTo>
                  <a:lnTo>
                    <a:pt x="14706" y="9914"/>
                  </a:lnTo>
                  <a:lnTo>
                    <a:pt x="14089" y="9914"/>
                  </a:lnTo>
                  <a:lnTo>
                    <a:pt x="14054" y="9716"/>
                  </a:lnTo>
                  <a:close/>
                  <a:moveTo>
                    <a:pt x="12604" y="9991"/>
                  </a:moveTo>
                  <a:lnTo>
                    <a:pt x="12390" y="10060"/>
                  </a:lnTo>
                  <a:lnTo>
                    <a:pt x="12390" y="9991"/>
                  </a:lnTo>
                  <a:close/>
                  <a:moveTo>
                    <a:pt x="18636" y="9948"/>
                  </a:moveTo>
                  <a:lnTo>
                    <a:pt x="18516" y="10128"/>
                  </a:lnTo>
                  <a:lnTo>
                    <a:pt x="18524" y="9948"/>
                  </a:lnTo>
                  <a:close/>
                  <a:moveTo>
                    <a:pt x="18825" y="9948"/>
                  </a:moveTo>
                  <a:lnTo>
                    <a:pt x="18842" y="10128"/>
                  </a:lnTo>
                  <a:lnTo>
                    <a:pt x="18722" y="9948"/>
                  </a:lnTo>
                  <a:close/>
                  <a:moveTo>
                    <a:pt x="19451" y="9948"/>
                  </a:moveTo>
                  <a:lnTo>
                    <a:pt x="19331" y="10128"/>
                  </a:lnTo>
                  <a:lnTo>
                    <a:pt x="19339" y="9948"/>
                  </a:lnTo>
                  <a:close/>
                  <a:moveTo>
                    <a:pt x="19640" y="9948"/>
                  </a:moveTo>
                  <a:lnTo>
                    <a:pt x="19657" y="10128"/>
                  </a:lnTo>
                  <a:lnTo>
                    <a:pt x="19537" y="9948"/>
                  </a:lnTo>
                  <a:close/>
                  <a:moveTo>
                    <a:pt x="18653" y="9974"/>
                  </a:moveTo>
                  <a:lnTo>
                    <a:pt x="18653" y="10171"/>
                  </a:lnTo>
                  <a:lnTo>
                    <a:pt x="18541" y="10171"/>
                  </a:lnTo>
                  <a:lnTo>
                    <a:pt x="18653" y="9974"/>
                  </a:lnTo>
                  <a:close/>
                  <a:moveTo>
                    <a:pt x="18696" y="9974"/>
                  </a:moveTo>
                  <a:lnTo>
                    <a:pt x="18816" y="10171"/>
                  </a:lnTo>
                  <a:lnTo>
                    <a:pt x="18696" y="10171"/>
                  </a:lnTo>
                  <a:lnTo>
                    <a:pt x="18696" y="9974"/>
                  </a:lnTo>
                  <a:close/>
                  <a:moveTo>
                    <a:pt x="19468" y="9974"/>
                  </a:moveTo>
                  <a:lnTo>
                    <a:pt x="19468" y="10171"/>
                  </a:lnTo>
                  <a:lnTo>
                    <a:pt x="19348" y="10171"/>
                  </a:lnTo>
                  <a:lnTo>
                    <a:pt x="19468" y="9974"/>
                  </a:lnTo>
                  <a:close/>
                  <a:moveTo>
                    <a:pt x="19511" y="9974"/>
                  </a:moveTo>
                  <a:lnTo>
                    <a:pt x="19631" y="10171"/>
                  </a:lnTo>
                  <a:lnTo>
                    <a:pt x="19511" y="10171"/>
                  </a:lnTo>
                  <a:lnTo>
                    <a:pt x="19511" y="9974"/>
                  </a:lnTo>
                  <a:close/>
                  <a:moveTo>
                    <a:pt x="12330" y="10257"/>
                  </a:moveTo>
                  <a:lnTo>
                    <a:pt x="12330" y="10300"/>
                  </a:lnTo>
                  <a:lnTo>
                    <a:pt x="12210" y="10300"/>
                  </a:lnTo>
                  <a:lnTo>
                    <a:pt x="12330" y="10257"/>
                  </a:lnTo>
                  <a:close/>
                  <a:moveTo>
                    <a:pt x="13934" y="9974"/>
                  </a:moveTo>
                  <a:lnTo>
                    <a:pt x="13994" y="10300"/>
                  </a:lnTo>
                  <a:lnTo>
                    <a:pt x="12905" y="10300"/>
                  </a:lnTo>
                  <a:lnTo>
                    <a:pt x="12905" y="10042"/>
                  </a:lnTo>
                  <a:lnTo>
                    <a:pt x="13068" y="9974"/>
                  </a:lnTo>
                  <a:close/>
                  <a:moveTo>
                    <a:pt x="10760" y="9991"/>
                  </a:moveTo>
                  <a:lnTo>
                    <a:pt x="10760" y="10308"/>
                  </a:lnTo>
                  <a:lnTo>
                    <a:pt x="10622" y="10308"/>
                  </a:lnTo>
                  <a:lnTo>
                    <a:pt x="10622" y="9991"/>
                  </a:lnTo>
                  <a:close/>
                  <a:moveTo>
                    <a:pt x="11120" y="9991"/>
                  </a:moveTo>
                  <a:lnTo>
                    <a:pt x="11060" y="10308"/>
                  </a:lnTo>
                  <a:lnTo>
                    <a:pt x="10837" y="10308"/>
                  </a:lnTo>
                  <a:lnTo>
                    <a:pt x="10837" y="9991"/>
                  </a:lnTo>
                  <a:close/>
                  <a:moveTo>
                    <a:pt x="12330" y="9991"/>
                  </a:moveTo>
                  <a:lnTo>
                    <a:pt x="12330" y="10094"/>
                  </a:lnTo>
                  <a:lnTo>
                    <a:pt x="11738" y="10308"/>
                  </a:lnTo>
                  <a:lnTo>
                    <a:pt x="11223" y="10308"/>
                  </a:lnTo>
                  <a:lnTo>
                    <a:pt x="11275" y="9991"/>
                  </a:lnTo>
                  <a:close/>
                  <a:moveTo>
                    <a:pt x="12845" y="10128"/>
                  </a:moveTo>
                  <a:lnTo>
                    <a:pt x="12845" y="10308"/>
                  </a:lnTo>
                  <a:lnTo>
                    <a:pt x="12381" y="10308"/>
                  </a:lnTo>
                  <a:lnTo>
                    <a:pt x="12381" y="10231"/>
                  </a:lnTo>
                  <a:lnTo>
                    <a:pt x="12390" y="10231"/>
                  </a:lnTo>
                  <a:lnTo>
                    <a:pt x="12682" y="10128"/>
                  </a:lnTo>
                  <a:close/>
                  <a:moveTo>
                    <a:pt x="14698" y="9991"/>
                  </a:moveTo>
                  <a:lnTo>
                    <a:pt x="14698" y="10308"/>
                  </a:lnTo>
                  <a:lnTo>
                    <a:pt x="14149" y="10308"/>
                  </a:lnTo>
                  <a:lnTo>
                    <a:pt x="14097" y="9991"/>
                  </a:lnTo>
                  <a:close/>
                  <a:moveTo>
                    <a:pt x="14921" y="9991"/>
                  </a:moveTo>
                  <a:lnTo>
                    <a:pt x="14921" y="10308"/>
                  </a:lnTo>
                  <a:lnTo>
                    <a:pt x="14784" y="10308"/>
                  </a:lnTo>
                  <a:lnTo>
                    <a:pt x="14784" y="9991"/>
                  </a:lnTo>
                  <a:close/>
                  <a:moveTo>
                    <a:pt x="19442" y="10231"/>
                  </a:moveTo>
                  <a:lnTo>
                    <a:pt x="19296" y="10428"/>
                  </a:lnTo>
                  <a:lnTo>
                    <a:pt x="19296" y="10428"/>
                  </a:lnTo>
                  <a:lnTo>
                    <a:pt x="19322" y="10231"/>
                  </a:lnTo>
                  <a:close/>
                  <a:moveTo>
                    <a:pt x="18636" y="10231"/>
                  </a:moveTo>
                  <a:lnTo>
                    <a:pt x="18499" y="10428"/>
                  </a:lnTo>
                  <a:lnTo>
                    <a:pt x="18516" y="10231"/>
                  </a:lnTo>
                  <a:close/>
                  <a:moveTo>
                    <a:pt x="18842" y="10231"/>
                  </a:moveTo>
                  <a:lnTo>
                    <a:pt x="18859" y="10428"/>
                  </a:lnTo>
                  <a:lnTo>
                    <a:pt x="18722" y="10231"/>
                  </a:lnTo>
                  <a:close/>
                  <a:moveTo>
                    <a:pt x="19657" y="10231"/>
                  </a:moveTo>
                  <a:lnTo>
                    <a:pt x="19674" y="10428"/>
                  </a:lnTo>
                  <a:lnTo>
                    <a:pt x="19537" y="10231"/>
                  </a:lnTo>
                  <a:close/>
                  <a:moveTo>
                    <a:pt x="18653" y="10265"/>
                  </a:moveTo>
                  <a:lnTo>
                    <a:pt x="18653" y="10454"/>
                  </a:lnTo>
                  <a:lnTo>
                    <a:pt x="18516" y="10454"/>
                  </a:lnTo>
                  <a:lnTo>
                    <a:pt x="18653" y="10265"/>
                  </a:lnTo>
                  <a:close/>
                  <a:moveTo>
                    <a:pt x="18696" y="10265"/>
                  </a:moveTo>
                  <a:lnTo>
                    <a:pt x="18842" y="10454"/>
                  </a:lnTo>
                  <a:lnTo>
                    <a:pt x="18696" y="10454"/>
                  </a:lnTo>
                  <a:lnTo>
                    <a:pt x="18696" y="10265"/>
                  </a:lnTo>
                  <a:close/>
                  <a:moveTo>
                    <a:pt x="19468" y="10265"/>
                  </a:moveTo>
                  <a:lnTo>
                    <a:pt x="19468" y="10454"/>
                  </a:lnTo>
                  <a:lnTo>
                    <a:pt x="19331" y="10454"/>
                  </a:lnTo>
                  <a:lnTo>
                    <a:pt x="19468" y="10265"/>
                  </a:lnTo>
                  <a:close/>
                  <a:moveTo>
                    <a:pt x="19511" y="10265"/>
                  </a:moveTo>
                  <a:lnTo>
                    <a:pt x="19657" y="10454"/>
                  </a:lnTo>
                  <a:lnTo>
                    <a:pt x="19511" y="10454"/>
                  </a:lnTo>
                  <a:lnTo>
                    <a:pt x="19511" y="10265"/>
                  </a:lnTo>
                  <a:close/>
                  <a:moveTo>
                    <a:pt x="10760" y="10386"/>
                  </a:moveTo>
                  <a:lnTo>
                    <a:pt x="10760" y="10488"/>
                  </a:lnTo>
                  <a:lnTo>
                    <a:pt x="10622" y="10488"/>
                  </a:lnTo>
                  <a:lnTo>
                    <a:pt x="10622" y="10386"/>
                  </a:lnTo>
                  <a:close/>
                  <a:moveTo>
                    <a:pt x="11051" y="10386"/>
                  </a:moveTo>
                  <a:lnTo>
                    <a:pt x="11034" y="10488"/>
                  </a:lnTo>
                  <a:lnTo>
                    <a:pt x="10837" y="10488"/>
                  </a:lnTo>
                  <a:lnTo>
                    <a:pt x="10837" y="10386"/>
                  </a:lnTo>
                  <a:close/>
                  <a:moveTo>
                    <a:pt x="11523" y="10386"/>
                  </a:moveTo>
                  <a:lnTo>
                    <a:pt x="11249" y="10488"/>
                  </a:lnTo>
                  <a:lnTo>
                    <a:pt x="11189" y="10488"/>
                  </a:lnTo>
                  <a:lnTo>
                    <a:pt x="11214" y="10386"/>
                  </a:lnTo>
                  <a:close/>
                  <a:moveTo>
                    <a:pt x="12330" y="10386"/>
                  </a:moveTo>
                  <a:lnTo>
                    <a:pt x="12330" y="10488"/>
                  </a:lnTo>
                  <a:lnTo>
                    <a:pt x="11704" y="10488"/>
                  </a:lnTo>
                  <a:lnTo>
                    <a:pt x="11987" y="10386"/>
                  </a:lnTo>
                  <a:close/>
                  <a:moveTo>
                    <a:pt x="12853" y="10403"/>
                  </a:moveTo>
                  <a:lnTo>
                    <a:pt x="12853" y="10488"/>
                  </a:lnTo>
                  <a:lnTo>
                    <a:pt x="12390" y="10488"/>
                  </a:lnTo>
                  <a:lnTo>
                    <a:pt x="12390" y="10403"/>
                  </a:lnTo>
                  <a:close/>
                  <a:moveTo>
                    <a:pt x="14003" y="10386"/>
                  </a:moveTo>
                  <a:lnTo>
                    <a:pt x="14020" y="10488"/>
                  </a:lnTo>
                  <a:lnTo>
                    <a:pt x="12905" y="10488"/>
                  </a:lnTo>
                  <a:lnTo>
                    <a:pt x="12905" y="10386"/>
                  </a:lnTo>
                  <a:close/>
                  <a:moveTo>
                    <a:pt x="14698" y="10386"/>
                  </a:moveTo>
                  <a:lnTo>
                    <a:pt x="14698" y="10488"/>
                  </a:lnTo>
                  <a:lnTo>
                    <a:pt x="14183" y="10488"/>
                  </a:lnTo>
                  <a:lnTo>
                    <a:pt x="14166" y="10386"/>
                  </a:lnTo>
                  <a:close/>
                  <a:moveTo>
                    <a:pt x="14921" y="10386"/>
                  </a:moveTo>
                  <a:lnTo>
                    <a:pt x="14921" y="10488"/>
                  </a:lnTo>
                  <a:lnTo>
                    <a:pt x="14784" y="10488"/>
                  </a:lnTo>
                  <a:lnTo>
                    <a:pt x="14784" y="10386"/>
                  </a:lnTo>
                  <a:close/>
                  <a:moveTo>
                    <a:pt x="12853" y="10566"/>
                  </a:moveTo>
                  <a:lnTo>
                    <a:pt x="12853" y="10609"/>
                  </a:lnTo>
                  <a:lnTo>
                    <a:pt x="12390" y="10609"/>
                  </a:lnTo>
                  <a:lnTo>
                    <a:pt x="12390" y="10566"/>
                  </a:lnTo>
                  <a:close/>
                  <a:moveTo>
                    <a:pt x="18868" y="10514"/>
                  </a:moveTo>
                  <a:lnTo>
                    <a:pt x="18885" y="10720"/>
                  </a:lnTo>
                  <a:lnTo>
                    <a:pt x="18730" y="10514"/>
                  </a:lnTo>
                  <a:close/>
                  <a:moveTo>
                    <a:pt x="19683" y="10514"/>
                  </a:moveTo>
                  <a:lnTo>
                    <a:pt x="19700" y="10720"/>
                  </a:lnTo>
                  <a:lnTo>
                    <a:pt x="19545" y="10514"/>
                  </a:lnTo>
                  <a:close/>
                  <a:moveTo>
                    <a:pt x="18636" y="10523"/>
                  </a:moveTo>
                  <a:lnTo>
                    <a:pt x="18481" y="10729"/>
                  </a:lnTo>
                  <a:lnTo>
                    <a:pt x="18499" y="10523"/>
                  </a:lnTo>
                  <a:close/>
                  <a:moveTo>
                    <a:pt x="19442" y="10523"/>
                  </a:moveTo>
                  <a:lnTo>
                    <a:pt x="19288" y="10729"/>
                  </a:lnTo>
                  <a:lnTo>
                    <a:pt x="19296" y="10523"/>
                  </a:lnTo>
                  <a:close/>
                  <a:moveTo>
                    <a:pt x="18653" y="10540"/>
                  </a:moveTo>
                  <a:lnTo>
                    <a:pt x="18653" y="10746"/>
                  </a:lnTo>
                  <a:lnTo>
                    <a:pt x="18499" y="10746"/>
                  </a:lnTo>
                  <a:lnTo>
                    <a:pt x="18653" y="10540"/>
                  </a:lnTo>
                  <a:close/>
                  <a:moveTo>
                    <a:pt x="18696" y="10540"/>
                  </a:moveTo>
                  <a:lnTo>
                    <a:pt x="18859" y="10746"/>
                  </a:lnTo>
                  <a:lnTo>
                    <a:pt x="18696" y="10746"/>
                  </a:lnTo>
                  <a:lnTo>
                    <a:pt x="18696" y="10540"/>
                  </a:lnTo>
                  <a:close/>
                  <a:moveTo>
                    <a:pt x="19468" y="10540"/>
                  </a:moveTo>
                  <a:lnTo>
                    <a:pt x="19468" y="10746"/>
                  </a:lnTo>
                  <a:lnTo>
                    <a:pt x="19314" y="10746"/>
                  </a:lnTo>
                  <a:lnTo>
                    <a:pt x="19468" y="10540"/>
                  </a:lnTo>
                  <a:close/>
                  <a:moveTo>
                    <a:pt x="19511" y="10540"/>
                  </a:moveTo>
                  <a:lnTo>
                    <a:pt x="19665" y="10746"/>
                  </a:lnTo>
                  <a:lnTo>
                    <a:pt x="19511" y="10746"/>
                  </a:lnTo>
                  <a:lnTo>
                    <a:pt x="19511" y="10540"/>
                  </a:lnTo>
                  <a:close/>
                  <a:moveTo>
                    <a:pt x="10760" y="10566"/>
                  </a:moveTo>
                  <a:lnTo>
                    <a:pt x="10760" y="10772"/>
                  </a:lnTo>
                  <a:lnTo>
                    <a:pt x="10622" y="10772"/>
                  </a:lnTo>
                  <a:lnTo>
                    <a:pt x="10622" y="10566"/>
                  </a:lnTo>
                  <a:close/>
                  <a:moveTo>
                    <a:pt x="11017" y="10566"/>
                  </a:moveTo>
                  <a:lnTo>
                    <a:pt x="10983" y="10772"/>
                  </a:lnTo>
                  <a:lnTo>
                    <a:pt x="10846" y="10772"/>
                  </a:lnTo>
                  <a:lnTo>
                    <a:pt x="10846" y="10566"/>
                  </a:lnTo>
                  <a:close/>
                  <a:moveTo>
                    <a:pt x="12853" y="10669"/>
                  </a:moveTo>
                  <a:lnTo>
                    <a:pt x="12853" y="10772"/>
                  </a:lnTo>
                  <a:lnTo>
                    <a:pt x="12390" y="10772"/>
                  </a:lnTo>
                  <a:lnTo>
                    <a:pt x="12390" y="10669"/>
                  </a:lnTo>
                  <a:close/>
                  <a:moveTo>
                    <a:pt x="14037" y="10566"/>
                  </a:moveTo>
                  <a:lnTo>
                    <a:pt x="14063" y="10772"/>
                  </a:lnTo>
                  <a:lnTo>
                    <a:pt x="12896" y="10772"/>
                  </a:lnTo>
                  <a:lnTo>
                    <a:pt x="12896" y="10566"/>
                  </a:lnTo>
                  <a:close/>
                  <a:moveTo>
                    <a:pt x="14706" y="10566"/>
                  </a:moveTo>
                  <a:lnTo>
                    <a:pt x="14706" y="10772"/>
                  </a:lnTo>
                  <a:lnTo>
                    <a:pt x="14235" y="10772"/>
                  </a:lnTo>
                  <a:lnTo>
                    <a:pt x="14209" y="10566"/>
                  </a:lnTo>
                  <a:close/>
                  <a:moveTo>
                    <a:pt x="12304" y="10566"/>
                  </a:moveTo>
                  <a:lnTo>
                    <a:pt x="12304" y="10772"/>
                  </a:lnTo>
                  <a:lnTo>
                    <a:pt x="12124" y="10772"/>
                  </a:lnTo>
                  <a:lnTo>
                    <a:pt x="12124" y="10643"/>
                  </a:lnTo>
                  <a:lnTo>
                    <a:pt x="12081" y="10643"/>
                  </a:lnTo>
                  <a:lnTo>
                    <a:pt x="12081" y="10780"/>
                  </a:lnTo>
                  <a:lnTo>
                    <a:pt x="11618" y="10780"/>
                  </a:lnTo>
                  <a:lnTo>
                    <a:pt x="11618" y="10652"/>
                  </a:lnTo>
                  <a:lnTo>
                    <a:pt x="11558" y="10652"/>
                  </a:lnTo>
                  <a:lnTo>
                    <a:pt x="11558" y="10780"/>
                  </a:lnTo>
                  <a:lnTo>
                    <a:pt x="11129" y="10780"/>
                  </a:lnTo>
                  <a:lnTo>
                    <a:pt x="11137" y="10694"/>
                  </a:lnTo>
                  <a:lnTo>
                    <a:pt x="11472" y="10566"/>
                  </a:lnTo>
                  <a:close/>
                  <a:moveTo>
                    <a:pt x="14921" y="10574"/>
                  </a:moveTo>
                  <a:lnTo>
                    <a:pt x="14921" y="10780"/>
                  </a:lnTo>
                  <a:lnTo>
                    <a:pt x="14784" y="10780"/>
                  </a:lnTo>
                  <a:lnTo>
                    <a:pt x="14784" y="10574"/>
                  </a:lnTo>
                  <a:close/>
                  <a:moveTo>
                    <a:pt x="18627" y="11089"/>
                  </a:moveTo>
                  <a:lnTo>
                    <a:pt x="18430" y="11295"/>
                  </a:lnTo>
                  <a:lnTo>
                    <a:pt x="18456" y="11089"/>
                  </a:lnTo>
                  <a:close/>
                  <a:moveTo>
                    <a:pt x="18902" y="11089"/>
                  </a:moveTo>
                  <a:lnTo>
                    <a:pt x="18928" y="11295"/>
                  </a:lnTo>
                  <a:lnTo>
                    <a:pt x="18730" y="11089"/>
                  </a:lnTo>
                  <a:close/>
                  <a:moveTo>
                    <a:pt x="19442" y="11089"/>
                  </a:moveTo>
                  <a:lnTo>
                    <a:pt x="19245" y="11295"/>
                  </a:lnTo>
                  <a:lnTo>
                    <a:pt x="19271" y="11089"/>
                  </a:lnTo>
                  <a:close/>
                  <a:moveTo>
                    <a:pt x="19717" y="11089"/>
                  </a:moveTo>
                  <a:lnTo>
                    <a:pt x="19743" y="11295"/>
                  </a:lnTo>
                  <a:lnTo>
                    <a:pt x="19545" y="11089"/>
                  </a:lnTo>
                  <a:close/>
                  <a:moveTo>
                    <a:pt x="18653" y="11123"/>
                  </a:moveTo>
                  <a:lnTo>
                    <a:pt x="18653" y="11329"/>
                  </a:lnTo>
                  <a:lnTo>
                    <a:pt x="18464" y="11329"/>
                  </a:lnTo>
                  <a:lnTo>
                    <a:pt x="18653" y="11123"/>
                  </a:lnTo>
                  <a:close/>
                  <a:moveTo>
                    <a:pt x="18696" y="11123"/>
                  </a:moveTo>
                  <a:lnTo>
                    <a:pt x="18893" y="11329"/>
                  </a:lnTo>
                  <a:lnTo>
                    <a:pt x="18696" y="11329"/>
                  </a:lnTo>
                  <a:lnTo>
                    <a:pt x="18696" y="11123"/>
                  </a:lnTo>
                  <a:close/>
                  <a:moveTo>
                    <a:pt x="19468" y="11123"/>
                  </a:moveTo>
                  <a:lnTo>
                    <a:pt x="19468" y="11329"/>
                  </a:lnTo>
                  <a:lnTo>
                    <a:pt x="19279" y="11329"/>
                  </a:lnTo>
                  <a:lnTo>
                    <a:pt x="19468" y="11123"/>
                  </a:lnTo>
                  <a:close/>
                  <a:moveTo>
                    <a:pt x="19511" y="11123"/>
                  </a:moveTo>
                  <a:lnTo>
                    <a:pt x="19708" y="11329"/>
                  </a:lnTo>
                  <a:lnTo>
                    <a:pt x="19511" y="11329"/>
                  </a:lnTo>
                  <a:lnTo>
                    <a:pt x="19511" y="11123"/>
                  </a:lnTo>
                  <a:close/>
                  <a:moveTo>
                    <a:pt x="11034" y="11261"/>
                  </a:moveTo>
                  <a:lnTo>
                    <a:pt x="11034" y="11372"/>
                  </a:lnTo>
                  <a:lnTo>
                    <a:pt x="10743" y="11372"/>
                  </a:lnTo>
                  <a:lnTo>
                    <a:pt x="10743" y="11261"/>
                  </a:lnTo>
                  <a:close/>
                  <a:moveTo>
                    <a:pt x="12939" y="11261"/>
                  </a:moveTo>
                  <a:lnTo>
                    <a:pt x="12939" y="11372"/>
                  </a:lnTo>
                  <a:lnTo>
                    <a:pt x="12647" y="11372"/>
                  </a:lnTo>
                  <a:lnTo>
                    <a:pt x="12647" y="11261"/>
                  </a:lnTo>
                  <a:close/>
                  <a:moveTo>
                    <a:pt x="14826" y="11261"/>
                  </a:moveTo>
                  <a:lnTo>
                    <a:pt x="14826" y="11372"/>
                  </a:lnTo>
                  <a:lnTo>
                    <a:pt x="14535" y="11372"/>
                  </a:lnTo>
                  <a:lnTo>
                    <a:pt x="14535" y="11261"/>
                  </a:lnTo>
                  <a:close/>
                  <a:moveTo>
                    <a:pt x="12081" y="11252"/>
                  </a:moveTo>
                  <a:lnTo>
                    <a:pt x="12081" y="11475"/>
                  </a:lnTo>
                  <a:lnTo>
                    <a:pt x="11618" y="11475"/>
                  </a:lnTo>
                  <a:lnTo>
                    <a:pt x="11618" y="11252"/>
                  </a:lnTo>
                  <a:close/>
                  <a:moveTo>
                    <a:pt x="18610" y="11381"/>
                  </a:moveTo>
                  <a:lnTo>
                    <a:pt x="18421" y="11587"/>
                  </a:lnTo>
                  <a:lnTo>
                    <a:pt x="18421" y="11587"/>
                  </a:lnTo>
                  <a:lnTo>
                    <a:pt x="18430" y="11381"/>
                  </a:lnTo>
                  <a:close/>
                  <a:moveTo>
                    <a:pt x="18936" y="11381"/>
                  </a:moveTo>
                  <a:lnTo>
                    <a:pt x="18945" y="11587"/>
                  </a:lnTo>
                  <a:lnTo>
                    <a:pt x="18756" y="11381"/>
                  </a:lnTo>
                  <a:close/>
                  <a:moveTo>
                    <a:pt x="19425" y="11381"/>
                  </a:moveTo>
                  <a:lnTo>
                    <a:pt x="19236" y="11587"/>
                  </a:lnTo>
                  <a:lnTo>
                    <a:pt x="19245" y="11381"/>
                  </a:lnTo>
                  <a:close/>
                  <a:moveTo>
                    <a:pt x="19751" y="11381"/>
                  </a:moveTo>
                  <a:lnTo>
                    <a:pt x="19760" y="11587"/>
                  </a:lnTo>
                  <a:lnTo>
                    <a:pt x="19571" y="11381"/>
                  </a:lnTo>
                  <a:close/>
                  <a:moveTo>
                    <a:pt x="18653" y="11381"/>
                  </a:moveTo>
                  <a:lnTo>
                    <a:pt x="18653" y="11604"/>
                  </a:lnTo>
                  <a:lnTo>
                    <a:pt x="18439" y="11604"/>
                  </a:lnTo>
                  <a:lnTo>
                    <a:pt x="18653" y="11381"/>
                  </a:lnTo>
                  <a:close/>
                  <a:moveTo>
                    <a:pt x="18696" y="11381"/>
                  </a:moveTo>
                  <a:lnTo>
                    <a:pt x="18910" y="11604"/>
                  </a:lnTo>
                  <a:lnTo>
                    <a:pt x="18696" y="11604"/>
                  </a:lnTo>
                  <a:lnTo>
                    <a:pt x="18696" y="11381"/>
                  </a:lnTo>
                  <a:close/>
                  <a:moveTo>
                    <a:pt x="19468" y="11381"/>
                  </a:moveTo>
                  <a:lnTo>
                    <a:pt x="19468" y="11604"/>
                  </a:lnTo>
                  <a:lnTo>
                    <a:pt x="19254" y="11604"/>
                  </a:lnTo>
                  <a:lnTo>
                    <a:pt x="19468" y="11381"/>
                  </a:lnTo>
                  <a:close/>
                  <a:moveTo>
                    <a:pt x="19511" y="11381"/>
                  </a:moveTo>
                  <a:lnTo>
                    <a:pt x="19725" y="11604"/>
                  </a:lnTo>
                  <a:lnTo>
                    <a:pt x="19511" y="11604"/>
                  </a:lnTo>
                  <a:lnTo>
                    <a:pt x="19511" y="11381"/>
                  </a:lnTo>
                  <a:close/>
                  <a:moveTo>
                    <a:pt x="12450" y="11252"/>
                  </a:moveTo>
                  <a:lnTo>
                    <a:pt x="12150" y="11672"/>
                  </a:lnTo>
                  <a:lnTo>
                    <a:pt x="12150" y="11252"/>
                  </a:lnTo>
                  <a:close/>
                  <a:moveTo>
                    <a:pt x="11034" y="11518"/>
                  </a:moveTo>
                  <a:lnTo>
                    <a:pt x="11034" y="11758"/>
                  </a:lnTo>
                  <a:lnTo>
                    <a:pt x="10743" y="11758"/>
                  </a:lnTo>
                  <a:lnTo>
                    <a:pt x="10743" y="11518"/>
                  </a:lnTo>
                  <a:close/>
                  <a:moveTo>
                    <a:pt x="12081" y="11535"/>
                  </a:moveTo>
                  <a:lnTo>
                    <a:pt x="12081" y="11758"/>
                  </a:lnTo>
                  <a:lnTo>
                    <a:pt x="11618" y="11758"/>
                  </a:lnTo>
                  <a:lnTo>
                    <a:pt x="11618" y="11535"/>
                  </a:lnTo>
                  <a:close/>
                  <a:moveTo>
                    <a:pt x="12939" y="11518"/>
                  </a:moveTo>
                  <a:lnTo>
                    <a:pt x="12939" y="11758"/>
                  </a:lnTo>
                  <a:lnTo>
                    <a:pt x="12647" y="11758"/>
                  </a:lnTo>
                  <a:lnTo>
                    <a:pt x="12647" y="11518"/>
                  </a:lnTo>
                  <a:close/>
                  <a:moveTo>
                    <a:pt x="14826" y="11518"/>
                  </a:moveTo>
                  <a:lnTo>
                    <a:pt x="14826" y="11758"/>
                  </a:lnTo>
                  <a:lnTo>
                    <a:pt x="14535" y="11758"/>
                  </a:lnTo>
                  <a:lnTo>
                    <a:pt x="14535" y="11518"/>
                  </a:lnTo>
                  <a:close/>
                  <a:moveTo>
                    <a:pt x="19442" y="11672"/>
                  </a:moveTo>
                  <a:lnTo>
                    <a:pt x="19202" y="11904"/>
                  </a:lnTo>
                  <a:lnTo>
                    <a:pt x="19202" y="11904"/>
                  </a:lnTo>
                  <a:lnTo>
                    <a:pt x="19228" y="11672"/>
                  </a:lnTo>
                  <a:close/>
                  <a:moveTo>
                    <a:pt x="18627" y="11672"/>
                  </a:moveTo>
                  <a:lnTo>
                    <a:pt x="18387" y="11904"/>
                  </a:lnTo>
                  <a:lnTo>
                    <a:pt x="18413" y="11672"/>
                  </a:lnTo>
                  <a:close/>
                  <a:moveTo>
                    <a:pt x="18945" y="11672"/>
                  </a:moveTo>
                  <a:lnTo>
                    <a:pt x="18970" y="11904"/>
                  </a:lnTo>
                  <a:lnTo>
                    <a:pt x="18730" y="11672"/>
                  </a:lnTo>
                  <a:close/>
                  <a:moveTo>
                    <a:pt x="19760" y="11672"/>
                  </a:moveTo>
                  <a:lnTo>
                    <a:pt x="19786" y="11904"/>
                  </a:lnTo>
                  <a:lnTo>
                    <a:pt x="19545" y="11672"/>
                  </a:lnTo>
                  <a:close/>
                  <a:moveTo>
                    <a:pt x="18653" y="11681"/>
                  </a:moveTo>
                  <a:lnTo>
                    <a:pt x="18653" y="11938"/>
                  </a:lnTo>
                  <a:lnTo>
                    <a:pt x="18413" y="11938"/>
                  </a:lnTo>
                  <a:lnTo>
                    <a:pt x="18653" y="11681"/>
                  </a:lnTo>
                  <a:close/>
                  <a:moveTo>
                    <a:pt x="18696" y="11681"/>
                  </a:moveTo>
                  <a:lnTo>
                    <a:pt x="18945" y="11938"/>
                  </a:lnTo>
                  <a:lnTo>
                    <a:pt x="18696" y="11938"/>
                  </a:lnTo>
                  <a:lnTo>
                    <a:pt x="18696" y="11681"/>
                  </a:lnTo>
                  <a:close/>
                  <a:moveTo>
                    <a:pt x="19468" y="11681"/>
                  </a:moveTo>
                  <a:lnTo>
                    <a:pt x="19468" y="11938"/>
                  </a:lnTo>
                  <a:lnTo>
                    <a:pt x="19228" y="11938"/>
                  </a:lnTo>
                  <a:lnTo>
                    <a:pt x="19468" y="11681"/>
                  </a:lnTo>
                  <a:close/>
                  <a:moveTo>
                    <a:pt x="19511" y="11681"/>
                  </a:moveTo>
                  <a:lnTo>
                    <a:pt x="19760" y="11938"/>
                  </a:lnTo>
                  <a:lnTo>
                    <a:pt x="19511" y="11938"/>
                  </a:lnTo>
                  <a:lnTo>
                    <a:pt x="19511" y="11681"/>
                  </a:lnTo>
                  <a:close/>
                  <a:moveTo>
                    <a:pt x="12038" y="11818"/>
                  </a:moveTo>
                  <a:lnTo>
                    <a:pt x="11875" y="12050"/>
                  </a:lnTo>
                  <a:lnTo>
                    <a:pt x="11635" y="12050"/>
                  </a:lnTo>
                  <a:lnTo>
                    <a:pt x="11635" y="11818"/>
                  </a:lnTo>
                  <a:close/>
                  <a:moveTo>
                    <a:pt x="11034" y="11921"/>
                  </a:moveTo>
                  <a:lnTo>
                    <a:pt x="11034" y="12153"/>
                  </a:lnTo>
                  <a:lnTo>
                    <a:pt x="10743" y="12153"/>
                  </a:lnTo>
                  <a:lnTo>
                    <a:pt x="10743" y="11921"/>
                  </a:lnTo>
                  <a:close/>
                  <a:moveTo>
                    <a:pt x="12939" y="11921"/>
                  </a:moveTo>
                  <a:lnTo>
                    <a:pt x="12939" y="12153"/>
                  </a:lnTo>
                  <a:lnTo>
                    <a:pt x="12647" y="12153"/>
                  </a:lnTo>
                  <a:lnTo>
                    <a:pt x="12647" y="11921"/>
                  </a:lnTo>
                  <a:close/>
                  <a:moveTo>
                    <a:pt x="14826" y="11921"/>
                  </a:moveTo>
                  <a:lnTo>
                    <a:pt x="14826" y="12153"/>
                  </a:lnTo>
                  <a:lnTo>
                    <a:pt x="14535" y="12153"/>
                  </a:lnTo>
                  <a:lnTo>
                    <a:pt x="14535" y="11921"/>
                  </a:lnTo>
                  <a:close/>
                  <a:moveTo>
                    <a:pt x="12090" y="12101"/>
                  </a:moveTo>
                  <a:lnTo>
                    <a:pt x="12090" y="12325"/>
                  </a:lnTo>
                  <a:lnTo>
                    <a:pt x="11875" y="12325"/>
                  </a:lnTo>
                  <a:lnTo>
                    <a:pt x="12038" y="12101"/>
                  </a:lnTo>
                  <a:close/>
                  <a:moveTo>
                    <a:pt x="11832" y="12110"/>
                  </a:moveTo>
                  <a:lnTo>
                    <a:pt x="11678" y="12333"/>
                  </a:lnTo>
                  <a:lnTo>
                    <a:pt x="11618" y="12333"/>
                  </a:lnTo>
                  <a:lnTo>
                    <a:pt x="11618" y="12110"/>
                  </a:lnTo>
                  <a:close/>
                  <a:moveTo>
                    <a:pt x="2463" y="11098"/>
                  </a:moveTo>
                  <a:lnTo>
                    <a:pt x="2463" y="12505"/>
                  </a:lnTo>
                  <a:lnTo>
                    <a:pt x="2326" y="12522"/>
                  </a:lnTo>
                  <a:lnTo>
                    <a:pt x="2326" y="11098"/>
                  </a:lnTo>
                  <a:close/>
                  <a:moveTo>
                    <a:pt x="11034" y="12316"/>
                  </a:moveTo>
                  <a:lnTo>
                    <a:pt x="11034" y="12548"/>
                  </a:lnTo>
                  <a:lnTo>
                    <a:pt x="10743" y="12548"/>
                  </a:lnTo>
                  <a:lnTo>
                    <a:pt x="10743" y="12316"/>
                  </a:lnTo>
                  <a:close/>
                  <a:moveTo>
                    <a:pt x="12939" y="12316"/>
                  </a:moveTo>
                  <a:lnTo>
                    <a:pt x="12939" y="12548"/>
                  </a:lnTo>
                  <a:lnTo>
                    <a:pt x="12647" y="12548"/>
                  </a:lnTo>
                  <a:lnTo>
                    <a:pt x="12647" y="12316"/>
                  </a:lnTo>
                  <a:close/>
                  <a:moveTo>
                    <a:pt x="14826" y="12316"/>
                  </a:moveTo>
                  <a:lnTo>
                    <a:pt x="14826" y="12548"/>
                  </a:lnTo>
                  <a:lnTo>
                    <a:pt x="14535" y="12548"/>
                  </a:lnTo>
                  <a:lnTo>
                    <a:pt x="14535" y="12316"/>
                  </a:lnTo>
                  <a:close/>
                  <a:moveTo>
                    <a:pt x="12081" y="12376"/>
                  </a:moveTo>
                  <a:lnTo>
                    <a:pt x="12081" y="12599"/>
                  </a:lnTo>
                  <a:lnTo>
                    <a:pt x="11678" y="12599"/>
                  </a:lnTo>
                  <a:lnTo>
                    <a:pt x="11832" y="12376"/>
                  </a:lnTo>
                  <a:close/>
                  <a:moveTo>
                    <a:pt x="782" y="11158"/>
                  </a:moveTo>
                  <a:lnTo>
                    <a:pt x="782" y="11801"/>
                  </a:lnTo>
                  <a:lnTo>
                    <a:pt x="782" y="11844"/>
                  </a:lnTo>
                  <a:lnTo>
                    <a:pt x="782" y="11930"/>
                  </a:lnTo>
                  <a:lnTo>
                    <a:pt x="782" y="11973"/>
                  </a:lnTo>
                  <a:lnTo>
                    <a:pt x="782" y="12608"/>
                  </a:lnTo>
                  <a:lnTo>
                    <a:pt x="782" y="12616"/>
                  </a:lnTo>
                  <a:lnTo>
                    <a:pt x="636" y="12625"/>
                  </a:lnTo>
                  <a:lnTo>
                    <a:pt x="636" y="11158"/>
                  </a:lnTo>
                  <a:close/>
                  <a:moveTo>
                    <a:pt x="12081" y="12668"/>
                  </a:moveTo>
                  <a:lnTo>
                    <a:pt x="12081" y="12891"/>
                  </a:lnTo>
                  <a:lnTo>
                    <a:pt x="11618" y="12891"/>
                  </a:lnTo>
                  <a:lnTo>
                    <a:pt x="11618" y="12676"/>
                  </a:lnTo>
                  <a:lnTo>
                    <a:pt x="11635" y="12668"/>
                  </a:lnTo>
                  <a:close/>
                  <a:moveTo>
                    <a:pt x="11034" y="12702"/>
                  </a:moveTo>
                  <a:lnTo>
                    <a:pt x="11034" y="12934"/>
                  </a:lnTo>
                  <a:lnTo>
                    <a:pt x="10743" y="12934"/>
                  </a:lnTo>
                  <a:lnTo>
                    <a:pt x="10743" y="12702"/>
                  </a:lnTo>
                  <a:close/>
                  <a:moveTo>
                    <a:pt x="12939" y="12702"/>
                  </a:moveTo>
                  <a:lnTo>
                    <a:pt x="12939" y="12934"/>
                  </a:lnTo>
                  <a:lnTo>
                    <a:pt x="12647" y="12934"/>
                  </a:lnTo>
                  <a:lnTo>
                    <a:pt x="12647" y="12702"/>
                  </a:lnTo>
                  <a:close/>
                  <a:moveTo>
                    <a:pt x="14826" y="12702"/>
                  </a:moveTo>
                  <a:lnTo>
                    <a:pt x="14826" y="12934"/>
                  </a:lnTo>
                  <a:lnTo>
                    <a:pt x="14535" y="12934"/>
                  </a:lnTo>
                  <a:lnTo>
                    <a:pt x="14535" y="12702"/>
                  </a:lnTo>
                  <a:close/>
                  <a:moveTo>
                    <a:pt x="11566" y="11252"/>
                  </a:moveTo>
                  <a:lnTo>
                    <a:pt x="11566" y="12488"/>
                  </a:lnTo>
                  <a:lnTo>
                    <a:pt x="11180" y="13019"/>
                  </a:lnTo>
                  <a:lnTo>
                    <a:pt x="11180" y="11252"/>
                  </a:lnTo>
                  <a:close/>
                  <a:moveTo>
                    <a:pt x="14380" y="11252"/>
                  </a:moveTo>
                  <a:lnTo>
                    <a:pt x="14380" y="13019"/>
                  </a:lnTo>
                  <a:lnTo>
                    <a:pt x="13111" y="11252"/>
                  </a:lnTo>
                  <a:close/>
                  <a:moveTo>
                    <a:pt x="12081" y="12951"/>
                  </a:moveTo>
                  <a:lnTo>
                    <a:pt x="12081" y="13174"/>
                  </a:lnTo>
                  <a:lnTo>
                    <a:pt x="11618" y="13174"/>
                  </a:lnTo>
                  <a:lnTo>
                    <a:pt x="11618" y="12951"/>
                  </a:lnTo>
                  <a:close/>
                  <a:moveTo>
                    <a:pt x="11034" y="13105"/>
                  </a:moveTo>
                  <a:lnTo>
                    <a:pt x="11034" y="13217"/>
                  </a:lnTo>
                  <a:lnTo>
                    <a:pt x="10743" y="13217"/>
                  </a:lnTo>
                  <a:lnTo>
                    <a:pt x="10743" y="13105"/>
                  </a:lnTo>
                  <a:close/>
                  <a:moveTo>
                    <a:pt x="12939" y="13105"/>
                  </a:moveTo>
                  <a:lnTo>
                    <a:pt x="12939" y="13217"/>
                  </a:lnTo>
                  <a:lnTo>
                    <a:pt x="12647" y="13217"/>
                  </a:lnTo>
                  <a:lnTo>
                    <a:pt x="12647" y="13105"/>
                  </a:lnTo>
                  <a:close/>
                  <a:moveTo>
                    <a:pt x="14826" y="13105"/>
                  </a:moveTo>
                  <a:lnTo>
                    <a:pt x="14826" y="13217"/>
                  </a:lnTo>
                  <a:lnTo>
                    <a:pt x="14535" y="13217"/>
                  </a:lnTo>
                  <a:lnTo>
                    <a:pt x="14535" y="13105"/>
                  </a:lnTo>
                  <a:close/>
                  <a:moveTo>
                    <a:pt x="11566" y="12754"/>
                  </a:moveTo>
                  <a:lnTo>
                    <a:pt x="11566" y="13406"/>
                  </a:lnTo>
                  <a:lnTo>
                    <a:pt x="11232" y="13406"/>
                  </a:lnTo>
                  <a:lnTo>
                    <a:pt x="11232" y="13217"/>
                  </a:lnTo>
                  <a:lnTo>
                    <a:pt x="11566" y="12754"/>
                  </a:lnTo>
                  <a:close/>
                  <a:moveTo>
                    <a:pt x="12081" y="13225"/>
                  </a:moveTo>
                  <a:lnTo>
                    <a:pt x="12081" y="13406"/>
                  </a:lnTo>
                  <a:lnTo>
                    <a:pt x="11618" y="13406"/>
                  </a:lnTo>
                  <a:lnTo>
                    <a:pt x="11618" y="13225"/>
                  </a:lnTo>
                  <a:close/>
                  <a:moveTo>
                    <a:pt x="12501" y="11492"/>
                  </a:moveTo>
                  <a:lnTo>
                    <a:pt x="12501" y="13217"/>
                  </a:lnTo>
                  <a:lnTo>
                    <a:pt x="12433" y="13217"/>
                  </a:lnTo>
                  <a:lnTo>
                    <a:pt x="12433" y="13423"/>
                  </a:lnTo>
                  <a:lnTo>
                    <a:pt x="12158" y="13423"/>
                  </a:lnTo>
                  <a:lnTo>
                    <a:pt x="12158" y="11964"/>
                  </a:lnTo>
                  <a:lnTo>
                    <a:pt x="12501" y="11492"/>
                  </a:lnTo>
                  <a:close/>
                  <a:moveTo>
                    <a:pt x="13102" y="11509"/>
                  </a:moveTo>
                  <a:lnTo>
                    <a:pt x="14312" y="13217"/>
                  </a:lnTo>
                  <a:lnTo>
                    <a:pt x="14312" y="13423"/>
                  </a:lnTo>
                  <a:lnTo>
                    <a:pt x="13153" y="13423"/>
                  </a:lnTo>
                  <a:lnTo>
                    <a:pt x="13153" y="13217"/>
                  </a:lnTo>
                  <a:lnTo>
                    <a:pt x="13102" y="13217"/>
                  </a:lnTo>
                  <a:lnTo>
                    <a:pt x="13102" y="11509"/>
                  </a:lnTo>
                  <a:close/>
                  <a:moveTo>
                    <a:pt x="6590" y="13328"/>
                  </a:moveTo>
                  <a:lnTo>
                    <a:pt x="6590" y="13517"/>
                  </a:lnTo>
                  <a:lnTo>
                    <a:pt x="6530" y="13517"/>
                  </a:lnTo>
                  <a:lnTo>
                    <a:pt x="6530" y="13603"/>
                  </a:lnTo>
                  <a:lnTo>
                    <a:pt x="5972" y="13603"/>
                  </a:lnTo>
                  <a:lnTo>
                    <a:pt x="5972" y="13517"/>
                  </a:lnTo>
                  <a:lnTo>
                    <a:pt x="5904" y="13517"/>
                  </a:lnTo>
                  <a:lnTo>
                    <a:pt x="5904" y="13328"/>
                  </a:lnTo>
                  <a:lnTo>
                    <a:pt x="5947" y="13328"/>
                  </a:lnTo>
                  <a:lnTo>
                    <a:pt x="5947" y="13397"/>
                  </a:lnTo>
                  <a:lnTo>
                    <a:pt x="6041" y="13397"/>
                  </a:lnTo>
                  <a:lnTo>
                    <a:pt x="6041" y="13328"/>
                  </a:lnTo>
                  <a:lnTo>
                    <a:pt x="6453" y="13328"/>
                  </a:lnTo>
                  <a:lnTo>
                    <a:pt x="6453" y="13397"/>
                  </a:lnTo>
                  <a:lnTo>
                    <a:pt x="6547" y="13397"/>
                  </a:lnTo>
                  <a:lnTo>
                    <a:pt x="6547" y="13328"/>
                  </a:lnTo>
                  <a:close/>
                  <a:moveTo>
                    <a:pt x="11764" y="2218"/>
                  </a:moveTo>
                  <a:lnTo>
                    <a:pt x="11764" y="2475"/>
                  </a:lnTo>
                  <a:lnTo>
                    <a:pt x="12364" y="2475"/>
                  </a:lnTo>
                  <a:lnTo>
                    <a:pt x="12364" y="2810"/>
                  </a:lnTo>
                  <a:lnTo>
                    <a:pt x="11978" y="2810"/>
                  </a:lnTo>
                  <a:lnTo>
                    <a:pt x="11978" y="3848"/>
                  </a:lnTo>
                  <a:lnTo>
                    <a:pt x="11935" y="3848"/>
                  </a:lnTo>
                  <a:lnTo>
                    <a:pt x="11935" y="3633"/>
                  </a:lnTo>
                  <a:lnTo>
                    <a:pt x="11867" y="3633"/>
                  </a:lnTo>
                  <a:lnTo>
                    <a:pt x="11867" y="3848"/>
                  </a:lnTo>
                  <a:lnTo>
                    <a:pt x="11661" y="3848"/>
                  </a:lnTo>
                  <a:lnTo>
                    <a:pt x="11661" y="3633"/>
                  </a:lnTo>
                  <a:lnTo>
                    <a:pt x="11575" y="3633"/>
                  </a:lnTo>
                  <a:lnTo>
                    <a:pt x="11575" y="3848"/>
                  </a:lnTo>
                  <a:lnTo>
                    <a:pt x="11377" y="3848"/>
                  </a:lnTo>
                  <a:lnTo>
                    <a:pt x="11377" y="3633"/>
                  </a:lnTo>
                  <a:lnTo>
                    <a:pt x="11292" y="3633"/>
                  </a:lnTo>
                  <a:lnTo>
                    <a:pt x="11292" y="3848"/>
                  </a:lnTo>
                  <a:lnTo>
                    <a:pt x="11086" y="3848"/>
                  </a:lnTo>
                  <a:lnTo>
                    <a:pt x="11086" y="3633"/>
                  </a:lnTo>
                  <a:lnTo>
                    <a:pt x="11000" y="3633"/>
                  </a:lnTo>
                  <a:lnTo>
                    <a:pt x="11000" y="3848"/>
                  </a:lnTo>
                  <a:lnTo>
                    <a:pt x="11000" y="3934"/>
                  </a:lnTo>
                  <a:lnTo>
                    <a:pt x="11000" y="4251"/>
                  </a:lnTo>
                  <a:lnTo>
                    <a:pt x="11000" y="4337"/>
                  </a:lnTo>
                  <a:lnTo>
                    <a:pt x="11000" y="4534"/>
                  </a:lnTo>
                  <a:lnTo>
                    <a:pt x="11000" y="4654"/>
                  </a:lnTo>
                  <a:lnTo>
                    <a:pt x="11000" y="4877"/>
                  </a:lnTo>
                  <a:lnTo>
                    <a:pt x="11987" y="4877"/>
                  </a:lnTo>
                  <a:lnTo>
                    <a:pt x="11172" y="9631"/>
                  </a:lnTo>
                  <a:lnTo>
                    <a:pt x="10537" y="9631"/>
                  </a:lnTo>
                  <a:lnTo>
                    <a:pt x="10537" y="10780"/>
                  </a:lnTo>
                  <a:lnTo>
                    <a:pt x="10434" y="10780"/>
                  </a:lnTo>
                  <a:lnTo>
                    <a:pt x="10434" y="11252"/>
                  </a:lnTo>
                  <a:lnTo>
                    <a:pt x="10571" y="11252"/>
                  </a:lnTo>
                  <a:lnTo>
                    <a:pt x="10571" y="13217"/>
                  </a:lnTo>
                  <a:lnTo>
                    <a:pt x="10502" y="13217"/>
                  </a:lnTo>
                  <a:lnTo>
                    <a:pt x="10502" y="13423"/>
                  </a:lnTo>
                  <a:lnTo>
                    <a:pt x="10279" y="13423"/>
                  </a:lnTo>
                  <a:lnTo>
                    <a:pt x="10279" y="13603"/>
                  </a:lnTo>
                  <a:lnTo>
                    <a:pt x="9867" y="13603"/>
                  </a:lnTo>
                  <a:lnTo>
                    <a:pt x="9867" y="13277"/>
                  </a:lnTo>
                  <a:lnTo>
                    <a:pt x="9867" y="11896"/>
                  </a:lnTo>
                  <a:lnTo>
                    <a:pt x="10116" y="11896"/>
                  </a:lnTo>
                  <a:lnTo>
                    <a:pt x="10116" y="11046"/>
                  </a:lnTo>
                  <a:lnTo>
                    <a:pt x="10022" y="10840"/>
                  </a:lnTo>
                  <a:lnTo>
                    <a:pt x="9782" y="10840"/>
                  </a:lnTo>
                  <a:lnTo>
                    <a:pt x="9782" y="10652"/>
                  </a:lnTo>
                  <a:lnTo>
                    <a:pt x="9722" y="10652"/>
                  </a:lnTo>
                  <a:lnTo>
                    <a:pt x="9670" y="9313"/>
                  </a:lnTo>
                  <a:lnTo>
                    <a:pt x="9885" y="9313"/>
                  </a:lnTo>
                  <a:lnTo>
                    <a:pt x="9885" y="8798"/>
                  </a:lnTo>
                  <a:lnTo>
                    <a:pt x="9644" y="8798"/>
                  </a:lnTo>
                  <a:lnTo>
                    <a:pt x="9644" y="8670"/>
                  </a:lnTo>
                  <a:lnTo>
                    <a:pt x="9885" y="8670"/>
                  </a:lnTo>
                  <a:lnTo>
                    <a:pt x="9885" y="8412"/>
                  </a:lnTo>
                  <a:lnTo>
                    <a:pt x="9636" y="8412"/>
                  </a:lnTo>
                  <a:lnTo>
                    <a:pt x="9533" y="5847"/>
                  </a:lnTo>
                  <a:lnTo>
                    <a:pt x="9499" y="5040"/>
                  </a:lnTo>
                  <a:lnTo>
                    <a:pt x="8984" y="5040"/>
                  </a:lnTo>
                  <a:lnTo>
                    <a:pt x="8949" y="5847"/>
                  </a:lnTo>
                  <a:lnTo>
                    <a:pt x="8838" y="8412"/>
                  </a:lnTo>
                  <a:lnTo>
                    <a:pt x="8666" y="8412"/>
                  </a:lnTo>
                  <a:lnTo>
                    <a:pt x="8666" y="8670"/>
                  </a:lnTo>
                  <a:lnTo>
                    <a:pt x="8829" y="8670"/>
                  </a:lnTo>
                  <a:lnTo>
                    <a:pt x="8829" y="8798"/>
                  </a:lnTo>
                  <a:lnTo>
                    <a:pt x="8683" y="8798"/>
                  </a:lnTo>
                  <a:lnTo>
                    <a:pt x="8683" y="9313"/>
                  </a:lnTo>
                  <a:lnTo>
                    <a:pt x="8812" y="9313"/>
                  </a:lnTo>
                  <a:lnTo>
                    <a:pt x="8752" y="10652"/>
                  </a:lnTo>
                  <a:lnTo>
                    <a:pt x="8683" y="10652"/>
                  </a:lnTo>
                  <a:lnTo>
                    <a:pt x="8683" y="10840"/>
                  </a:lnTo>
                  <a:lnTo>
                    <a:pt x="8443" y="10840"/>
                  </a:lnTo>
                  <a:lnTo>
                    <a:pt x="8349" y="11046"/>
                  </a:lnTo>
                  <a:lnTo>
                    <a:pt x="8349" y="11896"/>
                  </a:lnTo>
                  <a:lnTo>
                    <a:pt x="8581" y="11896"/>
                  </a:lnTo>
                  <a:lnTo>
                    <a:pt x="8581" y="13277"/>
                  </a:lnTo>
                  <a:lnTo>
                    <a:pt x="8581" y="13603"/>
                  </a:lnTo>
                  <a:lnTo>
                    <a:pt x="8049" y="13603"/>
                  </a:lnTo>
                  <a:lnTo>
                    <a:pt x="8049" y="12462"/>
                  </a:lnTo>
                  <a:lnTo>
                    <a:pt x="8049" y="12282"/>
                  </a:lnTo>
                  <a:lnTo>
                    <a:pt x="8049" y="12067"/>
                  </a:lnTo>
                  <a:lnTo>
                    <a:pt x="8049" y="11887"/>
                  </a:lnTo>
                  <a:lnTo>
                    <a:pt x="8049" y="11672"/>
                  </a:lnTo>
                  <a:lnTo>
                    <a:pt x="8049" y="11492"/>
                  </a:lnTo>
                  <a:lnTo>
                    <a:pt x="8049" y="10120"/>
                  </a:lnTo>
                  <a:lnTo>
                    <a:pt x="8049" y="10102"/>
                  </a:lnTo>
                  <a:lnTo>
                    <a:pt x="8049" y="9948"/>
                  </a:lnTo>
                  <a:lnTo>
                    <a:pt x="7705" y="9948"/>
                  </a:lnTo>
                  <a:lnTo>
                    <a:pt x="7705" y="10102"/>
                  </a:lnTo>
                  <a:lnTo>
                    <a:pt x="7705" y="10120"/>
                  </a:lnTo>
                  <a:lnTo>
                    <a:pt x="7705" y="11492"/>
                  </a:lnTo>
                  <a:lnTo>
                    <a:pt x="7705" y="11672"/>
                  </a:lnTo>
                  <a:lnTo>
                    <a:pt x="7705" y="11887"/>
                  </a:lnTo>
                  <a:lnTo>
                    <a:pt x="7705" y="12067"/>
                  </a:lnTo>
                  <a:lnTo>
                    <a:pt x="7705" y="12282"/>
                  </a:lnTo>
                  <a:lnTo>
                    <a:pt x="7705" y="12462"/>
                  </a:lnTo>
                  <a:lnTo>
                    <a:pt x="7705" y="13603"/>
                  </a:lnTo>
                  <a:lnTo>
                    <a:pt x="7405" y="13603"/>
                  </a:lnTo>
                  <a:lnTo>
                    <a:pt x="7405" y="12462"/>
                  </a:lnTo>
                  <a:lnTo>
                    <a:pt x="7405" y="12282"/>
                  </a:lnTo>
                  <a:lnTo>
                    <a:pt x="7405" y="12067"/>
                  </a:lnTo>
                  <a:lnTo>
                    <a:pt x="7405" y="11887"/>
                  </a:lnTo>
                  <a:lnTo>
                    <a:pt x="7405" y="11672"/>
                  </a:lnTo>
                  <a:lnTo>
                    <a:pt x="7405" y="11492"/>
                  </a:lnTo>
                  <a:lnTo>
                    <a:pt x="7405" y="10120"/>
                  </a:lnTo>
                  <a:lnTo>
                    <a:pt x="7405" y="10102"/>
                  </a:lnTo>
                  <a:lnTo>
                    <a:pt x="7405" y="9948"/>
                  </a:lnTo>
                  <a:lnTo>
                    <a:pt x="7079" y="9948"/>
                  </a:lnTo>
                  <a:lnTo>
                    <a:pt x="7079" y="10102"/>
                  </a:lnTo>
                  <a:lnTo>
                    <a:pt x="7079" y="10120"/>
                  </a:lnTo>
                  <a:lnTo>
                    <a:pt x="7079" y="11492"/>
                  </a:lnTo>
                  <a:lnTo>
                    <a:pt x="7079" y="11672"/>
                  </a:lnTo>
                  <a:lnTo>
                    <a:pt x="7079" y="11887"/>
                  </a:lnTo>
                  <a:lnTo>
                    <a:pt x="7079" y="12067"/>
                  </a:lnTo>
                  <a:lnTo>
                    <a:pt x="7079" y="12282"/>
                  </a:lnTo>
                  <a:lnTo>
                    <a:pt x="7079" y="12462"/>
                  </a:lnTo>
                  <a:lnTo>
                    <a:pt x="7079" y="13603"/>
                  </a:lnTo>
                  <a:lnTo>
                    <a:pt x="6796" y="13603"/>
                  </a:lnTo>
                  <a:lnTo>
                    <a:pt x="6796" y="13517"/>
                  </a:lnTo>
                  <a:lnTo>
                    <a:pt x="6727" y="13517"/>
                  </a:lnTo>
                  <a:lnTo>
                    <a:pt x="6727" y="13268"/>
                  </a:lnTo>
                  <a:cubicBezTo>
                    <a:pt x="6727" y="13225"/>
                    <a:pt x="6693" y="13191"/>
                    <a:pt x="6650" y="13191"/>
                  </a:cubicBezTo>
                  <a:lnTo>
                    <a:pt x="6547" y="13191"/>
                  </a:lnTo>
                  <a:lnTo>
                    <a:pt x="6547" y="13131"/>
                  </a:lnTo>
                  <a:lnTo>
                    <a:pt x="6453" y="13131"/>
                  </a:lnTo>
                  <a:lnTo>
                    <a:pt x="6453" y="13191"/>
                  </a:lnTo>
                  <a:lnTo>
                    <a:pt x="6041" y="13191"/>
                  </a:lnTo>
                  <a:lnTo>
                    <a:pt x="6041" y="13131"/>
                  </a:lnTo>
                  <a:lnTo>
                    <a:pt x="5947" y="13131"/>
                  </a:lnTo>
                  <a:lnTo>
                    <a:pt x="5947" y="13191"/>
                  </a:lnTo>
                  <a:lnTo>
                    <a:pt x="5826" y="13191"/>
                  </a:lnTo>
                  <a:cubicBezTo>
                    <a:pt x="5784" y="13191"/>
                    <a:pt x="5758" y="13225"/>
                    <a:pt x="5758" y="13268"/>
                  </a:cubicBezTo>
                  <a:lnTo>
                    <a:pt x="5758" y="13517"/>
                  </a:lnTo>
                  <a:lnTo>
                    <a:pt x="5689" y="13517"/>
                  </a:lnTo>
                  <a:lnTo>
                    <a:pt x="5689" y="13603"/>
                  </a:lnTo>
                  <a:lnTo>
                    <a:pt x="5329" y="13603"/>
                  </a:lnTo>
                  <a:lnTo>
                    <a:pt x="5329" y="13105"/>
                  </a:lnTo>
                  <a:lnTo>
                    <a:pt x="5200" y="13105"/>
                  </a:lnTo>
                  <a:lnTo>
                    <a:pt x="5200" y="12668"/>
                  </a:lnTo>
                  <a:lnTo>
                    <a:pt x="4960" y="12668"/>
                  </a:lnTo>
                  <a:lnTo>
                    <a:pt x="4960" y="10531"/>
                  </a:lnTo>
                  <a:lnTo>
                    <a:pt x="5046" y="10531"/>
                  </a:lnTo>
                  <a:lnTo>
                    <a:pt x="5046" y="10351"/>
                  </a:lnTo>
                  <a:lnTo>
                    <a:pt x="5046" y="10334"/>
                  </a:lnTo>
                  <a:lnTo>
                    <a:pt x="5046" y="7700"/>
                  </a:lnTo>
                  <a:lnTo>
                    <a:pt x="5046" y="7503"/>
                  </a:lnTo>
                  <a:lnTo>
                    <a:pt x="4960" y="7503"/>
                  </a:lnTo>
                  <a:lnTo>
                    <a:pt x="4960" y="3058"/>
                  </a:lnTo>
                  <a:cubicBezTo>
                    <a:pt x="5183" y="4054"/>
                    <a:pt x="5869" y="4869"/>
                    <a:pt x="6702" y="5118"/>
                  </a:cubicBezTo>
                  <a:cubicBezTo>
                    <a:pt x="6787" y="5143"/>
                    <a:pt x="6916" y="5161"/>
                    <a:pt x="7019" y="5161"/>
                  </a:cubicBezTo>
                  <a:cubicBezTo>
                    <a:pt x="7131" y="5161"/>
                    <a:pt x="7191" y="5152"/>
                    <a:pt x="7234" y="5118"/>
                  </a:cubicBezTo>
                  <a:cubicBezTo>
                    <a:pt x="7259" y="5109"/>
                    <a:pt x="7319" y="5066"/>
                    <a:pt x="7276" y="4800"/>
                  </a:cubicBezTo>
                  <a:lnTo>
                    <a:pt x="7045" y="3350"/>
                  </a:lnTo>
                  <a:cubicBezTo>
                    <a:pt x="7276" y="3282"/>
                    <a:pt x="7457" y="3127"/>
                    <a:pt x="7568" y="2921"/>
                  </a:cubicBezTo>
                  <a:lnTo>
                    <a:pt x="9438" y="2604"/>
                  </a:lnTo>
                  <a:lnTo>
                    <a:pt x="11009" y="2346"/>
                  </a:lnTo>
                  <a:lnTo>
                    <a:pt x="11764" y="2218"/>
                  </a:lnTo>
                  <a:close/>
                  <a:moveTo>
                    <a:pt x="16517" y="13328"/>
                  </a:moveTo>
                  <a:lnTo>
                    <a:pt x="16517" y="13517"/>
                  </a:lnTo>
                  <a:lnTo>
                    <a:pt x="16448" y="13517"/>
                  </a:lnTo>
                  <a:lnTo>
                    <a:pt x="16448" y="13603"/>
                  </a:lnTo>
                  <a:lnTo>
                    <a:pt x="15890" y="13603"/>
                  </a:lnTo>
                  <a:lnTo>
                    <a:pt x="15890" y="13517"/>
                  </a:lnTo>
                  <a:lnTo>
                    <a:pt x="15839" y="13517"/>
                  </a:lnTo>
                  <a:lnTo>
                    <a:pt x="15839" y="13328"/>
                  </a:lnTo>
                  <a:lnTo>
                    <a:pt x="15882" y="13328"/>
                  </a:lnTo>
                  <a:lnTo>
                    <a:pt x="15882" y="13397"/>
                  </a:lnTo>
                  <a:lnTo>
                    <a:pt x="15976" y="13397"/>
                  </a:lnTo>
                  <a:lnTo>
                    <a:pt x="15976" y="13328"/>
                  </a:lnTo>
                  <a:lnTo>
                    <a:pt x="16379" y="13328"/>
                  </a:lnTo>
                  <a:lnTo>
                    <a:pt x="16379" y="13397"/>
                  </a:lnTo>
                  <a:lnTo>
                    <a:pt x="16474" y="13397"/>
                  </a:lnTo>
                  <a:lnTo>
                    <a:pt x="16474" y="13328"/>
                  </a:lnTo>
                  <a:close/>
                  <a:moveTo>
                    <a:pt x="17907" y="13328"/>
                  </a:moveTo>
                  <a:lnTo>
                    <a:pt x="17907" y="13517"/>
                  </a:lnTo>
                  <a:lnTo>
                    <a:pt x="17838" y="13517"/>
                  </a:lnTo>
                  <a:lnTo>
                    <a:pt x="17838" y="13603"/>
                  </a:lnTo>
                  <a:lnTo>
                    <a:pt x="17280" y="13603"/>
                  </a:lnTo>
                  <a:lnTo>
                    <a:pt x="17280" y="13517"/>
                  </a:lnTo>
                  <a:lnTo>
                    <a:pt x="17220" y="13517"/>
                  </a:lnTo>
                  <a:lnTo>
                    <a:pt x="17220" y="13328"/>
                  </a:lnTo>
                  <a:lnTo>
                    <a:pt x="17263" y="13328"/>
                  </a:lnTo>
                  <a:lnTo>
                    <a:pt x="17263" y="13397"/>
                  </a:lnTo>
                  <a:lnTo>
                    <a:pt x="17357" y="13397"/>
                  </a:lnTo>
                  <a:lnTo>
                    <a:pt x="17357" y="13328"/>
                  </a:lnTo>
                  <a:lnTo>
                    <a:pt x="17761" y="13328"/>
                  </a:lnTo>
                  <a:lnTo>
                    <a:pt x="17761" y="13397"/>
                  </a:lnTo>
                  <a:lnTo>
                    <a:pt x="17864" y="13397"/>
                  </a:lnTo>
                  <a:lnTo>
                    <a:pt x="17864" y="13328"/>
                  </a:lnTo>
                  <a:close/>
                  <a:moveTo>
                    <a:pt x="6335" y="0"/>
                  </a:moveTo>
                  <a:cubicBezTo>
                    <a:pt x="6211" y="0"/>
                    <a:pt x="5992" y="91"/>
                    <a:pt x="5869" y="176"/>
                  </a:cubicBezTo>
                  <a:cubicBezTo>
                    <a:pt x="5269" y="605"/>
                    <a:pt x="4891" y="1394"/>
                    <a:pt x="4874" y="2252"/>
                  </a:cubicBezTo>
                  <a:lnTo>
                    <a:pt x="4874" y="7503"/>
                  </a:lnTo>
                  <a:lnTo>
                    <a:pt x="4788" y="7503"/>
                  </a:lnTo>
                  <a:lnTo>
                    <a:pt x="4788" y="7700"/>
                  </a:lnTo>
                  <a:lnTo>
                    <a:pt x="4788" y="10334"/>
                  </a:lnTo>
                  <a:lnTo>
                    <a:pt x="4788" y="10351"/>
                  </a:lnTo>
                  <a:lnTo>
                    <a:pt x="4788" y="10531"/>
                  </a:lnTo>
                  <a:lnTo>
                    <a:pt x="4883" y="10531"/>
                  </a:lnTo>
                  <a:lnTo>
                    <a:pt x="4883" y="12668"/>
                  </a:lnTo>
                  <a:lnTo>
                    <a:pt x="4651" y="12668"/>
                  </a:lnTo>
                  <a:lnTo>
                    <a:pt x="4651" y="13105"/>
                  </a:lnTo>
                  <a:lnTo>
                    <a:pt x="4522" y="13105"/>
                  </a:lnTo>
                  <a:lnTo>
                    <a:pt x="4522" y="13603"/>
                  </a:lnTo>
                  <a:lnTo>
                    <a:pt x="3887" y="13603"/>
                  </a:lnTo>
                  <a:lnTo>
                    <a:pt x="3887" y="12633"/>
                  </a:lnTo>
                  <a:lnTo>
                    <a:pt x="3973" y="12625"/>
                  </a:lnTo>
                  <a:lnTo>
                    <a:pt x="3973" y="12402"/>
                  </a:lnTo>
                  <a:lnTo>
                    <a:pt x="3544" y="12436"/>
                  </a:lnTo>
                  <a:lnTo>
                    <a:pt x="3544" y="11981"/>
                  </a:lnTo>
                  <a:lnTo>
                    <a:pt x="3544" y="11938"/>
                  </a:lnTo>
                  <a:lnTo>
                    <a:pt x="3544" y="11853"/>
                  </a:lnTo>
                  <a:lnTo>
                    <a:pt x="3544" y="11810"/>
                  </a:lnTo>
                  <a:lnTo>
                    <a:pt x="3544" y="10677"/>
                  </a:lnTo>
                  <a:lnTo>
                    <a:pt x="3544" y="10634"/>
                  </a:lnTo>
                  <a:lnTo>
                    <a:pt x="3544" y="10549"/>
                  </a:lnTo>
                  <a:lnTo>
                    <a:pt x="3544" y="10506"/>
                  </a:lnTo>
                  <a:lnTo>
                    <a:pt x="3544" y="10386"/>
                  </a:lnTo>
                  <a:cubicBezTo>
                    <a:pt x="3544" y="10214"/>
                    <a:pt x="3407" y="10085"/>
                    <a:pt x="3244" y="10085"/>
                  </a:cubicBezTo>
                  <a:lnTo>
                    <a:pt x="3158" y="10085"/>
                  </a:lnTo>
                  <a:lnTo>
                    <a:pt x="3158" y="9991"/>
                  </a:lnTo>
                  <a:cubicBezTo>
                    <a:pt x="3158" y="9965"/>
                    <a:pt x="3141" y="9948"/>
                    <a:pt x="3115" y="9948"/>
                  </a:cubicBezTo>
                  <a:lnTo>
                    <a:pt x="2901" y="9948"/>
                  </a:lnTo>
                  <a:cubicBezTo>
                    <a:pt x="2884" y="9948"/>
                    <a:pt x="2858" y="9965"/>
                    <a:pt x="2858" y="9991"/>
                  </a:cubicBezTo>
                  <a:lnTo>
                    <a:pt x="2858" y="10085"/>
                  </a:lnTo>
                  <a:lnTo>
                    <a:pt x="2772" y="10085"/>
                  </a:lnTo>
                  <a:cubicBezTo>
                    <a:pt x="2601" y="10085"/>
                    <a:pt x="2472" y="10223"/>
                    <a:pt x="2472" y="10386"/>
                  </a:cubicBezTo>
                  <a:lnTo>
                    <a:pt x="2472" y="10935"/>
                  </a:lnTo>
                  <a:lnTo>
                    <a:pt x="2257" y="10935"/>
                  </a:lnTo>
                  <a:cubicBezTo>
                    <a:pt x="2214" y="10935"/>
                    <a:pt x="2172" y="10960"/>
                    <a:pt x="2172" y="11020"/>
                  </a:cubicBezTo>
                  <a:lnTo>
                    <a:pt x="2172" y="12530"/>
                  </a:lnTo>
                  <a:lnTo>
                    <a:pt x="1863" y="12548"/>
                  </a:lnTo>
                  <a:lnTo>
                    <a:pt x="1863" y="11981"/>
                  </a:lnTo>
                  <a:lnTo>
                    <a:pt x="1863" y="11938"/>
                  </a:lnTo>
                  <a:lnTo>
                    <a:pt x="1863" y="11853"/>
                  </a:lnTo>
                  <a:lnTo>
                    <a:pt x="1863" y="11810"/>
                  </a:lnTo>
                  <a:lnTo>
                    <a:pt x="1863" y="10677"/>
                  </a:lnTo>
                  <a:lnTo>
                    <a:pt x="1863" y="10634"/>
                  </a:lnTo>
                  <a:lnTo>
                    <a:pt x="1863" y="10549"/>
                  </a:lnTo>
                  <a:lnTo>
                    <a:pt x="1863" y="10506"/>
                  </a:lnTo>
                  <a:lnTo>
                    <a:pt x="1863" y="10386"/>
                  </a:lnTo>
                  <a:cubicBezTo>
                    <a:pt x="1863" y="10214"/>
                    <a:pt x="1717" y="10085"/>
                    <a:pt x="1562" y="10085"/>
                  </a:cubicBezTo>
                  <a:lnTo>
                    <a:pt x="1468" y="10085"/>
                  </a:lnTo>
                  <a:lnTo>
                    <a:pt x="1468" y="9991"/>
                  </a:lnTo>
                  <a:cubicBezTo>
                    <a:pt x="1468" y="9965"/>
                    <a:pt x="1442" y="9948"/>
                    <a:pt x="1425" y="9948"/>
                  </a:cubicBezTo>
                  <a:lnTo>
                    <a:pt x="1211" y="9948"/>
                  </a:lnTo>
                  <a:cubicBezTo>
                    <a:pt x="1185" y="9948"/>
                    <a:pt x="1168" y="9965"/>
                    <a:pt x="1168" y="9991"/>
                  </a:cubicBezTo>
                  <a:lnTo>
                    <a:pt x="1168" y="10085"/>
                  </a:lnTo>
                  <a:lnTo>
                    <a:pt x="1065" y="10085"/>
                  </a:lnTo>
                  <a:cubicBezTo>
                    <a:pt x="893" y="10085"/>
                    <a:pt x="764" y="10223"/>
                    <a:pt x="764" y="10386"/>
                  </a:cubicBezTo>
                  <a:lnTo>
                    <a:pt x="764" y="10506"/>
                  </a:lnTo>
                  <a:lnTo>
                    <a:pt x="764" y="10549"/>
                  </a:lnTo>
                  <a:lnTo>
                    <a:pt x="764" y="10634"/>
                  </a:lnTo>
                  <a:lnTo>
                    <a:pt x="764" y="10677"/>
                  </a:lnTo>
                  <a:lnTo>
                    <a:pt x="764" y="10995"/>
                  </a:lnTo>
                  <a:lnTo>
                    <a:pt x="550" y="10995"/>
                  </a:lnTo>
                  <a:cubicBezTo>
                    <a:pt x="507" y="10995"/>
                    <a:pt x="464" y="11029"/>
                    <a:pt x="464" y="11080"/>
                  </a:cubicBezTo>
                  <a:lnTo>
                    <a:pt x="464" y="12633"/>
                  </a:lnTo>
                  <a:lnTo>
                    <a:pt x="198" y="12659"/>
                  </a:lnTo>
                  <a:lnTo>
                    <a:pt x="198" y="12882"/>
                  </a:lnTo>
                  <a:lnTo>
                    <a:pt x="859" y="12839"/>
                  </a:lnTo>
                  <a:lnTo>
                    <a:pt x="859" y="12839"/>
                  </a:lnTo>
                  <a:lnTo>
                    <a:pt x="284" y="12882"/>
                  </a:lnTo>
                  <a:lnTo>
                    <a:pt x="284" y="13603"/>
                  </a:lnTo>
                  <a:lnTo>
                    <a:pt x="1" y="13603"/>
                  </a:lnTo>
                  <a:lnTo>
                    <a:pt x="1" y="14212"/>
                  </a:lnTo>
                  <a:lnTo>
                    <a:pt x="20292" y="14212"/>
                  </a:lnTo>
                  <a:lnTo>
                    <a:pt x="20292" y="13603"/>
                  </a:lnTo>
                  <a:lnTo>
                    <a:pt x="20154" y="13603"/>
                  </a:lnTo>
                  <a:lnTo>
                    <a:pt x="20154" y="12831"/>
                  </a:lnTo>
                  <a:lnTo>
                    <a:pt x="20257" y="12831"/>
                  </a:lnTo>
                  <a:lnTo>
                    <a:pt x="20257" y="12719"/>
                  </a:lnTo>
                  <a:lnTo>
                    <a:pt x="20154" y="12719"/>
                  </a:lnTo>
                  <a:lnTo>
                    <a:pt x="20154" y="12050"/>
                  </a:lnTo>
                  <a:lnTo>
                    <a:pt x="20257" y="12050"/>
                  </a:lnTo>
                  <a:lnTo>
                    <a:pt x="20257" y="11938"/>
                  </a:lnTo>
                  <a:lnTo>
                    <a:pt x="19811" y="11938"/>
                  </a:lnTo>
                  <a:lnTo>
                    <a:pt x="19751" y="11072"/>
                  </a:lnTo>
                  <a:lnTo>
                    <a:pt x="19777" y="11072"/>
                  </a:lnTo>
                  <a:lnTo>
                    <a:pt x="19768" y="10772"/>
                  </a:lnTo>
                  <a:lnTo>
                    <a:pt x="19725" y="10772"/>
                  </a:lnTo>
                  <a:lnTo>
                    <a:pt x="19588" y="8884"/>
                  </a:lnTo>
                  <a:lnTo>
                    <a:pt x="19580" y="8644"/>
                  </a:lnTo>
                  <a:lnTo>
                    <a:pt x="19382" y="8644"/>
                  </a:lnTo>
                  <a:lnTo>
                    <a:pt x="19374" y="8884"/>
                  </a:lnTo>
                  <a:lnTo>
                    <a:pt x="19236" y="10772"/>
                  </a:lnTo>
                  <a:lnTo>
                    <a:pt x="19194" y="10772"/>
                  </a:lnTo>
                  <a:lnTo>
                    <a:pt x="19176" y="11072"/>
                  </a:lnTo>
                  <a:lnTo>
                    <a:pt x="19211" y="11072"/>
                  </a:lnTo>
                  <a:lnTo>
                    <a:pt x="19151" y="11938"/>
                  </a:lnTo>
                  <a:lnTo>
                    <a:pt x="18996" y="11938"/>
                  </a:lnTo>
                  <a:lnTo>
                    <a:pt x="18936" y="11072"/>
                  </a:lnTo>
                  <a:lnTo>
                    <a:pt x="18962" y="11072"/>
                  </a:lnTo>
                  <a:lnTo>
                    <a:pt x="18953" y="10772"/>
                  </a:lnTo>
                  <a:lnTo>
                    <a:pt x="18910" y="10772"/>
                  </a:lnTo>
                  <a:lnTo>
                    <a:pt x="18773" y="8893"/>
                  </a:lnTo>
                  <a:lnTo>
                    <a:pt x="18765" y="8644"/>
                  </a:lnTo>
                  <a:lnTo>
                    <a:pt x="18567" y="8644"/>
                  </a:lnTo>
                  <a:lnTo>
                    <a:pt x="18559" y="8884"/>
                  </a:lnTo>
                  <a:lnTo>
                    <a:pt x="18421" y="10772"/>
                  </a:lnTo>
                  <a:lnTo>
                    <a:pt x="18378" y="10772"/>
                  </a:lnTo>
                  <a:lnTo>
                    <a:pt x="18361" y="11072"/>
                  </a:lnTo>
                  <a:lnTo>
                    <a:pt x="18396" y="11072"/>
                  </a:lnTo>
                  <a:lnTo>
                    <a:pt x="18336" y="11938"/>
                  </a:lnTo>
                  <a:lnTo>
                    <a:pt x="18147" y="11938"/>
                  </a:lnTo>
                  <a:lnTo>
                    <a:pt x="18147" y="12050"/>
                  </a:lnTo>
                  <a:lnTo>
                    <a:pt x="18250" y="12050"/>
                  </a:lnTo>
                  <a:lnTo>
                    <a:pt x="18250" y="12719"/>
                  </a:lnTo>
                  <a:lnTo>
                    <a:pt x="18147" y="12719"/>
                  </a:lnTo>
                  <a:lnTo>
                    <a:pt x="18147" y="12831"/>
                  </a:lnTo>
                  <a:lnTo>
                    <a:pt x="18250" y="12831"/>
                  </a:lnTo>
                  <a:lnTo>
                    <a:pt x="18250" y="13603"/>
                  </a:lnTo>
                  <a:lnTo>
                    <a:pt x="18095" y="13603"/>
                  </a:lnTo>
                  <a:lnTo>
                    <a:pt x="18095" y="13517"/>
                  </a:lnTo>
                  <a:lnTo>
                    <a:pt x="18035" y="13517"/>
                  </a:lnTo>
                  <a:lnTo>
                    <a:pt x="18035" y="13268"/>
                  </a:lnTo>
                  <a:cubicBezTo>
                    <a:pt x="18035" y="13225"/>
                    <a:pt x="18001" y="13191"/>
                    <a:pt x="17958" y="13191"/>
                  </a:cubicBezTo>
                  <a:lnTo>
                    <a:pt x="17847" y="13191"/>
                  </a:lnTo>
                  <a:lnTo>
                    <a:pt x="17847" y="13131"/>
                  </a:lnTo>
                  <a:lnTo>
                    <a:pt x="17769" y="13131"/>
                  </a:lnTo>
                  <a:lnTo>
                    <a:pt x="17769" y="13191"/>
                  </a:lnTo>
                  <a:lnTo>
                    <a:pt x="17357" y="13191"/>
                  </a:lnTo>
                  <a:lnTo>
                    <a:pt x="17357" y="13131"/>
                  </a:lnTo>
                  <a:lnTo>
                    <a:pt x="17263" y="13131"/>
                  </a:lnTo>
                  <a:lnTo>
                    <a:pt x="17263" y="13191"/>
                  </a:lnTo>
                  <a:lnTo>
                    <a:pt x="17143" y="13191"/>
                  </a:lnTo>
                  <a:cubicBezTo>
                    <a:pt x="17100" y="13191"/>
                    <a:pt x="17066" y="13225"/>
                    <a:pt x="17066" y="13268"/>
                  </a:cubicBezTo>
                  <a:lnTo>
                    <a:pt x="17066" y="13517"/>
                  </a:lnTo>
                  <a:lnTo>
                    <a:pt x="17014" y="13517"/>
                  </a:lnTo>
                  <a:lnTo>
                    <a:pt x="17014" y="13603"/>
                  </a:lnTo>
                  <a:lnTo>
                    <a:pt x="16723" y="13603"/>
                  </a:lnTo>
                  <a:lnTo>
                    <a:pt x="16723" y="13517"/>
                  </a:lnTo>
                  <a:lnTo>
                    <a:pt x="16663" y="13517"/>
                  </a:lnTo>
                  <a:lnTo>
                    <a:pt x="16663" y="13268"/>
                  </a:lnTo>
                  <a:cubicBezTo>
                    <a:pt x="16663" y="13225"/>
                    <a:pt x="16628" y="13191"/>
                    <a:pt x="16585" y="13191"/>
                  </a:cubicBezTo>
                  <a:lnTo>
                    <a:pt x="16482" y="13191"/>
                  </a:lnTo>
                  <a:lnTo>
                    <a:pt x="16482" y="13131"/>
                  </a:lnTo>
                  <a:lnTo>
                    <a:pt x="16379" y="13131"/>
                  </a:lnTo>
                  <a:lnTo>
                    <a:pt x="16379" y="13191"/>
                  </a:lnTo>
                  <a:lnTo>
                    <a:pt x="15976" y="13191"/>
                  </a:lnTo>
                  <a:lnTo>
                    <a:pt x="15976" y="13131"/>
                  </a:lnTo>
                  <a:lnTo>
                    <a:pt x="15882" y="13131"/>
                  </a:lnTo>
                  <a:lnTo>
                    <a:pt x="15882" y="13191"/>
                  </a:lnTo>
                  <a:lnTo>
                    <a:pt x="15762" y="13191"/>
                  </a:lnTo>
                  <a:cubicBezTo>
                    <a:pt x="15719" y="13191"/>
                    <a:pt x="15684" y="13225"/>
                    <a:pt x="15684" y="13268"/>
                  </a:cubicBezTo>
                  <a:lnTo>
                    <a:pt x="15684" y="13517"/>
                  </a:lnTo>
                  <a:lnTo>
                    <a:pt x="15624" y="13517"/>
                  </a:lnTo>
                  <a:lnTo>
                    <a:pt x="15624" y="13603"/>
                  </a:lnTo>
                  <a:lnTo>
                    <a:pt x="15264" y="13603"/>
                  </a:lnTo>
                  <a:lnTo>
                    <a:pt x="15264" y="13423"/>
                  </a:lnTo>
                  <a:lnTo>
                    <a:pt x="15041" y="13423"/>
                  </a:lnTo>
                  <a:lnTo>
                    <a:pt x="15041" y="13217"/>
                  </a:lnTo>
                  <a:lnTo>
                    <a:pt x="14990" y="13217"/>
                  </a:lnTo>
                  <a:lnTo>
                    <a:pt x="14990" y="11252"/>
                  </a:lnTo>
                  <a:lnTo>
                    <a:pt x="15127" y="11252"/>
                  </a:lnTo>
                  <a:lnTo>
                    <a:pt x="15127" y="10780"/>
                  </a:lnTo>
                  <a:lnTo>
                    <a:pt x="14998" y="10780"/>
                  </a:lnTo>
                  <a:lnTo>
                    <a:pt x="14998" y="9631"/>
                  </a:lnTo>
                  <a:lnTo>
                    <a:pt x="14037" y="9631"/>
                  </a:lnTo>
                  <a:lnTo>
                    <a:pt x="13222" y="4877"/>
                  </a:lnTo>
                  <a:lnTo>
                    <a:pt x="14200" y="4877"/>
                  </a:lnTo>
                  <a:lnTo>
                    <a:pt x="14200" y="4654"/>
                  </a:lnTo>
                  <a:lnTo>
                    <a:pt x="14200" y="4543"/>
                  </a:lnTo>
                  <a:lnTo>
                    <a:pt x="14200" y="4337"/>
                  </a:lnTo>
                  <a:lnTo>
                    <a:pt x="14200" y="4251"/>
                  </a:lnTo>
                  <a:lnTo>
                    <a:pt x="14200" y="3942"/>
                  </a:lnTo>
                  <a:lnTo>
                    <a:pt x="14200" y="3856"/>
                  </a:lnTo>
                  <a:lnTo>
                    <a:pt x="14200" y="3642"/>
                  </a:lnTo>
                  <a:lnTo>
                    <a:pt x="14123" y="3642"/>
                  </a:lnTo>
                  <a:lnTo>
                    <a:pt x="14123" y="3856"/>
                  </a:lnTo>
                  <a:lnTo>
                    <a:pt x="13917" y="3856"/>
                  </a:lnTo>
                  <a:lnTo>
                    <a:pt x="13917" y="3642"/>
                  </a:lnTo>
                  <a:lnTo>
                    <a:pt x="13831" y="3642"/>
                  </a:lnTo>
                  <a:lnTo>
                    <a:pt x="13831" y="3856"/>
                  </a:lnTo>
                  <a:lnTo>
                    <a:pt x="13625" y="3856"/>
                  </a:lnTo>
                  <a:lnTo>
                    <a:pt x="13625" y="3642"/>
                  </a:lnTo>
                  <a:lnTo>
                    <a:pt x="13540" y="3642"/>
                  </a:lnTo>
                  <a:lnTo>
                    <a:pt x="13540" y="3856"/>
                  </a:lnTo>
                  <a:lnTo>
                    <a:pt x="13334" y="3856"/>
                  </a:lnTo>
                  <a:lnTo>
                    <a:pt x="13334" y="3642"/>
                  </a:lnTo>
                  <a:lnTo>
                    <a:pt x="13248" y="3642"/>
                  </a:lnTo>
                  <a:lnTo>
                    <a:pt x="13248" y="3856"/>
                  </a:lnTo>
                  <a:lnTo>
                    <a:pt x="13205" y="3856"/>
                  </a:lnTo>
                  <a:lnTo>
                    <a:pt x="13205" y="2810"/>
                  </a:lnTo>
                  <a:lnTo>
                    <a:pt x="12819" y="2810"/>
                  </a:lnTo>
                  <a:lnTo>
                    <a:pt x="12819" y="2484"/>
                  </a:lnTo>
                  <a:lnTo>
                    <a:pt x="13540" y="2484"/>
                  </a:lnTo>
                  <a:lnTo>
                    <a:pt x="13540" y="1926"/>
                  </a:lnTo>
                  <a:lnTo>
                    <a:pt x="14595" y="1754"/>
                  </a:lnTo>
                  <a:lnTo>
                    <a:pt x="16294" y="1471"/>
                  </a:lnTo>
                  <a:lnTo>
                    <a:pt x="18044" y="1180"/>
                  </a:lnTo>
                  <a:lnTo>
                    <a:pt x="17898" y="270"/>
                  </a:lnTo>
                  <a:lnTo>
                    <a:pt x="16165" y="562"/>
                  </a:lnTo>
                  <a:lnTo>
                    <a:pt x="14277" y="871"/>
                  </a:lnTo>
                  <a:lnTo>
                    <a:pt x="13540" y="991"/>
                  </a:lnTo>
                  <a:lnTo>
                    <a:pt x="13540" y="665"/>
                  </a:lnTo>
                  <a:lnTo>
                    <a:pt x="11764" y="665"/>
                  </a:lnTo>
                  <a:lnTo>
                    <a:pt x="11764" y="1291"/>
                  </a:lnTo>
                  <a:lnTo>
                    <a:pt x="11009" y="1420"/>
                  </a:lnTo>
                  <a:lnTo>
                    <a:pt x="9121" y="1729"/>
                  </a:lnTo>
                  <a:lnTo>
                    <a:pt x="7422" y="2012"/>
                  </a:lnTo>
                  <a:cubicBezTo>
                    <a:pt x="7276" y="1849"/>
                    <a:pt x="7062" y="1737"/>
                    <a:pt x="6822" y="1737"/>
                  </a:cubicBezTo>
                  <a:lnTo>
                    <a:pt x="6770" y="1737"/>
                  </a:lnTo>
                  <a:lnTo>
                    <a:pt x="6521" y="296"/>
                  </a:lnTo>
                  <a:cubicBezTo>
                    <a:pt x="6470" y="21"/>
                    <a:pt x="6393" y="4"/>
                    <a:pt x="6376" y="4"/>
                  </a:cubicBezTo>
                  <a:cubicBezTo>
                    <a:pt x="6364" y="1"/>
                    <a:pt x="6350" y="0"/>
                    <a:pt x="6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8677975" y="2861900"/>
              <a:ext cx="323127" cy="1880085"/>
            </a:xfrm>
            <a:custGeom>
              <a:avLst/>
              <a:gdLst/>
              <a:ahLst/>
              <a:cxnLst/>
              <a:rect l="l" t="t" r="r" b="b"/>
              <a:pathLst>
                <a:path w="2678" h="15582" extrusionOk="0">
                  <a:moveTo>
                    <a:pt x="1022" y="2746"/>
                  </a:moveTo>
                  <a:lnTo>
                    <a:pt x="1022" y="2840"/>
                  </a:lnTo>
                  <a:lnTo>
                    <a:pt x="859" y="2840"/>
                  </a:lnTo>
                  <a:lnTo>
                    <a:pt x="859" y="2746"/>
                  </a:lnTo>
                  <a:close/>
                  <a:moveTo>
                    <a:pt x="1151" y="2746"/>
                  </a:moveTo>
                  <a:lnTo>
                    <a:pt x="1151" y="2840"/>
                  </a:lnTo>
                  <a:lnTo>
                    <a:pt x="1065" y="2840"/>
                  </a:lnTo>
                  <a:lnTo>
                    <a:pt x="1065" y="2746"/>
                  </a:lnTo>
                  <a:close/>
                  <a:moveTo>
                    <a:pt x="1614" y="2754"/>
                  </a:moveTo>
                  <a:lnTo>
                    <a:pt x="1614" y="2849"/>
                  </a:lnTo>
                  <a:lnTo>
                    <a:pt x="1528" y="2849"/>
                  </a:lnTo>
                  <a:lnTo>
                    <a:pt x="1528" y="2754"/>
                  </a:lnTo>
                  <a:close/>
                  <a:moveTo>
                    <a:pt x="1820" y="2754"/>
                  </a:moveTo>
                  <a:lnTo>
                    <a:pt x="1820" y="2849"/>
                  </a:lnTo>
                  <a:lnTo>
                    <a:pt x="1657" y="2849"/>
                  </a:lnTo>
                  <a:lnTo>
                    <a:pt x="1657" y="2754"/>
                  </a:lnTo>
                  <a:close/>
                  <a:moveTo>
                    <a:pt x="1013" y="2917"/>
                  </a:moveTo>
                  <a:lnTo>
                    <a:pt x="1013" y="3072"/>
                  </a:lnTo>
                  <a:lnTo>
                    <a:pt x="850" y="3072"/>
                  </a:lnTo>
                  <a:lnTo>
                    <a:pt x="850" y="2917"/>
                  </a:lnTo>
                  <a:close/>
                  <a:moveTo>
                    <a:pt x="1142" y="2917"/>
                  </a:moveTo>
                  <a:lnTo>
                    <a:pt x="1142" y="3072"/>
                  </a:lnTo>
                  <a:lnTo>
                    <a:pt x="1056" y="3072"/>
                  </a:lnTo>
                  <a:lnTo>
                    <a:pt x="1056" y="2917"/>
                  </a:lnTo>
                  <a:close/>
                  <a:moveTo>
                    <a:pt x="1588" y="2917"/>
                  </a:moveTo>
                  <a:lnTo>
                    <a:pt x="1588" y="3072"/>
                  </a:lnTo>
                  <a:lnTo>
                    <a:pt x="1502" y="3072"/>
                  </a:lnTo>
                  <a:lnTo>
                    <a:pt x="1502" y="2917"/>
                  </a:lnTo>
                  <a:close/>
                  <a:moveTo>
                    <a:pt x="1794" y="2917"/>
                  </a:moveTo>
                  <a:lnTo>
                    <a:pt x="1794" y="3072"/>
                  </a:lnTo>
                  <a:lnTo>
                    <a:pt x="1631" y="3072"/>
                  </a:lnTo>
                  <a:lnTo>
                    <a:pt x="1631" y="2917"/>
                  </a:lnTo>
                  <a:close/>
                  <a:moveTo>
                    <a:pt x="1116" y="3981"/>
                  </a:moveTo>
                  <a:lnTo>
                    <a:pt x="1116" y="3990"/>
                  </a:lnTo>
                  <a:lnTo>
                    <a:pt x="1279" y="3990"/>
                  </a:lnTo>
                  <a:lnTo>
                    <a:pt x="1279" y="4084"/>
                  </a:lnTo>
                  <a:lnTo>
                    <a:pt x="1202" y="4084"/>
                  </a:lnTo>
                  <a:cubicBezTo>
                    <a:pt x="1193" y="4084"/>
                    <a:pt x="1185" y="4101"/>
                    <a:pt x="1185" y="4110"/>
                  </a:cubicBezTo>
                  <a:cubicBezTo>
                    <a:pt x="1185" y="4119"/>
                    <a:pt x="1193" y="4127"/>
                    <a:pt x="1202" y="4127"/>
                  </a:cubicBezTo>
                  <a:lnTo>
                    <a:pt x="1279" y="4127"/>
                  </a:lnTo>
                  <a:lnTo>
                    <a:pt x="1279" y="4299"/>
                  </a:lnTo>
                  <a:lnTo>
                    <a:pt x="1202" y="4299"/>
                  </a:lnTo>
                  <a:cubicBezTo>
                    <a:pt x="1193" y="4299"/>
                    <a:pt x="1185" y="4316"/>
                    <a:pt x="1185" y="4325"/>
                  </a:cubicBezTo>
                  <a:cubicBezTo>
                    <a:pt x="1185" y="4333"/>
                    <a:pt x="1193" y="4342"/>
                    <a:pt x="1202" y="4342"/>
                  </a:cubicBezTo>
                  <a:lnTo>
                    <a:pt x="1279" y="4342"/>
                  </a:lnTo>
                  <a:lnTo>
                    <a:pt x="1279" y="4513"/>
                  </a:lnTo>
                  <a:lnTo>
                    <a:pt x="1202" y="4513"/>
                  </a:lnTo>
                  <a:cubicBezTo>
                    <a:pt x="1193" y="4513"/>
                    <a:pt x="1185" y="4530"/>
                    <a:pt x="1185" y="4539"/>
                  </a:cubicBezTo>
                  <a:cubicBezTo>
                    <a:pt x="1185" y="4548"/>
                    <a:pt x="1193" y="4556"/>
                    <a:pt x="1202" y="4556"/>
                  </a:cubicBezTo>
                  <a:lnTo>
                    <a:pt x="1279" y="4556"/>
                  </a:lnTo>
                  <a:lnTo>
                    <a:pt x="1279" y="4728"/>
                  </a:lnTo>
                  <a:lnTo>
                    <a:pt x="1202" y="4728"/>
                  </a:lnTo>
                  <a:cubicBezTo>
                    <a:pt x="1193" y="4728"/>
                    <a:pt x="1185" y="4745"/>
                    <a:pt x="1185" y="4753"/>
                  </a:cubicBezTo>
                  <a:cubicBezTo>
                    <a:pt x="1185" y="4762"/>
                    <a:pt x="1193" y="4771"/>
                    <a:pt x="1202" y="4771"/>
                  </a:cubicBezTo>
                  <a:lnTo>
                    <a:pt x="1279" y="4771"/>
                  </a:lnTo>
                  <a:lnTo>
                    <a:pt x="1279" y="4942"/>
                  </a:lnTo>
                  <a:lnTo>
                    <a:pt x="1202" y="4942"/>
                  </a:lnTo>
                  <a:cubicBezTo>
                    <a:pt x="1193" y="4942"/>
                    <a:pt x="1185" y="4959"/>
                    <a:pt x="1185" y="4968"/>
                  </a:cubicBezTo>
                  <a:cubicBezTo>
                    <a:pt x="1185" y="4977"/>
                    <a:pt x="1193" y="4985"/>
                    <a:pt x="1202" y="4985"/>
                  </a:cubicBezTo>
                  <a:lnTo>
                    <a:pt x="1279" y="4985"/>
                  </a:lnTo>
                  <a:lnTo>
                    <a:pt x="1279" y="5045"/>
                  </a:lnTo>
                  <a:lnTo>
                    <a:pt x="1279" y="5157"/>
                  </a:lnTo>
                  <a:lnTo>
                    <a:pt x="1202" y="5157"/>
                  </a:lnTo>
                  <a:cubicBezTo>
                    <a:pt x="1193" y="5157"/>
                    <a:pt x="1185" y="5174"/>
                    <a:pt x="1185" y="5182"/>
                  </a:cubicBezTo>
                  <a:cubicBezTo>
                    <a:pt x="1185" y="5191"/>
                    <a:pt x="1193" y="5200"/>
                    <a:pt x="1202" y="5200"/>
                  </a:cubicBezTo>
                  <a:lnTo>
                    <a:pt x="1279" y="5200"/>
                  </a:lnTo>
                  <a:lnTo>
                    <a:pt x="1279" y="5371"/>
                  </a:lnTo>
                  <a:lnTo>
                    <a:pt x="1202" y="5371"/>
                  </a:lnTo>
                  <a:cubicBezTo>
                    <a:pt x="1193" y="5371"/>
                    <a:pt x="1185" y="5388"/>
                    <a:pt x="1185" y="5397"/>
                  </a:cubicBezTo>
                  <a:cubicBezTo>
                    <a:pt x="1185" y="5406"/>
                    <a:pt x="1193" y="5414"/>
                    <a:pt x="1202" y="5414"/>
                  </a:cubicBezTo>
                  <a:lnTo>
                    <a:pt x="1279" y="5414"/>
                  </a:lnTo>
                  <a:lnTo>
                    <a:pt x="1279" y="5586"/>
                  </a:lnTo>
                  <a:lnTo>
                    <a:pt x="1202" y="5586"/>
                  </a:lnTo>
                  <a:cubicBezTo>
                    <a:pt x="1193" y="5586"/>
                    <a:pt x="1185" y="5603"/>
                    <a:pt x="1185" y="5611"/>
                  </a:cubicBezTo>
                  <a:cubicBezTo>
                    <a:pt x="1185" y="5620"/>
                    <a:pt x="1193" y="5629"/>
                    <a:pt x="1202" y="5629"/>
                  </a:cubicBezTo>
                  <a:lnTo>
                    <a:pt x="1279" y="5629"/>
                  </a:lnTo>
                  <a:lnTo>
                    <a:pt x="1279" y="5689"/>
                  </a:lnTo>
                  <a:lnTo>
                    <a:pt x="962" y="5689"/>
                  </a:lnTo>
                  <a:lnTo>
                    <a:pt x="962" y="4925"/>
                  </a:lnTo>
                  <a:lnTo>
                    <a:pt x="962" y="4144"/>
                  </a:lnTo>
                  <a:lnTo>
                    <a:pt x="1116" y="3981"/>
                  </a:lnTo>
                  <a:close/>
                  <a:moveTo>
                    <a:pt x="1519" y="3973"/>
                  </a:moveTo>
                  <a:lnTo>
                    <a:pt x="1691" y="4144"/>
                  </a:lnTo>
                  <a:lnTo>
                    <a:pt x="1691" y="4925"/>
                  </a:lnTo>
                  <a:lnTo>
                    <a:pt x="1691" y="5689"/>
                  </a:lnTo>
                  <a:lnTo>
                    <a:pt x="1519" y="5689"/>
                  </a:lnTo>
                  <a:lnTo>
                    <a:pt x="1519" y="5045"/>
                  </a:lnTo>
                  <a:lnTo>
                    <a:pt x="1519" y="3990"/>
                  </a:lnTo>
                  <a:lnTo>
                    <a:pt x="1519" y="3973"/>
                  </a:lnTo>
                  <a:close/>
                  <a:moveTo>
                    <a:pt x="1116" y="5749"/>
                  </a:moveTo>
                  <a:lnTo>
                    <a:pt x="1116" y="5783"/>
                  </a:lnTo>
                  <a:lnTo>
                    <a:pt x="1005" y="5783"/>
                  </a:lnTo>
                  <a:lnTo>
                    <a:pt x="1005" y="5749"/>
                  </a:lnTo>
                  <a:close/>
                  <a:moveTo>
                    <a:pt x="1279" y="5749"/>
                  </a:moveTo>
                  <a:lnTo>
                    <a:pt x="1279" y="5783"/>
                  </a:lnTo>
                  <a:lnTo>
                    <a:pt x="1142" y="5783"/>
                  </a:lnTo>
                  <a:lnTo>
                    <a:pt x="1142" y="5749"/>
                  </a:lnTo>
                  <a:close/>
                  <a:moveTo>
                    <a:pt x="1665" y="5749"/>
                  </a:moveTo>
                  <a:lnTo>
                    <a:pt x="1665" y="5783"/>
                  </a:lnTo>
                  <a:lnTo>
                    <a:pt x="1545" y="5783"/>
                  </a:lnTo>
                  <a:lnTo>
                    <a:pt x="1545" y="5749"/>
                  </a:lnTo>
                  <a:close/>
                  <a:moveTo>
                    <a:pt x="1116" y="5817"/>
                  </a:moveTo>
                  <a:lnTo>
                    <a:pt x="1116" y="5912"/>
                  </a:lnTo>
                  <a:lnTo>
                    <a:pt x="1005" y="5912"/>
                  </a:lnTo>
                  <a:lnTo>
                    <a:pt x="1005" y="5817"/>
                  </a:lnTo>
                  <a:close/>
                  <a:moveTo>
                    <a:pt x="1193" y="5817"/>
                  </a:moveTo>
                  <a:cubicBezTo>
                    <a:pt x="1185" y="5817"/>
                    <a:pt x="1185" y="5826"/>
                    <a:pt x="1185" y="5835"/>
                  </a:cubicBezTo>
                  <a:cubicBezTo>
                    <a:pt x="1185" y="5843"/>
                    <a:pt x="1193" y="5860"/>
                    <a:pt x="1202" y="5860"/>
                  </a:cubicBezTo>
                  <a:lnTo>
                    <a:pt x="1279" y="5860"/>
                  </a:lnTo>
                  <a:lnTo>
                    <a:pt x="1279" y="5912"/>
                  </a:lnTo>
                  <a:lnTo>
                    <a:pt x="1142" y="5912"/>
                  </a:lnTo>
                  <a:lnTo>
                    <a:pt x="1142" y="5817"/>
                  </a:lnTo>
                  <a:close/>
                  <a:moveTo>
                    <a:pt x="1657" y="5817"/>
                  </a:moveTo>
                  <a:lnTo>
                    <a:pt x="1657" y="5912"/>
                  </a:lnTo>
                  <a:lnTo>
                    <a:pt x="1537" y="5912"/>
                  </a:lnTo>
                  <a:lnTo>
                    <a:pt x="1537" y="5817"/>
                  </a:lnTo>
                  <a:close/>
                  <a:moveTo>
                    <a:pt x="962" y="5749"/>
                  </a:moveTo>
                  <a:lnTo>
                    <a:pt x="970" y="5920"/>
                  </a:lnTo>
                  <a:lnTo>
                    <a:pt x="962" y="5920"/>
                  </a:lnTo>
                  <a:lnTo>
                    <a:pt x="962" y="5749"/>
                  </a:lnTo>
                  <a:close/>
                  <a:moveTo>
                    <a:pt x="1691" y="6015"/>
                  </a:moveTo>
                  <a:lnTo>
                    <a:pt x="1691" y="6958"/>
                  </a:lnTo>
                  <a:lnTo>
                    <a:pt x="1691" y="8022"/>
                  </a:lnTo>
                  <a:lnTo>
                    <a:pt x="1519" y="8022"/>
                  </a:lnTo>
                  <a:lnTo>
                    <a:pt x="1519" y="7019"/>
                  </a:lnTo>
                  <a:lnTo>
                    <a:pt x="1519" y="6015"/>
                  </a:lnTo>
                  <a:close/>
                  <a:moveTo>
                    <a:pt x="1194" y="6019"/>
                  </a:moveTo>
                  <a:cubicBezTo>
                    <a:pt x="1189" y="6025"/>
                    <a:pt x="1185" y="6035"/>
                    <a:pt x="1185" y="6040"/>
                  </a:cubicBezTo>
                  <a:cubicBezTo>
                    <a:pt x="1185" y="6049"/>
                    <a:pt x="1193" y="6058"/>
                    <a:pt x="1202" y="6058"/>
                  </a:cubicBezTo>
                  <a:lnTo>
                    <a:pt x="1279" y="6058"/>
                  </a:lnTo>
                  <a:lnTo>
                    <a:pt x="1279" y="6229"/>
                  </a:lnTo>
                  <a:lnTo>
                    <a:pt x="1202" y="6229"/>
                  </a:lnTo>
                  <a:cubicBezTo>
                    <a:pt x="1193" y="6229"/>
                    <a:pt x="1185" y="6246"/>
                    <a:pt x="1185" y="6255"/>
                  </a:cubicBezTo>
                  <a:cubicBezTo>
                    <a:pt x="1185" y="6264"/>
                    <a:pt x="1193" y="6272"/>
                    <a:pt x="1202" y="6272"/>
                  </a:cubicBezTo>
                  <a:lnTo>
                    <a:pt x="1279" y="6272"/>
                  </a:lnTo>
                  <a:lnTo>
                    <a:pt x="1279" y="6444"/>
                  </a:lnTo>
                  <a:lnTo>
                    <a:pt x="1202" y="6444"/>
                  </a:lnTo>
                  <a:cubicBezTo>
                    <a:pt x="1193" y="6444"/>
                    <a:pt x="1185" y="6461"/>
                    <a:pt x="1185" y="6469"/>
                  </a:cubicBezTo>
                  <a:cubicBezTo>
                    <a:pt x="1185" y="6478"/>
                    <a:pt x="1193" y="6487"/>
                    <a:pt x="1202" y="6487"/>
                  </a:cubicBezTo>
                  <a:lnTo>
                    <a:pt x="1279" y="6487"/>
                  </a:lnTo>
                  <a:lnTo>
                    <a:pt x="1279" y="6658"/>
                  </a:lnTo>
                  <a:lnTo>
                    <a:pt x="1202" y="6658"/>
                  </a:lnTo>
                  <a:cubicBezTo>
                    <a:pt x="1193" y="6658"/>
                    <a:pt x="1185" y="6675"/>
                    <a:pt x="1185" y="6684"/>
                  </a:cubicBezTo>
                  <a:cubicBezTo>
                    <a:pt x="1185" y="6692"/>
                    <a:pt x="1193" y="6701"/>
                    <a:pt x="1202" y="6701"/>
                  </a:cubicBezTo>
                  <a:lnTo>
                    <a:pt x="1279" y="6701"/>
                  </a:lnTo>
                  <a:lnTo>
                    <a:pt x="1279" y="6873"/>
                  </a:lnTo>
                  <a:lnTo>
                    <a:pt x="1202" y="6873"/>
                  </a:lnTo>
                  <a:cubicBezTo>
                    <a:pt x="1193" y="6873"/>
                    <a:pt x="1185" y="6890"/>
                    <a:pt x="1185" y="6898"/>
                  </a:cubicBezTo>
                  <a:cubicBezTo>
                    <a:pt x="1185" y="6907"/>
                    <a:pt x="1193" y="6916"/>
                    <a:pt x="1202" y="6916"/>
                  </a:cubicBezTo>
                  <a:lnTo>
                    <a:pt x="1279" y="6916"/>
                  </a:lnTo>
                  <a:lnTo>
                    <a:pt x="1279" y="7019"/>
                  </a:lnTo>
                  <a:lnTo>
                    <a:pt x="1279" y="7104"/>
                  </a:lnTo>
                  <a:lnTo>
                    <a:pt x="1202" y="7104"/>
                  </a:lnTo>
                  <a:cubicBezTo>
                    <a:pt x="1193" y="7104"/>
                    <a:pt x="1185" y="7113"/>
                    <a:pt x="1185" y="7121"/>
                  </a:cubicBezTo>
                  <a:cubicBezTo>
                    <a:pt x="1185" y="7130"/>
                    <a:pt x="1193" y="7147"/>
                    <a:pt x="1202" y="7147"/>
                  </a:cubicBezTo>
                  <a:lnTo>
                    <a:pt x="1279" y="7147"/>
                  </a:lnTo>
                  <a:lnTo>
                    <a:pt x="1279" y="7319"/>
                  </a:lnTo>
                  <a:lnTo>
                    <a:pt x="1202" y="7319"/>
                  </a:lnTo>
                  <a:cubicBezTo>
                    <a:pt x="1193" y="7319"/>
                    <a:pt x="1185" y="7327"/>
                    <a:pt x="1185" y="7336"/>
                  </a:cubicBezTo>
                  <a:cubicBezTo>
                    <a:pt x="1185" y="7345"/>
                    <a:pt x="1193" y="7362"/>
                    <a:pt x="1202" y="7362"/>
                  </a:cubicBezTo>
                  <a:lnTo>
                    <a:pt x="1279" y="7362"/>
                  </a:lnTo>
                  <a:lnTo>
                    <a:pt x="1279" y="7533"/>
                  </a:lnTo>
                  <a:lnTo>
                    <a:pt x="1202" y="7533"/>
                  </a:lnTo>
                  <a:cubicBezTo>
                    <a:pt x="1193" y="7533"/>
                    <a:pt x="1185" y="7542"/>
                    <a:pt x="1185" y="7550"/>
                  </a:cubicBezTo>
                  <a:cubicBezTo>
                    <a:pt x="1185" y="7559"/>
                    <a:pt x="1193" y="7576"/>
                    <a:pt x="1202" y="7576"/>
                  </a:cubicBezTo>
                  <a:lnTo>
                    <a:pt x="1279" y="7576"/>
                  </a:lnTo>
                  <a:lnTo>
                    <a:pt x="1279" y="7748"/>
                  </a:lnTo>
                  <a:lnTo>
                    <a:pt x="1202" y="7748"/>
                  </a:lnTo>
                  <a:cubicBezTo>
                    <a:pt x="1193" y="7748"/>
                    <a:pt x="1185" y="7756"/>
                    <a:pt x="1185" y="7765"/>
                  </a:cubicBezTo>
                  <a:cubicBezTo>
                    <a:pt x="1185" y="7774"/>
                    <a:pt x="1193" y="7791"/>
                    <a:pt x="1202" y="7791"/>
                  </a:cubicBezTo>
                  <a:lnTo>
                    <a:pt x="1279" y="7791"/>
                  </a:lnTo>
                  <a:lnTo>
                    <a:pt x="1279" y="7962"/>
                  </a:lnTo>
                  <a:lnTo>
                    <a:pt x="1202" y="7962"/>
                  </a:lnTo>
                  <a:cubicBezTo>
                    <a:pt x="1193" y="7962"/>
                    <a:pt x="1185" y="7971"/>
                    <a:pt x="1185" y="7979"/>
                  </a:cubicBezTo>
                  <a:cubicBezTo>
                    <a:pt x="1185" y="7988"/>
                    <a:pt x="1193" y="8005"/>
                    <a:pt x="1202" y="8005"/>
                  </a:cubicBezTo>
                  <a:lnTo>
                    <a:pt x="1279" y="8005"/>
                  </a:lnTo>
                  <a:lnTo>
                    <a:pt x="1279" y="8031"/>
                  </a:lnTo>
                  <a:lnTo>
                    <a:pt x="962" y="8031"/>
                  </a:lnTo>
                  <a:lnTo>
                    <a:pt x="962" y="6976"/>
                  </a:lnTo>
                  <a:lnTo>
                    <a:pt x="962" y="6118"/>
                  </a:lnTo>
                  <a:lnTo>
                    <a:pt x="962" y="6032"/>
                  </a:lnTo>
                  <a:lnTo>
                    <a:pt x="1194" y="6019"/>
                  </a:lnTo>
                  <a:close/>
                  <a:moveTo>
                    <a:pt x="747" y="8040"/>
                  </a:moveTo>
                  <a:lnTo>
                    <a:pt x="747" y="8142"/>
                  </a:lnTo>
                  <a:lnTo>
                    <a:pt x="713" y="8142"/>
                  </a:lnTo>
                  <a:lnTo>
                    <a:pt x="713" y="8040"/>
                  </a:lnTo>
                  <a:close/>
                  <a:moveTo>
                    <a:pt x="1588" y="8057"/>
                  </a:moveTo>
                  <a:lnTo>
                    <a:pt x="1588" y="8151"/>
                  </a:lnTo>
                  <a:lnTo>
                    <a:pt x="1519" y="8151"/>
                  </a:lnTo>
                  <a:lnTo>
                    <a:pt x="1519" y="8057"/>
                  </a:lnTo>
                  <a:close/>
                  <a:moveTo>
                    <a:pt x="1691" y="8057"/>
                  </a:moveTo>
                  <a:lnTo>
                    <a:pt x="1691" y="8151"/>
                  </a:lnTo>
                  <a:lnTo>
                    <a:pt x="1631" y="8151"/>
                  </a:lnTo>
                  <a:lnTo>
                    <a:pt x="1631" y="8057"/>
                  </a:lnTo>
                  <a:close/>
                  <a:moveTo>
                    <a:pt x="1013" y="8065"/>
                  </a:moveTo>
                  <a:lnTo>
                    <a:pt x="1013" y="8160"/>
                  </a:lnTo>
                  <a:lnTo>
                    <a:pt x="962" y="8160"/>
                  </a:lnTo>
                  <a:lnTo>
                    <a:pt x="962" y="8065"/>
                  </a:lnTo>
                  <a:close/>
                  <a:moveTo>
                    <a:pt x="1279" y="8065"/>
                  </a:moveTo>
                  <a:lnTo>
                    <a:pt x="1279" y="8160"/>
                  </a:lnTo>
                  <a:lnTo>
                    <a:pt x="1056" y="8160"/>
                  </a:lnTo>
                  <a:lnTo>
                    <a:pt x="1056" y="8065"/>
                  </a:lnTo>
                  <a:close/>
                  <a:moveTo>
                    <a:pt x="1974" y="8065"/>
                  </a:moveTo>
                  <a:lnTo>
                    <a:pt x="1974" y="8160"/>
                  </a:lnTo>
                  <a:lnTo>
                    <a:pt x="1931" y="8160"/>
                  </a:lnTo>
                  <a:lnTo>
                    <a:pt x="1931" y="8065"/>
                  </a:lnTo>
                  <a:close/>
                  <a:moveTo>
                    <a:pt x="730" y="8194"/>
                  </a:moveTo>
                  <a:lnTo>
                    <a:pt x="730" y="8348"/>
                  </a:lnTo>
                  <a:lnTo>
                    <a:pt x="704" y="8348"/>
                  </a:lnTo>
                  <a:lnTo>
                    <a:pt x="704" y="8194"/>
                  </a:lnTo>
                  <a:close/>
                  <a:moveTo>
                    <a:pt x="1013" y="8194"/>
                  </a:moveTo>
                  <a:lnTo>
                    <a:pt x="1013" y="8348"/>
                  </a:lnTo>
                  <a:lnTo>
                    <a:pt x="962" y="8348"/>
                  </a:lnTo>
                  <a:lnTo>
                    <a:pt x="962" y="8194"/>
                  </a:lnTo>
                  <a:close/>
                  <a:moveTo>
                    <a:pt x="1193" y="8194"/>
                  </a:moveTo>
                  <a:lnTo>
                    <a:pt x="1202" y="8203"/>
                  </a:lnTo>
                  <a:lnTo>
                    <a:pt x="1279" y="8203"/>
                  </a:lnTo>
                  <a:lnTo>
                    <a:pt x="1279" y="8348"/>
                  </a:lnTo>
                  <a:lnTo>
                    <a:pt x="1056" y="8348"/>
                  </a:lnTo>
                  <a:lnTo>
                    <a:pt x="1056" y="8194"/>
                  </a:lnTo>
                  <a:close/>
                  <a:moveTo>
                    <a:pt x="1588" y="8194"/>
                  </a:moveTo>
                  <a:lnTo>
                    <a:pt x="1588" y="8348"/>
                  </a:lnTo>
                  <a:lnTo>
                    <a:pt x="1519" y="8348"/>
                  </a:lnTo>
                  <a:lnTo>
                    <a:pt x="1519" y="8194"/>
                  </a:lnTo>
                  <a:close/>
                  <a:moveTo>
                    <a:pt x="1691" y="8194"/>
                  </a:moveTo>
                  <a:lnTo>
                    <a:pt x="1691" y="8348"/>
                  </a:lnTo>
                  <a:lnTo>
                    <a:pt x="1631" y="8348"/>
                  </a:lnTo>
                  <a:lnTo>
                    <a:pt x="1631" y="8194"/>
                  </a:lnTo>
                  <a:close/>
                  <a:moveTo>
                    <a:pt x="1966" y="8194"/>
                  </a:moveTo>
                  <a:lnTo>
                    <a:pt x="1966" y="8348"/>
                  </a:lnTo>
                  <a:lnTo>
                    <a:pt x="1923" y="8348"/>
                  </a:lnTo>
                  <a:lnTo>
                    <a:pt x="1923" y="8194"/>
                  </a:lnTo>
                  <a:close/>
                  <a:moveTo>
                    <a:pt x="1279" y="8503"/>
                  </a:moveTo>
                  <a:lnTo>
                    <a:pt x="1279" y="8589"/>
                  </a:lnTo>
                  <a:lnTo>
                    <a:pt x="1202" y="8589"/>
                  </a:lnTo>
                  <a:cubicBezTo>
                    <a:pt x="1193" y="8589"/>
                    <a:pt x="1185" y="8606"/>
                    <a:pt x="1185" y="8614"/>
                  </a:cubicBezTo>
                  <a:cubicBezTo>
                    <a:pt x="1185" y="8623"/>
                    <a:pt x="1193" y="8632"/>
                    <a:pt x="1202" y="8632"/>
                  </a:cubicBezTo>
                  <a:lnTo>
                    <a:pt x="1279" y="8632"/>
                  </a:lnTo>
                  <a:lnTo>
                    <a:pt x="1279" y="8803"/>
                  </a:lnTo>
                  <a:lnTo>
                    <a:pt x="1202" y="8803"/>
                  </a:lnTo>
                  <a:cubicBezTo>
                    <a:pt x="1193" y="8803"/>
                    <a:pt x="1185" y="8820"/>
                    <a:pt x="1185" y="8829"/>
                  </a:cubicBezTo>
                  <a:cubicBezTo>
                    <a:pt x="1185" y="8837"/>
                    <a:pt x="1193" y="8846"/>
                    <a:pt x="1202" y="8846"/>
                  </a:cubicBezTo>
                  <a:lnTo>
                    <a:pt x="1279" y="8846"/>
                  </a:lnTo>
                  <a:lnTo>
                    <a:pt x="1279" y="8863"/>
                  </a:lnTo>
                  <a:lnTo>
                    <a:pt x="1279" y="9018"/>
                  </a:lnTo>
                  <a:lnTo>
                    <a:pt x="1202" y="9018"/>
                  </a:lnTo>
                  <a:cubicBezTo>
                    <a:pt x="1193" y="9018"/>
                    <a:pt x="1185" y="9035"/>
                    <a:pt x="1185" y="9043"/>
                  </a:cubicBezTo>
                  <a:cubicBezTo>
                    <a:pt x="1185" y="9052"/>
                    <a:pt x="1193" y="9060"/>
                    <a:pt x="1202" y="9060"/>
                  </a:cubicBezTo>
                  <a:lnTo>
                    <a:pt x="1279" y="9060"/>
                  </a:lnTo>
                  <a:lnTo>
                    <a:pt x="1279" y="9232"/>
                  </a:lnTo>
                  <a:lnTo>
                    <a:pt x="1202" y="9232"/>
                  </a:lnTo>
                  <a:cubicBezTo>
                    <a:pt x="1193" y="9232"/>
                    <a:pt x="1185" y="9249"/>
                    <a:pt x="1185" y="9258"/>
                  </a:cubicBezTo>
                  <a:cubicBezTo>
                    <a:pt x="1185" y="9266"/>
                    <a:pt x="1193" y="9275"/>
                    <a:pt x="1202" y="9275"/>
                  </a:cubicBezTo>
                  <a:lnTo>
                    <a:pt x="1279" y="9275"/>
                  </a:lnTo>
                  <a:lnTo>
                    <a:pt x="1279" y="9447"/>
                  </a:lnTo>
                  <a:lnTo>
                    <a:pt x="1202" y="9447"/>
                  </a:lnTo>
                  <a:cubicBezTo>
                    <a:pt x="1193" y="9447"/>
                    <a:pt x="1185" y="9464"/>
                    <a:pt x="1185" y="9472"/>
                  </a:cubicBezTo>
                  <a:cubicBezTo>
                    <a:pt x="1185" y="9481"/>
                    <a:pt x="1193" y="9489"/>
                    <a:pt x="1202" y="9489"/>
                  </a:cubicBezTo>
                  <a:lnTo>
                    <a:pt x="1279" y="9489"/>
                  </a:lnTo>
                  <a:lnTo>
                    <a:pt x="1279" y="9661"/>
                  </a:lnTo>
                  <a:lnTo>
                    <a:pt x="1202" y="9661"/>
                  </a:lnTo>
                  <a:cubicBezTo>
                    <a:pt x="1193" y="9661"/>
                    <a:pt x="1185" y="9678"/>
                    <a:pt x="1185" y="9687"/>
                  </a:cubicBezTo>
                  <a:cubicBezTo>
                    <a:pt x="1185" y="9695"/>
                    <a:pt x="1193" y="9704"/>
                    <a:pt x="1202" y="9704"/>
                  </a:cubicBezTo>
                  <a:lnTo>
                    <a:pt x="1279" y="9704"/>
                  </a:lnTo>
                  <a:lnTo>
                    <a:pt x="1279" y="9876"/>
                  </a:lnTo>
                  <a:lnTo>
                    <a:pt x="1228" y="9876"/>
                  </a:lnTo>
                  <a:cubicBezTo>
                    <a:pt x="1219" y="9876"/>
                    <a:pt x="1202" y="9893"/>
                    <a:pt x="1202" y="9901"/>
                  </a:cubicBezTo>
                  <a:cubicBezTo>
                    <a:pt x="1202" y="9910"/>
                    <a:pt x="1219" y="9918"/>
                    <a:pt x="1228" y="9918"/>
                  </a:cubicBezTo>
                  <a:lnTo>
                    <a:pt x="1279" y="9918"/>
                  </a:lnTo>
                  <a:lnTo>
                    <a:pt x="1279" y="10004"/>
                  </a:lnTo>
                  <a:lnTo>
                    <a:pt x="962" y="10004"/>
                  </a:lnTo>
                  <a:lnTo>
                    <a:pt x="962" y="8803"/>
                  </a:lnTo>
                  <a:lnTo>
                    <a:pt x="962" y="8503"/>
                  </a:lnTo>
                  <a:close/>
                  <a:moveTo>
                    <a:pt x="1691" y="8503"/>
                  </a:moveTo>
                  <a:lnTo>
                    <a:pt x="1691" y="8803"/>
                  </a:lnTo>
                  <a:lnTo>
                    <a:pt x="1691" y="10004"/>
                  </a:lnTo>
                  <a:lnTo>
                    <a:pt x="1519" y="10004"/>
                  </a:lnTo>
                  <a:lnTo>
                    <a:pt x="1519" y="8863"/>
                  </a:lnTo>
                  <a:lnTo>
                    <a:pt x="1519" y="8503"/>
                  </a:lnTo>
                  <a:close/>
                  <a:moveTo>
                    <a:pt x="1700" y="10090"/>
                  </a:moveTo>
                  <a:lnTo>
                    <a:pt x="1708" y="10287"/>
                  </a:lnTo>
                  <a:lnTo>
                    <a:pt x="1622" y="10639"/>
                  </a:lnTo>
                  <a:lnTo>
                    <a:pt x="1528" y="10639"/>
                  </a:lnTo>
                  <a:lnTo>
                    <a:pt x="1528" y="10631"/>
                  </a:lnTo>
                  <a:lnTo>
                    <a:pt x="1528" y="10468"/>
                  </a:lnTo>
                  <a:lnTo>
                    <a:pt x="1631" y="10468"/>
                  </a:lnTo>
                  <a:cubicBezTo>
                    <a:pt x="1648" y="10468"/>
                    <a:pt x="1657" y="10459"/>
                    <a:pt x="1657" y="10450"/>
                  </a:cubicBezTo>
                  <a:cubicBezTo>
                    <a:pt x="1657" y="10433"/>
                    <a:pt x="1648" y="10425"/>
                    <a:pt x="1631" y="10425"/>
                  </a:cubicBezTo>
                  <a:lnTo>
                    <a:pt x="1528" y="10425"/>
                  </a:lnTo>
                  <a:lnTo>
                    <a:pt x="1528" y="10253"/>
                  </a:lnTo>
                  <a:lnTo>
                    <a:pt x="1631" y="10253"/>
                  </a:lnTo>
                  <a:cubicBezTo>
                    <a:pt x="1648" y="10253"/>
                    <a:pt x="1657" y="10244"/>
                    <a:pt x="1657" y="10236"/>
                  </a:cubicBezTo>
                  <a:cubicBezTo>
                    <a:pt x="1657" y="10219"/>
                    <a:pt x="1648" y="10210"/>
                    <a:pt x="1631" y="10210"/>
                  </a:cubicBezTo>
                  <a:lnTo>
                    <a:pt x="1528" y="10210"/>
                  </a:lnTo>
                  <a:lnTo>
                    <a:pt x="1528" y="10090"/>
                  </a:lnTo>
                  <a:close/>
                  <a:moveTo>
                    <a:pt x="1605" y="10682"/>
                  </a:moveTo>
                  <a:lnTo>
                    <a:pt x="1571" y="10845"/>
                  </a:lnTo>
                  <a:lnTo>
                    <a:pt x="1528" y="10682"/>
                  </a:lnTo>
                  <a:close/>
                  <a:moveTo>
                    <a:pt x="1279" y="10090"/>
                  </a:moveTo>
                  <a:lnTo>
                    <a:pt x="1279" y="10236"/>
                  </a:lnTo>
                  <a:lnTo>
                    <a:pt x="1056" y="11102"/>
                  </a:lnTo>
                  <a:lnTo>
                    <a:pt x="919" y="10536"/>
                  </a:lnTo>
                  <a:lnTo>
                    <a:pt x="962" y="10090"/>
                  </a:lnTo>
                  <a:close/>
                  <a:moveTo>
                    <a:pt x="1571" y="11368"/>
                  </a:moveTo>
                  <a:lnTo>
                    <a:pt x="1605" y="11497"/>
                  </a:lnTo>
                  <a:lnTo>
                    <a:pt x="1537" y="11497"/>
                  </a:lnTo>
                  <a:lnTo>
                    <a:pt x="1571" y="11368"/>
                  </a:lnTo>
                  <a:close/>
                  <a:moveTo>
                    <a:pt x="885" y="10922"/>
                  </a:moveTo>
                  <a:lnTo>
                    <a:pt x="988" y="11360"/>
                  </a:lnTo>
                  <a:lnTo>
                    <a:pt x="885" y="11789"/>
                  </a:lnTo>
                  <a:lnTo>
                    <a:pt x="807" y="11789"/>
                  </a:lnTo>
                  <a:lnTo>
                    <a:pt x="885" y="10922"/>
                  </a:lnTo>
                  <a:close/>
                  <a:moveTo>
                    <a:pt x="1065" y="11626"/>
                  </a:moveTo>
                  <a:lnTo>
                    <a:pt x="1108" y="11789"/>
                  </a:lnTo>
                  <a:lnTo>
                    <a:pt x="1022" y="11789"/>
                  </a:lnTo>
                  <a:lnTo>
                    <a:pt x="1065" y="11626"/>
                  </a:lnTo>
                  <a:close/>
                  <a:moveTo>
                    <a:pt x="1279" y="10768"/>
                  </a:moveTo>
                  <a:lnTo>
                    <a:pt x="1279" y="11789"/>
                  </a:lnTo>
                  <a:lnTo>
                    <a:pt x="1219" y="11789"/>
                  </a:lnTo>
                  <a:lnTo>
                    <a:pt x="1116" y="11377"/>
                  </a:lnTo>
                  <a:lnTo>
                    <a:pt x="1279" y="10768"/>
                  </a:lnTo>
                  <a:close/>
                  <a:moveTo>
                    <a:pt x="1743" y="10673"/>
                  </a:moveTo>
                  <a:lnTo>
                    <a:pt x="1837" y="11789"/>
                  </a:lnTo>
                  <a:lnTo>
                    <a:pt x="1794" y="11789"/>
                  </a:lnTo>
                  <a:lnTo>
                    <a:pt x="1631" y="11111"/>
                  </a:lnTo>
                  <a:cubicBezTo>
                    <a:pt x="1648" y="11111"/>
                    <a:pt x="1648" y="11102"/>
                    <a:pt x="1648" y="11094"/>
                  </a:cubicBezTo>
                  <a:lnTo>
                    <a:pt x="1648" y="11077"/>
                  </a:lnTo>
                  <a:lnTo>
                    <a:pt x="1743" y="10673"/>
                  </a:lnTo>
                  <a:close/>
                  <a:moveTo>
                    <a:pt x="1614" y="11540"/>
                  </a:moveTo>
                  <a:lnTo>
                    <a:pt x="1674" y="11797"/>
                  </a:lnTo>
                  <a:lnTo>
                    <a:pt x="1528" y="11797"/>
                  </a:lnTo>
                  <a:lnTo>
                    <a:pt x="1528" y="11755"/>
                  </a:lnTo>
                  <a:lnTo>
                    <a:pt x="1631" y="11755"/>
                  </a:lnTo>
                  <a:cubicBezTo>
                    <a:pt x="1648" y="11755"/>
                    <a:pt x="1657" y="11746"/>
                    <a:pt x="1657" y="11737"/>
                  </a:cubicBezTo>
                  <a:cubicBezTo>
                    <a:pt x="1657" y="11720"/>
                    <a:pt x="1631" y="11712"/>
                    <a:pt x="1622" y="11712"/>
                  </a:cubicBezTo>
                  <a:lnTo>
                    <a:pt x="1519" y="11712"/>
                  </a:lnTo>
                  <a:lnTo>
                    <a:pt x="1519" y="11591"/>
                  </a:lnTo>
                  <a:lnTo>
                    <a:pt x="1528" y="11540"/>
                  </a:lnTo>
                  <a:close/>
                  <a:moveTo>
                    <a:pt x="1279" y="11866"/>
                  </a:moveTo>
                  <a:lnTo>
                    <a:pt x="1279" y="13067"/>
                  </a:lnTo>
                  <a:lnTo>
                    <a:pt x="1176" y="13522"/>
                  </a:lnTo>
                  <a:lnTo>
                    <a:pt x="1176" y="12690"/>
                  </a:lnTo>
                  <a:lnTo>
                    <a:pt x="1176" y="11866"/>
                  </a:lnTo>
                  <a:close/>
                  <a:moveTo>
                    <a:pt x="1846" y="11866"/>
                  </a:moveTo>
                  <a:lnTo>
                    <a:pt x="1948" y="12981"/>
                  </a:lnTo>
                  <a:lnTo>
                    <a:pt x="1708" y="13934"/>
                  </a:lnTo>
                  <a:lnTo>
                    <a:pt x="1519" y="13119"/>
                  </a:lnTo>
                  <a:lnTo>
                    <a:pt x="1519" y="11866"/>
                  </a:lnTo>
                  <a:close/>
                  <a:moveTo>
                    <a:pt x="1142" y="11866"/>
                  </a:moveTo>
                  <a:lnTo>
                    <a:pt x="1142" y="11952"/>
                  </a:lnTo>
                  <a:lnTo>
                    <a:pt x="988" y="11952"/>
                  </a:lnTo>
                  <a:cubicBezTo>
                    <a:pt x="979" y="11952"/>
                    <a:pt x="970" y="11960"/>
                    <a:pt x="970" y="11969"/>
                  </a:cubicBezTo>
                  <a:cubicBezTo>
                    <a:pt x="970" y="11978"/>
                    <a:pt x="979" y="11995"/>
                    <a:pt x="988" y="11995"/>
                  </a:cubicBezTo>
                  <a:lnTo>
                    <a:pt x="1133" y="11995"/>
                  </a:lnTo>
                  <a:lnTo>
                    <a:pt x="1133" y="12166"/>
                  </a:lnTo>
                  <a:lnTo>
                    <a:pt x="988" y="12166"/>
                  </a:lnTo>
                  <a:cubicBezTo>
                    <a:pt x="979" y="12166"/>
                    <a:pt x="970" y="12175"/>
                    <a:pt x="970" y="12183"/>
                  </a:cubicBezTo>
                  <a:cubicBezTo>
                    <a:pt x="970" y="12192"/>
                    <a:pt x="979" y="12209"/>
                    <a:pt x="988" y="12209"/>
                  </a:cubicBezTo>
                  <a:lnTo>
                    <a:pt x="1133" y="12209"/>
                  </a:lnTo>
                  <a:lnTo>
                    <a:pt x="1133" y="12381"/>
                  </a:lnTo>
                  <a:lnTo>
                    <a:pt x="988" y="12381"/>
                  </a:lnTo>
                  <a:cubicBezTo>
                    <a:pt x="979" y="12381"/>
                    <a:pt x="970" y="12389"/>
                    <a:pt x="970" y="12398"/>
                  </a:cubicBezTo>
                  <a:cubicBezTo>
                    <a:pt x="970" y="12407"/>
                    <a:pt x="979" y="12424"/>
                    <a:pt x="988" y="12424"/>
                  </a:cubicBezTo>
                  <a:lnTo>
                    <a:pt x="1133" y="12424"/>
                  </a:lnTo>
                  <a:lnTo>
                    <a:pt x="1133" y="12595"/>
                  </a:lnTo>
                  <a:lnTo>
                    <a:pt x="988" y="12595"/>
                  </a:lnTo>
                  <a:cubicBezTo>
                    <a:pt x="979" y="12595"/>
                    <a:pt x="970" y="12604"/>
                    <a:pt x="970" y="12612"/>
                  </a:cubicBezTo>
                  <a:cubicBezTo>
                    <a:pt x="970" y="12621"/>
                    <a:pt x="979" y="12638"/>
                    <a:pt x="988" y="12638"/>
                  </a:cubicBezTo>
                  <a:lnTo>
                    <a:pt x="1133" y="12638"/>
                  </a:lnTo>
                  <a:lnTo>
                    <a:pt x="1133" y="12690"/>
                  </a:lnTo>
                  <a:lnTo>
                    <a:pt x="1133" y="12810"/>
                  </a:lnTo>
                  <a:lnTo>
                    <a:pt x="988" y="12810"/>
                  </a:lnTo>
                  <a:cubicBezTo>
                    <a:pt x="979" y="12810"/>
                    <a:pt x="970" y="12818"/>
                    <a:pt x="970" y="12827"/>
                  </a:cubicBezTo>
                  <a:cubicBezTo>
                    <a:pt x="970" y="12836"/>
                    <a:pt x="979" y="12853"/>
                    <a:pt x="988" y="12853"/>
                  </a:cubicBezTo>
                  <a:lnTo>
                    <a:pt x="1133" y="12853"/>
                  </a:lnTo>
                  <a:lnTo>
                    <a:pt x="1133" y="13024"/>
                  </a:lnTo>
                  <a:lnTo>
                    <a:pt x="988" y="13024"/>
                  </a:lnTo>
                  <a:cubicBezTo>
                    <a:pt x="979" y="13024"/>
                    <a:pt x="970" y="13033"/>
                    <a:pt x="970" y="13041"/>
                  </a:cubicBezTo>
                  <a:cubicBezTo>
                    <a:pt x="970" y="13050"/>
                    <a:pt x="979" y="13067"/>
                    <a:pt x="988" y="13067"/>
                  </a:cubicBezTo>
                  <a:lnTo>
                    <a:pt x="1133" y="13067"/>
                  </a:lnTo>
                  <a:lnTo>
                    <a:pt x="1133" y="13239"/>
                  </a:lnTo>
                  <a:lnTo>
                    <a:pt x="988" y="13239"/>
                  </a:lnTo>
                  <a:cubicBezTo>
                    <a:pt x="979" y="13239"/>
                    <a:pt x="970" y="13247"/>
                    <a:pt x="970" y="13256"/>
                  </a:cubicBezTo>
                  <a:cubicBezTo>
                    <a:pt x="970" y="13265"/>
                    <a:pt x="979" y="13282"/>
                    <a:pt x="988" y="13282"/>
                  </a:cubicBezTo>
                  <a:lnTo>
                    <a:pt x="1133" y="13282"/>
                  </a:lnTo>
                  <a:lnTo>
                    <a:pt x="1133" y="13453"/>
                  </a:lnTo>
                  <a:lnTo>
                    <a:pt x="988" y="13453"/>
                  </a:lnTo>
                  <a:cubicBezTo>
                    <a:pt x="979" y="13453"/>
                    <a:pt x="970" y="13462"/>
                    <a:pt x="970" y="13470"/>
                  </a:cubicBezTo>
                  <a:cubicBezTo>
                    <a:pt x="970" y="13479"/>
                    <a:pt x="979" y="13496"/>
                    <a:pt x="988" y="13496"/>
                  </a:cubicBezTo>
                  <a:lnTo>
                    <a:pt x="1133" y="13496"/>
                  </a:lnTo>
                  <a:lnTo>
                    <a:pt x="1133" y="13668"/>
                  </a:lnTo>
                  <a:lnTo>
                    <a:pt x="988" y="13668"/>
                  </a:lnTo>
                  <a:cubicBezTo>
                    <a:pt x="979" y="13668"/>
                    <a:pt x="970" y="13676"/>
                    <a:pt x="970" y="13685"/>
                  </a:cubicBezTo>
                  <a:cubicBezTo>
                    <a:pt x="970" y="13694"/>
                    <a:pt x="979" y="13711"/>
                    <a:pt x="988" y="13711"/>
                  </a:cubicBezTo>
                  <a:lnTo>
                    <a:pt x="1133" y="13711"/>
                  </a:lnTo>
                  <a:lnTo>
                    <a:pt x="1091" y="13882"/>
                  </a:lnTo>
                  <a:lnTo>
                    <a:pt x="988" y="13882"/>
                  </a:lnTo>
                  <a:cubicBezTo>
                    <a:pt x="979" y="13882"/>
                    <a:pt x="970" y="13891"/>
                    <a:pt x="970" y="13899"/>
                  </a:cubicBezTo>
                  <a:cubicBezTo>
                    <a:pt x="970" y="13908"/>
                    <a:pt x="979" y="13925"/>
                    <a:pt x="988" y="13925"/>
                  </a:cubicBezTo>
                  <a:lnTo>
                    <a:pt x="1073" y="13925"/>
                  </a:lnTo>
                  <a:lnTo>
                    <a:pt x="1030" y="14097"/>
                  </a:lnTo>
                  <a:lnTo>
                    <a:pt x="988" y="14097"/>
                  </a:lnTo>
                  <a:cubicBezTo>
                    <a:pt x="979" y="14097"/>
                    <a:pt x="970" y="14105"/>
                    <a:pt x="970" y="14114"/>
                  </a:cubicBezTo>
                  <a:cubicBezTo>
                    <a:pt x="970" y="14122"/>
                    <a:pt x="979" y="14140"/>
                    <a:pt x="988" y="14140"/>
                  </a:cubicBezTo>
                  <a:lnTo>
                    <a:pt x="1030" y="14140"/>
                  </a:lnTo>
                  <a:lnTo>
                    <a:pt x="1005" y="14277"/>
                  </a:lnTo>
                  <a:lnTo>
                    <a:pt x="704" y="13050"/>
                  </a:lnTo>
                  <a:lnTo>
                    <a:pt x="807" y="11866"/>
                  </a:lnTo>
                  <a:close/>
                  <a:moveTo>
                    <a:pt x="1133" y="14225"/>
                  </a:moveTo>
                  <a:lnTo>
                    <a:pt x="1133" y="14311"/>
                  </a:lnTo>
                  <a:lnTo>
                    <a:pt x="1108" y="14311"/>
                  </a:lnTo>
                  <a:lnTo>
                    <a:pt x="1133" y="14225"/>
                  </a:lnTo>
                  <a:close/>
                  <a:moveTo>
                    <a:pt x="1125" y="14354"/>
                  </a:moveTo>
                  <a:lnTo>
                    <a:pt x="1125" y="14526"/>
                  </a:lnTo>
                  <a:lnTo>
                    <a:pt x="1056" y="14526"/>
                  </a:lnTo>
                  <a:lnTo>
                    <a:pt x="1099" y="14354"/>
                  </a:lnTo>
                  <a:close/>
                  <a:moveTo>
                    <a:pt x="1116" y="14569"/>
                  </a:moveTo>
                  <a:lnTo>
                    <a:pt x="1116" y="14740"/>
                  </a:lnTo>
                  <a:lnTo>
                    <a:pt x="1099" y="14740"/>
                  </a:lnTo>
                  <a:lnTo>
                    <a:pt x="1056" y="14569"/>
                  </a:lnTo>
                  <a:close/>
                  <a:moveTo>
                    <a:pt x="1519" y="13651"/>
                  </a:moveTo>
                  <a:lnTo>
                    <a:pt x="1648" y="14200"/>
                  </a:lnTo>
                  <a:lnTo>
                    <a:pt x="1519" y="14749"/>
                  </a:lnTo>
                  <a:lnTo>
                    <a:pt x="1519" y="13651"/>
                  </a:lnTo>
                  <a:close/>
                  <a:moveTo>
                    <a:pt x="1133" y="14766"/>
                  </a:moveTo>
                  <a:lnTo>
                    <a:pt x="1133" y="14843"/>
                  </a:lnTo>
                  <a:lnTo>
                    <a:pt x="1108" y="14766"/>
                  </a:lnTo>
                  <a:close/>
                  <a:moveTo>
                    <a:pt x="1279" y="13591"/>
                  </a:moveTo>
                  <a:lnTo>
                    <a:pt x="1279" y="15109"/>
                  </a:lnTo>
                  <a:lnTo>
                    <a:pt x="1193" y="15109"/>
                  </a:lnTo>
                  <a:lnTo>
                    <a:pt x="1176" y="15015"/>
                  </a:lnTo>
                  <a:lnTo>
                    <a:pt x="1176" y="14054"/>
                  </a:lnTo>
                  <a:lnTo>
                    <a:pt x="1279" y="13591"/>
                  </a:lnTo>
                  <a:close/>
                  <a:moveTo>
                    <a:pt x="1717" y="14457"/>
                  </a:moveTo>
                  <a:lnTo>
                    <a:pt x="1880" y="15109"/>
                  </a:lnTo>
                  <a:lnTo>
                    <a:pt x="1562" y="15109"/>
                  </a:lnTo>
                  <a:lnTo>
                    <a:pt x="1717" y="14457"/>
                  </a:lnTo>
                  <a:close/>
                  <a:moveTo>
                    <a:pt x="1974" y="13350"/>
                  </a:moveTo>
                  <a:lnTo>
                    <a:pt x="2137" y="15101"/>
                  </a:lnTo>
                  <a:lnTo>
                    <a:pt x="2000" y="15101"/>
                  </a:lnTo>
                  <a:lnTo>
                    <a:pt x="2000" y="15109"/>
                  </a:lnTo>
                  <a:lnTo>
                    <a:pt x="1777" y="14191"/>
                  </a:lnTo>
                  <a:lnTo>
                    <a:pt x="1974" y="13350"/>
                  </a:lnTo>
                  <a:close/>
                  <a:moveTo>
                    <a:pt x="662" y="13436"/>
                  </a:moveTo>
                  <a:lnTo>
                    <a:pt x="927" y="14543"/>
                  </a:lnTo>
                  <a:lnTo>
                    <a:pt x="790" y="15126"/>
                  </a:lnTo>
                  <a:lnTo>
                    <a:pt x="507" y="15126"/>
                  </a:lnTo>
                  <a:lnTo>
                    <a:pt x="507" y="15109"/>
                  </a:lnTo>
                  <a:lnTo>
                    <a:pt x="662" y="13436"/>
                  </a:lnTo>
                  <a:close/>
                  <a:moveTo>
                    <a:pt x="988" y="14800"/>
                  </a:moveTo>
                  <a:lnTo>
                    <a:pt x="1022" y="14955"/>
                  </a:lnTo>
                  <a:lnTo>
                    <a:pt x="979" y="14955"/>
                  </a:lnTo>
                  <a:cubicBezTo>
                    <a:pt x="970" y="14955"/>
                    <a:pt x="962" y="14963"/>
                    <a:pt x="962" y="14972"/>
                  </a:cubicBezTo>
                  <a:cubicBezTo>
                    <a:pt x="962" y="14980"/>
                    <a:pt x="970" y="14998"/>
                    <a:pt x="979" y="14998"/>
                  </a:cubicBezTo>
                  <a:lnTo>
                    <a:pt x="1030" y="14998"/>
                  </a:lnTo>
                  <a:lnTo>
                    <a:pt x="1065" y="15126"/>
                  </a:lnTo>
                  <a:lnTo>
                    <a:pt x="919" y="15126"/>
                  </a:lnTo>
                  <a:lnTo>
                    <a:pt x="919" y="15109"/>
                  </a:lnTo>
                  <a:lnTo>
                    <a:pt x="988" y="14800"/>
                  </a:lnTo>
                  <a:close/>
                  <a:moveTo>
                    <a:pt x="2317" y="0"/>
                  </a:moveTo>
                  <a:lnTo>
                    <a:pt x="2317" y="0"/>
                  </a:lnTo>
                  <a:cubicBezTo>
                    <a:pt x="2232" y="18"/>
                    <a:pt x="2163" y="86"/>
                    <a:pt x="2137" y="172"/>
                  </a:cubicBezTo>
                  <a:cubicBezTo>
                    <a:pt x="2129" y="223"/>
                    <a:pt x="2129" y="292"/>
                    <a:pt x="2103" y="344"/>
                  </a:cubicBezTo>
                  <a:cubicBezTo>
                    <a:pt x="2077" y="464"/>
                    <a:pt x="1957" y="524"/>
                    <a:pt x="1846" y="575"/>
                  </a:cubicBezTo>
                  <a:cubicBezTo>
                    <a:pt x="1837" y="515"/>
                    <a:pt x="1837" y="464"/>
                    <a:pt x="1846" y="395"/>
                  </a:cubicBezTo>
                  <a:lnTo>
                    <a:pt x="1846" y="395"/>
                  </a:lnTo>
                  <a:cubicBezTo>
                    <a:pt x="1743" y="489"/>
                    <a:pt x="1631" y="601"/>
                    <a:pt x="1631" y="738"/>
                  </a:cubicBezTo>
                  <a:cubicBezTo>
                    <a:pt x="1631" y="790"/>
                    <a:pt x="1648" y="850"/>
                    <a:pt x="1648" y="901"/>
                  </a:cubicBezTo>
                  <a:cubicBezTo>
                    <a:pt x="1648" y="953"/>
                    <a:pt x="1614" y="1004"/>
                    <a:pt x="1562" y="1021"/>
                  </a:cubicBezTo>
                  <a:cubicBezTo>
                    <a:pt x="1571" y="978"/>
                    <a:pt x="1545" y="936"/>
                    <a:pt x="1502" y="901"/>
                  </a:cubicBezTo>
                  <a:cubicBezTo>
                    <a:pt x="1487" y="886"/>
                    <a:pt x="1461" y="877"/>
                    <a:pt x="1433" y="877"/>
                  </a:cubicBezTo>
                  <a:cubicBezTo>
                    <a:pt x="1413" y="877"/>
                    <a:pt x="1392" y="882"/>
                    <a:pt x="1374" y="893"/>
                  </a:cubicBezTo>
                  <a:cubicBezTo>
                    <a:pt x="1408" y="901"/>
                    <a:pt x="1434" y="944"/>
                    <a:pt x="1408" y="978"/>
                  </a:cubicBezTo>
                  <a:cubicBezTo>
                    <a:pt x="1399" y="1004"/>
                    <a:pt x="1365" y="1030"/>
                    <a:pt x="1331" y="1047"/>
                  </a:cubicBezTo>
                  <a:cubicBezTo>
                    <a:pt x="1236" y="1116"/>
                    <a:pt x="1142" y="1176"/>
                    <a:pt x="1091" y="1287"/>
                  </a:cubicBezTo>
                  <a:cubicBezTo>
                    <a:pt x="1030" y="1382"/>
                    <a:pt x="1022" y="1536"/>
                    <a:pt x="1116" y="1596"/>
                  </a:cubicBezTo>
                  <a:cubicBezTo>
                    <a:pt x="1133" y="1605"/>
                    <a:pt x="1151" y="1622"/>
                    <a:pt x="1159" y="1630"/>
                  </a:cubicBezTo>
                  <a:lnTo>
                    <a:pt x="1151" y="1630"/>
                  </a:lnTo>
                  <a:lnTo>
                    <a:pt x="1151" y="2334"/>
                  </a:lnTo>
                  <a:lnTo>
                    <a:pt x="1065" y="2334"/>
                  </a:lnTo>
                  <a:lnTo>
                    <a:pt x="1065" y="2446"/>
                  </a:lnTo>
                  <a:lnTo>
                    <a:pt x="1151" y="2446"/>
                  </a:lnTo>
                  <a:lnTo>
                    <a:pt x="1151" y="2703"/>
                  </a:lnTo>
                  <a:lnTo>
                    <a:pt x="799" y="2703"/>
                  </a:lnTo>
                  <a:cubicBezTo>
                    <a:pt x="773" y="2703"/>
                    <a:pt x="756" y="2720"/>
                    <a:pt x="756" y="2746"/>
                  </a:cubicBezTo>
                  <a:lnTo>
                    <a:pt x="816" y="2746"/>
                  </a:lnTo>
                  <a:lnTo>
                    <a:pt x="816" y="2840"/>
                  </a:lnTo>
                  <a:cubicBezTo>
                    <a:pt x="807" y="2840"/>
                    <a:pt x="807" y="2849"/>
                    <a:pt x="807" y="2866"/>
                  </a:cubicBezTo>
                  <a:cubicBezTo>
                    <a:pt x="807" y="2875"/>
                    <a:pt x="807" y="2875"/>
                    <a:pt x="816" y="2883"/>
                  </a:cubicBezTo>
                  <a:lnTo>
                    <a:pt x="816" y="3038"/>
                  </a:lnTo>
                  <a:lnTo>
                    <a:pt x="799" y="3038"/>
                  </a:lnTo>
                  <a:lnTo>
                    <a:pt x="799" y="3192"/>
                  </a:lnTo>
                  <a:lnTo>
                    <a:pt x="1142" y="3192"/>
                  </a:lnTo>
                  <a:lnTo>
                    <a:pt x="1142" y="3621"/>
                  </a:lnTo>
                  <a:cubicBezTo>
                    <a:pt x="1142" y="3621"/>
                    <a:pt x="1133" y="3621"/>
                    <a:pt x="1133" y="3638"/>
                  </a:cubicBezTo>
                  <a:lnTo>
                    <a:pt x="747" y="4024"/>
                  </a:lnTo>
                  <a:lnTo>
                    <a:pt x="747" y="4899"/>
                  </a:lnTo>
                  <a:lnTo>
                    <a:pt x="747" y="5886"/>
                  </a:lnTo>
                  <a:lnTo>
                    <a:pt x="722" y="5886"/>
                  </a:lnTo>
                  <a:lnTo>
                    <a:pt x="722" y="5998"/>
                  </a:lnTo>
                  <a:lnTo>
                    <a:pt x="747" y="5998"/>
                  </a:lnTo>
                  <a:lnTo>
                    <a:pt x="747" y="6083"/>
                  </a:lnTo>
                  <a:lnTo>
                    <a:pt x="747" y="6941"/>
                  </a:lnTo>
                  <a:lnTo>
                    <a:pt x="747" y="7997"/>
                  </a:lnTo>
                  <a:lnTo>
                    <a:pt x="636" y="7997"/>
                  </a:lnTo>
                  <a:cubicBezTo>
                    <a:pt x="619" y="7997"/>
                    <a:pt x="593" y="8022"/>
                    <a:pt x="593" y="8040"/>
                  </a:cubicBezTo>
                  <a:lnTo>
                    <a:pt x="670" y="8040"/>
                  </a:lnTo>
                  <a:lnTo>
                    <a:pt x="670" y="8142"/>
                  </a:lnTo>
                  <a:lnTo>
                    <a:pt x="662" y="8142"/>
                  </a:lnTo>
                  <a:cubicBezTo>
                    <a:pt x="644" y="8142"/>
                    <a:pt x="636" y="8151"/>
                    <a:pt x="636" y="8160"/>
                  </a:cubicBezTo>
                  <a:cubicBezTo>
                    <a:pt x="636" y="8168"/>
                    <a:pt x="644" y="8185"/>
                    <a:pt x="662" y="8185"/>
                  </a:cubicBezTo>
                  <a:lnTo>
                    <a:pt x="670" y="8185"/>
                  </a:lnTo>
                  <a:lnTo>
                    <a:pt x="670" y="8331"/>
                  </a:lnTo>
                  <a:lnTo>
                    <a:pt x="627" y="8331"/>
                  </a:lnTo>
                  <a:lnTo>
                    <a:pt x="627" y="8494"/>
                  </a:lnTo>
                  <a:lnTo>
                    <a:pt x="730" y="8494"/>
                  </a:lnTo>
                  <a:lnTo>
                    <a:pt x="730" y="8795"/>
                  </a:lnTo>
                  <a:lnTo>
                    <a:pt x="730" y="9996"/>
                  </a:lnTo>
                  <a:lnTo>
                    <a:pt x="687" y="9996"/>
                  </a:lnTo>
                  <a:lnTo>
                    <a:pt x="687" y="10073"/>
                  </a:lnTo>
                  <a:lnTo>
                    <a:pt x="730" y="10073"/>
                  </a:lnTo>
                  <a:lnTo>
                    <a:pt x="584" y="11780"/>
                  </a:lnTo>
                  <a:lnTo>
                    <a:pt x="550" y="11780"/>
                  </a:lnTo>
                  <a:lnTo>
                    <a:pt x="550" y="11840"/>
                  </a:lnTo>
                  <a:lnTo>
                    <a:pt x="584" y="11840"/>
                  </a:lnTo>
                  <a:lnTo>
                    <a:pt x="293" y="15092"/>
                  </a:lnTo>
                  <a:lnTo>
                    <a:pt x="1" y="15092"/>
                  </a:lnTo>
                  <a:lnTo>
                    <a:pt x="1" y="15581"/>
                  </a:lnTo>
                  <a:lnTo>
                    <a:pt x="2678" y="15581"/>
                  </a:lnTo>
                  <a:lnTo>
                    <a:pt x="2678" y="15092"/>
                  </a:lnTo>
                  <a:lnTo>
                    <a:pt x="2395" y="15092"/>
                  </a:lnTo>
                  <a:lnTo>
                    <a:pt x="2086" y="11866"/>
                  </a:lnTo>
                  <a:lnTo>
                    <a:pt x="2103" y="11866"/>
                  </a:lnTo>
                  <a:lnTo>
                    <a:pt x="2103" y="11797"/>
                  </a:lnTo>
                  <a:lnTo>
                    <a:pt x="2086" y="11797"/>
                  </a:lnTo>
                  <a:lnTo>
                    <a:pt x="1931" y="10090"/>
                  </a:lnTo>
                  <a:lnTo>
                    <a:pt x="2017" y="10090"/>
                  </a:lnTo>
                  <a:lnTo>
                    <a:pt x="2017" y="10021"/>
                  </a:lnTo>
                  <a:lnTo>
                    <a:pt x="1931" y="10021"/>
                  </a:lnTo>
                  <a:lnTo>
                    <a:pt x="1931" y="8820"/>
                  </a:lnTo>
                  <a:lnTo>
                    <a:pt x="1931" y="8520"/>
                  </a:lnTo>
                  <a:lnTo>
                    <a:pt x="2034" y="8520"/>
                  </a:lnTo>
                  <a:lnTo>
                    <a:pt x="2034" y="8357"/>
                  </a:lnTo>
                  <a:lnTo>
                    <a:pt x="2017" y="8357"/>
                  </a:lnTo>
                  <a:lnTo>
                    <a:pt x="2017" y="8065"/>
                  </a:lnTo>
                  <a:lnTo>
                    <a:pt x="2077" y="8065"/>
                  </a:lnTo>
                  <a:cubicBezTo>
                    <a:pt x="2077" y="8048"/>
                    <a:pt x="2051" y="8022"/>
                    <a:pt x="2034" y="8022"/>
                  </a:cubicBezTo>
                  <a:lnTo>
                    <a:pt x="1931" y="8022"/>
                  </a:lnTo>
                  <a:lnTo>
                    <a:pt x="1931" y="6958"/>
                  </a:lnTo>
                  <a:lnTo>
                    <a:pt x="1931" y="6015"/>
                  </a:lnTo>
                  <a:lnTo>
                    <a:pt x="1957" y="6015"/>
                  </a:lnTo>
                  <a:lnTo>
                    <a:pt x="1957" y="5912"/>
                  </a:lnTo>
                  <a:lnTo>
                    <a:pt x="1931" y="5912"/>
                  </a:lnTo>
                  <a:lnTo>
                    <a:pt x="1931" y="4925"/>
                  </a:lnTo>
                  <a:lnTo>
                    <a:pt x="1931" y="4041"/>
                  </a:lnTo>
                  <a:lnTo>
                    <a:pt x="1562" y="3655"/>
                  </a:lnTo>
                  <a:cubicBezTo>
                    <a:pt x="1545" y="3647"/>
                    <a:pt x="1545" y="3647"/>
                    <a:pt x="1537" y="3647"/>
                  </a:cubicBezTo>
                  <a:lnTo>
                    <a:pt x="1537" y="3278"/>
                  </a:lnTo>
                  <a:lnTo>
                    <a:pt x="1537" y="3209"/>
                  </a:lnTo>
                  <a:lnTo>
                    <a:pt x="1871" y="3209"/>
                  </a:lnTo>
                  <a:lnTo>
                    <a:pt x="1871" y="3046"/>
                  </a:lnTo>
                  <a:lnTo>
                    <a:pt x="1863" y="3046"/>
                  </a:lnTo>
                  <a:lnTo>
                    <a:pt x="1863" y="2754"/>
                  </a:lnTo>
                  <a:lnTo>
                    <a:pt x="1914" y="2754"/>
                  </a:lnTo>
                  <a:cubicBezTo>
                    <a:pt x="1914" y="2737"/>
                    <a:pt x="1888" y="2712"/>
                    <a:pt x="1871" y="2712"/>
                  </a:cubicBezTo>
                  <a:lnTo>
                    <a:pt x="1528" y="2712"/>
                  </a:lnTo>
                  <a:lnTo>
                    <a:pt x="1528" y="2454"/>
                  </a:lnTo>
                  <a:lnTo>
                    <a:pt x="1614" y="2454"/>
                  </a:lnTo>
                  <a:lnTo>
                    <a:pt x="1614" y="2351"/>
                  </a:lnTo>
                  <a:lnTo>
                    <a:pt x="1528" y="2351"/>
                  </a:lnTo>
                  <a:lnTo>
                    <a:pt x="1528" y="1665"/>
                  </a:lnTo>
                  <a:cubicBezTo>
                    <a:pt x="1691" y="1639"/>
                    <a:pt x="1846" y="1605"/>
                    <a:pt x="1991" y="1510"/>
                  </a:cubicBezTo>
                  <a:cubicBezTo>
                    <a:pt x="2094" y="1450"/>
                    <a:pt x="2180" y="1347"/>
                    <a:pt x="2266" y="1262"/>
                  </a:cubicBezTo>
                  <a:lnTo>
                    <a:pt x="2266" y="1262"/>
                  </a:lnTo>
                  <a:cubicBezTo>
                    <a:pt x="2246" y="1270"/>
                    <a:pt x="2224" y="1274"/>
                    <a:pt x="2203" y="1274"/>
                  </a:cubicBezTo>
                  <a:cubicBezTo>
                    <a:pt x="2135" y="1274"/>
                    <a:pt x="2067" y="1235"/>
                    <a:pt x="2034" y="1176"/>
                  </a:cubicBezTo>
                  <a:cubicBezTo>
                    <a:pt x="2111" y="1167"/>
                    <a:pt x="2197" y="1133"/>
                    <a:pt x="2266" y="1081"/>
                  </a:cubicBezTo>
                  <a:cubicBezTo>
                    <a:pt x="2300" y="1047"/>
                    <a:pt x="2309" y="1030"/>
                    <a:pt x="2326" y="987"/>
                  </a:cubicBezTo>
                  <a:cubicBezTo>
                    <a:pt x="2343" y="961"/>
                    <a:pt x="2352" y="893"/>
                    <a:pt x="2360" y="867"/>
                  </a:cubicBezTo>
                  <a:lnTo>
                    <a:pt x="2360" y="867"/>
                  </a:lnTo>
                  <a:cubicBezTo>
                    <a:pt x="2336" y="892"/>
                    <a:pt x="2262" y="930"/>
                    <a:pt x="2206" y="930"/>
                  </a:cubicBezTo>
                  <a:cubicBezTo>
                    <a:pt x="2185" y="930"/>
                    <a:pt x="2166" y="924"/>
                    <a:pt x="2154" y="910"/>
                  </a:cubicBezTo>
                  <a:cubicBezTo>
                    <a:pt x="2129" y="875"/>
                    <a:pt x="2197" y="773"/>
                    <a:pt x="2214" y="747"/>
                  </a:cubicBezTo>
                  <a:cubicBezTo>
                    <a:pt x="2274" y="652"/>
                    <a:pt x="2369" y="558"/>
                    <a:pt x="2360" y="429"/>
                  </a:cubicBezTo>
                  <a:cubicBezTo>
                    <a:pt x="2352" y="378"/>
                    <a:pt x="2326" y="335"/>
                    <a:pt x="2300" y="275"/>
                  </a:cubicBezTo>
                  <a:cubicBezTo>
                    <a:pt x="2266" y="232"/>
                    <a:pt x="2249" y="181"/>
                    <a:pt x="2249" y="129"/>
                  </a:cubicBezTo>
                  <a:cubicBezTo>
                    <a:pt x="2249" y="78"/>
                    <a:pt x="2266" y="18"/>
                    <a:pt x="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7"/>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5"/>
        <p:cNvGrpSpPr/>
        <p:nvPr/>
      </p:nvGrpSpPr>
      <p:grpSpPr>
        <a:xfrm>
          <a:off x="0" y="0"/>
          <a:ext cx="0" cy="0"/>
          <a:chOff x="0" y="0"/>
          <a:chExt cx="0" cy="0"/>
        </a:xfrm>
      </p:grpSpPr>
      <p:grpSp>
        <p:nvGrpSpPr>
          <p:cNvPr id="146" name="Google Shape;146;p18"/>
          <p:cNvGrpSpPr/>
          <p:nvPr/>
        </p:nvGrpSpPr>
        <p:grpSpPr>
          <a:xfrm>
            <a:off x="-50" y="3338176"/>
            <a:ext cx="9144000" cy="1805349"/>
            <a:chOff x="-50" y="3338176"/>
            <a:chExt cx="9144000" cy="1805349"/>
          </a:xfrm>
        </p:grpSpPr>
        <p:sp>
          <p:nvSpPr>
            <p:cNvPr id="147" name="Google Shape;147;p18"/>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98875" y="3338176"/>
              <a:ext cx="1196522" cy="1308832"/>
            </a:xfrm>
            <a:custGeom>
              <a:avLst/>
              <a:gdLst/>
              <a:ahLst/>
              <a:cxnLst/>
              <a:rect l="l" t="t" r="r" b="b"/>
              <a:pathLst>
                <a:path w="19571" h="21408" extrusionOk="0">
                  <a:moveTo>
                    <a:pt x="5585" y="1657"/>
                  </a:moveTo>
                  <a:lnTo>
                    <a:pt x="5534" y="1854"/>
                  </a:lnTo>
                  <a:lnTo>
                    <a:pt x="5482" y="1657"/>
                  </a:lnTo>
                  <a:close/>
                  <a:moveTo>
                    <a:pt x="5414" y="1991"/>
                  </a:moveTo>
                  <a:lnTo>
                    <a:pt x="5448" y="2103"/>
                  </a:lnTo>
                  <a:lnTo>
                    <a:pt x="5379" y="2317"/>
                  </a:lnTo>
                  <a:lnTo>
                    <a:pt x="5414" y="1991"/>
                  </a:lnTo>
                  <a:close/>
                  <a:moveTo>
                    <a:pt x="5637" y="1991"/>
                  </a:moveTo>
                  <a:lnTo>
                    <a:pt x="5671" y="2326"/>
                  </a:lnTo>
                  <a:lnTo>
                    <a:pt x="5671" y="2326"/>
                  </a:lnTo>
                  <a:lnTo>
                    <a:pt x="5603" y="2111"/>
                  </a:lnTo>
                  <a:lnTo>
                    <a:pt x="5637" y="1991"/>
                  </a:lnTo>
                  <a:close/>
                  <a:moveTo>
                    <a:pt x="5517" y="2343"/>
                  </a:moveTo>
                  <a:lnTo>
                    <a:pt x="5645" y="2772"/>
                  </a:lnTo>
                  <a:lnTo>
                    <a:pt x="5388" y="2772"/>
                  </a:lnTo>
                  <a:lnTo>
                    <a:pt x="5517" y="2343"/>
                  </a:lnTo>
                  <a:close/>
                  <a:moveTo>
                    <a:pt x="5663" y="2926"/>
                  </a:moveTo>
                  <a:lnTo>
                    <a:pt x="5534" y="3227"/>
                  </a:lnTo>
                  <a:lnTo>
                    <a:pt x="5405" y="2926"/>
                  </a:lnTo>
                  <a:close/>
                  <a:moveTo>
                    <a:pt x="5311" y="3098"/>
                  </a:moveTo>
                  <a:lnTo>
                    <a:pt x="5448" y="3398"/>
                  </a:lnTo>
                  <a:lnTo>
                    <a:pt x="5242" y="3862"/>
                  </a:lnTo>
                  <a:lnTo>
                    <a:pt x="5311" y="3098"/>
                  </a:lnTo>
                  <a:close/>
                  <a:moveTo>
                    <a:pt x="5740" y="3098"/>
                  </a:moveTo>
                  <a:lnTo>
                    <a:pt x="5808" y="3862"/>
                  </a:lnTo>
                  <a:lnTo>
                    <a:pt x="5611" y="3398"/>
                  </a:lnTo>
                  <a:lnTo>
                    <a:pt x="5740" y="3098"/>
                  </a:lnTo>
                  <a:close/>
                  <a:moveTo>
                    <a:pt x="5534" y="3570"/>
                  </a:moveTo>
                  <a:lnTo>
                    <a:pt x="5808" y="4213"/>
                  </a:lnTo>
                  <a:lnTo>
                    <a:pt x="5242" y="4213"/>
                  </a:lnTo>
                  <a:lnTo>
                    <a:pt x="5534" y="3570"/>
                  </a:lnTo>
                  <a:close/>
                  <a:moveTo>
                    <a:pt x="12878" y="4651"/>
                  </a:moveTo>
                  <a:lnTo>
                    <a:pt x="12878" y="4694"/>
                  </a:lnTo>
                  <a:lnTo>
                    <a:pt x="12827" y="4694"/>
                  </a:lnTo>
                  <a:lnTo>
                    <a:pt x="12827" y="4651"/>
                  </a:lnTo>
                  <a:close/>
                  <a:moveTo>
                    <a:pt x="12990" y="4651"/>
                  </a:moveTo>
                  <a:lnTo>
                    <a:pt x="12990" y="4694"/>
                  </a:lnTo>
                  <a:lnTo>
                    <a:pt x="12930" y="4694"/>
                  </a:lnTo>
                  <a:lnTo>
                    <a:pt x="12930" y="4651"/>
                  </a:lnTo>
                  <a:close/>
                  <a:moveTo>
                    <a:pt x="13916" y="4651"/>
                  </a:moveTo>
                  <a:lnTo>
                    <a:pt x="13916" y="4694"/>
                  </a:lnTo>
                  <a:lnTo>
                    <a:pt x="13865" y="4694"/>
                  </a:lnTo>
                  <a:lnTo>
                    <a:pt x="13865" y="4651"/>
                  </a:lnTo>
                  <a:close/>
                  <a:moveTo>
                    <a:pt x="14028" y="4651"/>
                  </a:moveTo>
                  <a:lnTo>
                    <a:pt x="14028" y="4694"/>
                  </a:lnTo>
                  <a:lnTo>
                    <a:pt x="13976" y="4694"/>
                  </a:lnTo>
                  <a:lnTo>
                    <a:pt x="13976" y="4651"/>
                  </a:lnTo>
                  <a:close/>
                  <a:moveTo>
                    <a:pt x="5783" y="4351"/>
                  </a:moveTo>
                  <a:lnTo>
                    <a:pt x="5525" y="4771"/>
                  </a:lnTo>
                  <a:lnTo>
                    <a:pt x="5268" y="4351"/>
                  </a:lnTo>
                  <a:close/>
                  <a:moveTo>
                    <a:pt x="12869" y="4762"/>
                  </a:moveTo>
                  <a:lnTo>
                    <a:pt x="12869" y="4848"/>
                  </a:lnTo>
                  <a:lnTo>
                    <a:pt x="12801" y="4848"/>
                  </a:lnTo>
                  <a:lnTo>
                    <a:pt x="12818" y="4762"/>
                  </a:lnTo>
                  <a:close/>
                  <a:moveTo>
                    <a:pt x="12998" y="4762"/>
                  </a:moveTo>
                  <a:lnTo>
                    <a:pt x="12998" y="4848"/>
                  </a:lnTo>
                  <a:lnTo>
                    <a:pt x="12930" y="4848"/>
                  </a:lnTo>
                  <a:lnTo>
                    <a:pt x="12930" y="4762"/>
                  </a:lnTo>
                  <a:close/>
                  <a:moveTo>
                    <a:pt x="13916" y="4762"/>
                  </a:moveTo>
                  <a:lnTo>
                    <a:pt x="13916" y="4848"/>
                  </a:lnTo>
                  <a:lnTo>
                    <a:pt x="13856" y="4848"/>
                  </a:lnTo>
                  <a:lnTo>
                    <a:pt x="13865" y="4762"/>
                  </a:lnTo>
                  <a:close/>
                  <a:moveTo>
                    <a:pt x="14036" y="4771"/>
                  </a:moveTo>
                  <a:lnTo>
                    <a:pt x="14036" y="4857"/>
                  </a:lnTo>
                  <a:lnTo>
                    <a:pt x="13976" y="4857"/>
                  </a:lnTo>
                  <a:lnTo>
                    <a:pt x="13976" y="4771"/>
                  </a:lnTo>
                  <a:close/>
                  <a:moveTo>
                    <a:pt x="12878" y="4908"/>
                  </a:moveTo>
                  <a:lnTo>
                    <a:pt x="12878" y="4986"/>
                  </a:lnTo>
                  <a:lnTo>
                    <a:pt x="12818" y="4986"/>
                  </a:lnTo>
                  <a:lnTo>
                    <a:pt x="12818" y="4908"/>
                  </a:lnTo>
                  <a:close/>
                  <a:moveTo>
                    <a:pt x="12998" y="4908"/>
                  </a:moveTo>
                  <a:lnTo>
                    <a:pt x="12998" y="4986"/>
                  </a:lnTo>
                  <a:lnTo>
                    <a:pt x="12930" y="4986"/>
                  </a:lnTo>
                  <a:lnTo>
                    <a:pt x="12930" y="4908"/>
                  </a:lnTo>
                  <a:close/>
                  <a:moveTo>
                    <a:pt x="13916" y="4917"/>
                  </a:moveTo>
                  <a:lnTo>
                    <a:pt x="13916" y="4994"/>
                  </a:lnTo>
                  <a:lnTo>
                    <a:pt x="13856" y="4994"/>
                  </a:lnTo>
                  <a:lnTo>
                    <a:pt x="13856" y="4917"/>
                  </a:lnTo>
                  <a:close/>
                  <a:moveTo>
                    <a:pt x="14045" y="4917"/>
                  </a:moveTo>
                  <a:lnTo>
                    <a:pt x="14045" y="4994"/>
                  </a:lnTo>
                  <a:lnTo>
                    <a:pt x="13985" y="4994"/>
                  </a:lnTo>
                  <a:lnTo>
                    <a:pt x="13985" y="4917"/>
                  </a:lnTo>
                  <a:close/>
                  <a:moveTo>
                    <a:pt x="12998" y="5046"/>
                  </a:moveTo>
                  <a:lnTo>
                    <a:pt x="13007" y="5191"/>
                  </a:lnTo>
                  <a:lnTo>
                    <a:pt x="13007" y="5191"/>
                  </a:lnTo>
                  <a:lnTo>
                    <a:pt x="12938" y="5046"/>
                  </a:lnTo>
                  <a:close/>
                  <a:moveTo>
                    <a:pt x="13908" y="5046"/>
                  </a:moveTo>
                  <a:lnTo>
                    <a:pt x="13848" y="5191"/>
                  </a:lnTo>
                  <a:lnTo>
                    <a:pt x="13848" y="5191"/>
                  </a:lnTo>
                  <a:lnTo>
                    <a:pt x="13856" y="5046"/>
                  </a:lnTo>
                  <a:close/>
                  <a:moveTo>
                    <a:pt x="12861" y="5046"/>
                  </a:moveTo>
                  <a:lnTo>
                    <a:pt x="12792" y="5191"/>
                  </a:lnTo>
                  <a:lnTo>
                    <a:pt x="12801" y="5046"/>
                  </a:lnTo>
                  <a:close/>
                  <a:moveTo>
                    <a:pt x="14045" y="5046"/>
                  </a:moveTo>
                  <a:lnTo>
                    <a:pt x="14062" y="5191"/>
                  </a:lnTo>
                  <a:lnTo>
                    <a:pt x="13993" y="5046"/>
                  </a:lnTo>
                  <a:close/>
                  <a:moveTo>
                    <a:pt x="12878" y="5149"/>
                  </a:moveTo>
                  <a:lnTo>
                    <a:pt x="12878" y="5252"/>
                  </a:lnTo>
                  <a:lnTo>
                    <a:pt x="12827" y="5252"/>
                  </a:lnTo>
                  <a:lnTo>
                    <a:pt x="12878" y="5149"/>
                  </a:lnTo>
                  <a:close/>
                  <a:moveTo>
                    <a:pt x="12930" y="5157"/>
                  </a:moveTo>
                  <a:lnTo>
                    <a:pt x="12972" y="5260"/>
                  </a:lnTo>
                  <a:lnTo>
                    <a:pt x="12930" y="5260"/>
                  </a:lnTo>
                  <a:lnTo>
                    <a:pt x="12930" y="5157"/>
                  </a:lnTo>
                  <a:close/>
                  <a:moveTo>
                    <a:pt x="13916" y="5157"/>
                  </a:moveTo>
                  <a:lnTo>
                    <a:pt x="13916" y="5260"/>
                  </a:lnTo>
                  <a:lnTo>
                    <a:pt x="13865" y="5260"/>
                  </a:lnTo>
                  <a:lnTo>
                    <a:pt x="13916" y="5157"/>
                  </a:lnTo>
                  <a:close/>
                  <a:moveTo>
                    <a:pt x="13976" y="5157"/>
                  </a:moveTo>
                  <a:lnTo>
                    <a:pt x="14011" y="5260"/>
                  </a:lnTo>
                  <a:lnTo>
                    <a:pt x="13976" y="5260"/>
                  </a:lnTo>
                  <a:lnTo>
                    <a:pt x="13976" y="5157"/>
                  </a:lnTo>
                  <a:close/>
                  <a:moveTo>
                    <a:pt x="5869" y="4479"/>
                  </a:moveTo>
                  <a:lnTo>
                    <a:pt x="5971" y="5500"/>
                  </a:lnTo>
                  <a:lnTo>
                    <a:pt x="5971" y="5500"/>
                  </a:lnTo>
                  <a:lnTo>
                    <a:pt x="5611" y="4908"/>
                  </a:lnTo>
                  <a:lnTo>
                    <a:pt x="5869" y="4479"/>
                  </a:lnTo>
                  <a:close/>
                  <a:moveTo>
                    <a:pt x="5174" y="4479"/>
                  </a:moveTo>
                  <a:lnTo>
                    <a:pt x="5431" y="4908"/>
                  </a:lnTo>
                  <a:lnTo>
                    <a:pt x="5071" y="5500"/>
                  </a:lnTo>
                  <a:lnTo>
                    <a:pt x="5174" y="4479"/>
                  </a:lnTo>
                  <a:close/>
                  <a:moveTo>
                    <a:pt x="14071" y="5372"/>
                  </a:moveTo>
                  <a:lnTo>
                    <a:pt x="14079" y="5629"/>
                  </a:lnTo>
                  <a:lnTo>
                    <a:pt x="14079" y="5629"/>
                  </a:lnTo>
                  <a:lnTo>
                    <a:pt x="13993" y="5372"/>
                  </a:lnTo>
                  <a:close/>
                  <a:moveTo>
                    <a:pt x="12869" y="5372"/>
                  </a:moveTo>
                  <a:lnTo>
                    <a:pt x="12784" y="5629"/>
                  </a:lnTo>
                  <a:lnTo>
                    <a:pt x="12792" y="5372"/>
                  </a:lnTo>
                  <a:close/>
                  <a:moveTo>
                    <a:pt x="13015" y="5372"/>
                  </a:moveTo>
                  <a:lnTo>
                    <a:pt x="13033" y="5629"/>
                  </a:lnTo>
                  <a:lnTo>
                    <a:pt x="12947" y="5372"/>
                  </a:lnTo>
                  <a:close/>
                  <a:moveTo>
                    <a:pt x="13908" y="5372"/>
                  </a:moveTo>
                  <a:lnTo>
                    <a:pt x="13822" y="5629"/>
                  </a:lnTo>
                  <a:lnTo>
                    <a:pt x="13830" y="5372"/>
                  </a:lnTo>
                  <a:close/>
                  <a:moveTo>
                    <a:pt x="5534" y="5046"/>
                  </a:moveTo>
                  <a:lnTo>
                    <a:pt x="5886" y="5638"/>
                  </a:lnTo>
                  <a:lnTo>
                    <a:pt x="5165" y="5638"/>
                  </a:lnTo>
                  <a:lnTo>
                    <a:pt x="5534" y="5046"/>
                  </a:lnTo>
                  <a:close/>
                  <a:moveTo>
                    <a:pt x="12878" y="5500"/>
                  </a:moveTo>
                  <a:lnTo>
                    <a:pt x="12878" y="5766"/>
                  </a:lnTo>
                  <a:lnTo>
                    <a:pt x="12792" y="5766"/>
                  </a:lnTo>
                  <a:lnTo>
                    <a:pt x="12878" y="5500"/>
                  </a:lnTo>
                  <a:close/>
                  <a:moveTo>
                    <a:pt x="12930" y="5500"/>
                  </a:moveTo>
                  <a:lnTo>
                    <a:pt x="13015" y="5766"/>
                  </a:lnTo>
                  <a:lnTo>
                    <a:pt x="12930" y="5766"/>
                  </a:lnTo>
                  <a:lnTo>
                    <a:pt x="12930" y="5500"/>
                  </a:lnTo>
                  <a:close/>
                  <a:moveTo>
                    <a:pt x="13916" y="5500"/>
                  </a:moveTo>
                  <a:lnTo>
                    <a:pt x="13916" y="5766"/>
                  </a:lnTo>
                  <a:lnTo>
                    <a:pt x="13830" y="5766"/>
                  </a:lnTo>
                  <a:lnTo>
                    <a:pt x="13916" y="5500"/>
                  </a:lnTo>
                  <a:close/>
                  <a:moveTo>
                    <a:pt x="13976" y="5500"/>
                  </a:moveTo>
                  <a:lnTo>
                    <a:pt x="14062" y="5766"/>
                  </a:lnTo>
                  <a:lnTo>
                    <a:pt x="13976" y="5766"/>
                  </a:lnTo>
                  <a:lnTo>
                    <a:pt x="13976" y="5500"/>
                  </a:lnTo>
                  <a:close/>
                  <a:moveTo>
                    <a:pt x="5036" y="5938"/>
                  </a:moveTo>
                  <a:lnTo>
                    <a:pt x="5071" y="5972"/>
                  </a:lnTo>
                  <a:lnTo>
                    <a:pt x="5028" y="5972"/>
                  </a:lnTo>
                  <a:lnTo>
                    <a:pt x="5036" y="5938"/>
                  </a:lnTo>
                  <a:close/>
                  <a:moveTo>
                    <a:pt x="5971" y="5775"/>
                  </a:moveTo>
                  <a:lnTo>
                    <a:pt x="5757" y="5972"/>
                  </a:lnTo>
                  <a:lnTo>
                    <a:pt x="5294" y="5972"/>
                  </a:lnTo>
                  <a:lnTo>
                    <a:pt x="5079" y="5775"/>
                  </a:lnTo>
                  <a:close/>
                  <a:moveTo>
                    <a:pt x="6014" y="5938"/>
                  </a:moveTo>
                  <a:lnTo>
                    <a:pt x="6014" y="5972"/>
                  </a:lnTo>
                  <a:lnTo>
                    <a:pt x="5971" y="5972"/>
                  </a:lnTo>
                  <a:lnTo>
                    <a:pt x="6014" y="5938"/>
                  </a:lnTo>
                  <a:close/>
                  <a:moveTo>
                    <a:pt x="4333" y="6032"/>
                  </a:moveTo>
                  <a:lnTo>
                    <a:pt x="4333" y="6109"/>
                  </a:lnTo>
                  <a:lnTo>
                    <a:pt x="4204" y="6109"/>
                  </a:lnTo>
                  <a:lnTo>
                    <a:pt x="4204" y="6032"/>
                  </a:lnTo>
                  <a:close/>
                  <a:moveTo>
                    <a:pt x="4590" y="6032"/>
                  </a:moveTo>
                  <a:lnTo>
                    <a:pt x="4590" y="6109"/>
                  </a:lnTo>
                  <a:lnTo>
                    <a:pt x="4461" y="6109"/>
                  </a:lnTo>
                  <a:lnTo>
                    <a:pt x="4461" y="6032"/>
                  </a:lnTo>
                  <a:close/>
                  <a:moveTo>
                    <a:pt x="5208" y="6075"/>
                  </a:moveTo>
                  <a:lnTo>
                    <a:pt x="5242" y="6109"/>
                  </a:lnTo>
                  <a:lnTo>
                    <a:pt x="5208" y="6109"/>
                  </a:lnTo>
                  <a:lnTo>
                    <a:pt x="5208" y="6075"/>
                  </a:lnTo>
                  <a:close/>
                  <a:moveTo>
                    <a:pt x="5585" y="6032"/>
                  </a:moveTo>
                  <a:lnTo>
                    <a:pt x="5585" y="6109"/>
                  </a:lnTo>
                  <a:lnTo>
                    <a:pt x="5457" y="6109"/>
                  </a:lnTo>
                  <a:lnTo>
                    <a:pt x="5457" y="6032"/>
                  </a:lnTo>
                  <a:close/>
                  <a:moveTo>
                    <a:pt x="5843" y="6075"/>
                  </a:moveTo>
                  <a:lnTo>
                    <a:pt x="5843" y="6109"/>
                  </a:lnTo>
                  <a:lnTo>
                    <a:pt x="5808" y="6109"/>
                  </a:lnTo>
                  <a:lnTo>
                    <a:pt x="5843" y="6075"/>
                  </a:lnTo>
                  <a:close/>
                  <a:moveTo>
                    <a:pt x="6014" y="6032"/>
                  </a:moveTo>
                  <a:lnTo>
                    <a:pt x="6023" y="6109"/>
                  </a:lnTo>
                  <a:lnTo>
                    <a:pt x="5963" y="6109"/>
                  </a:lnTo>
                  <a:lnTo>
                    <a:pt x="5963" y="6032"/>
                  </a:lnTo>
                  <a:close/>
                  <a:moveTo>
                    <a:pt x="4839" y="6049"/>
                  </a:moveTo>
                  <a:lnTo>
                    <a:pt x="4839" y="6118"/>
                  </a:lnTo>
                  <a:lnTo>
                    <a:pt x="4710" y="6118"/>
                  </a:lnTo>
                  <a:lnTo>
                    <a:pt x="4710" y="6049"/>
                  </a:lnTo>
                  <a:close/>
                  <a:moveTo>
                    <a:pt x="5079" y="6049"/>
                  </a:moveTo>
                  <a:lnTo>
                    <a:pt x="5079" y="6118"/>
                  </a:lnTo>
                  <a:lnTo>
                    <a:pt x="5028" y="6118"/>
                  </a:lnTo>
                  <a:lnTo>
                    <a:pt x="5028" y="6049"/>
                  </a:lnTo>
                  <a:close/>
                  <a:moveTo>
                    <a:pt x="6349" y="6049"/>
                  </a:moveTo>
                  <a:lnTo>
                    <a:pt x="6349" y="6118"/>
                  </a:lnTo>
                  <a:lnTo>
                    <a:pt x="6220" y="6118"/>
                  </a:lnTo>
                  <a:lnTo>
                    <a:pt x="6220" y="6049"/>
                  </a:lnTo>
                  <a:close/>
                  <a:moveTo>
                    <a:pt x="6589" y="6049"/>
                  </a:moveTo>
                  <a:lnTo>
                    <a:pt x="6589" y="6118"/>
                  </a:lnTo>
                  <a:lnTo>
                    <a:pt x="6460" y="6118"/>
                  </a:lnTo>
                  <a:lnTo>
                    <a:pt x="6460" y="6049"/>
                  </a:lnTo>
                  <a:close/>
                  <a:moveTo>
                    <a:pt x="6855" y="6049"/>
                  </a:moveTo>
                  <a:lnTo>
                    <a:pt x="6855" y="6118"/>
                  </a:lnTo>
                  <a:lnTo>
                    <a:pt x="6726" y="6118"/>
                  </a:lnTo>
                  <a:lnTo>
                    <a:pt x="6726" y="6049"/>
                  </a:lnTo>
                  <a:close/>
                  <a:moveTo>
                    <a:pt x="12861" y="5878"/>
                  </a:moveTo>
                  <a:lnTo>
                    <a:pt x="12749" y="6161"/>
                  </a:lnTo>
                  <a:lnTo>
                    <a:pt x="12758" y="5878"/>
                  </a:lnTo>
                  <a:close/>
                  <a:moveTo>
                    <a:pt x="13050" y="5878"/>
                  </a:moveTo>
                  <a:lnTo>
                    <a:pt x="13058" y="6161"/>
                  </a:lnTo>
                  <a:lnTo>
                    <a:pt x="12955" y="5878"/>
                  </a:lnTo>
                  <a:close/>
                  <a:moveTo>
                    <a:pt x="13908" y="5878"/>
                  </a:moveTo>
                  <a:lnTo>
                    <a:pt x="13796" y="6161"/>
                  </a:lnTo>
                  <a:lnTo>
                    <a:pt x="13813" y="5878"/>
                  </a:lnTo>
                  <a:close/>
                  <a:moveTo>
                    <a:pt x="14088" y="5878"/>
                  </a:moveTo>
                  <a:lnTo>
                    <a:pt x="14105" y="6161"/>
                  </a:lnTo>
                  <a:lnTo>
                    <a:pt x="13993" y="5878"/>
                  </a:lnTo>
                  <a:close/>
                  <a:moveTo>
                    <a:pt x="12930" y="5972"/>
                  </a:moveTo>
                  <a:lnTo>
                    <a:pt x="13041" y="6272"/>
                  </a:lnTo>
                  <a:lnTo>
                    <a:pt x="12930" y="6272"/>
                  </a:lnTo>
                  <a:lnTo>
                    <a:pt x="12930" y="5972"/>
                  </a:lnTo>
                  <a:close/>
                  <a:moveTo>
                    <a:pt x="12878" y="5981"/>
                  </a:moveTo>
                  <a:lnTo>
                    <a:pt x="12878" y="6281"/>
                  </a:lnTo>
                  <a:lnTo>
                    <a:pt x="12775" y="6281"/>
                  </a:lnTo>
                  <a:lnTo>
                    <a:pt x="12878" y="5981"/>
                  </a:lnTo>
                  <a:close/>
                  <a:moveTo>
                    <a:pt x="13916" y="5981"/>
                  </a:moveTo>
                  <a:lnTo>
                    <a:pt x="13916" y="6281"/>
                  </a:lnTo>
                  <a:lnTo>
                    <a:pt x="13813" y="6281"/>
                  </a:lnTo>
                  <a:lnTo>
                    <a:pt x="13916" y="5981"/>
                  </a:lnTo>
                  <a:close/>
                  <a:moveTo>
                    <a:pt x="13976" y="5981"/>
                  </a:moveTo>
                  <a:lnTo>
                    <a:pt x="14079" y="6281"/>
                  </a:lnTo>
                  <a:lnTo>
                    <a:pt x="13976" y="6281"/>
                  </a:lnTo>
                  <a:lnTo>
                    <a:pt x="13976" y="5981"/>
                  </a:lnTo>
                  <a:close/>
                  <a:moveTo>
                    <a:pt x="5843" y="6178"/>
                  </a:moveTo>
                  <a:lnTo>
                    <a:pt x="5843" y="6187"/>
                  </a:lnTo>
                  <a:lnTo>
                    <a:pt x="5843" y="6444"/>
                  </a:lnTo>
                  <a:lnTo>
                    <a:pt x="5714" y="6324"/>
                  </a:lnTo>
                  <a:lnTo>
                    <a:pt x="5714" y="6187"/>
                  </a:lnTo>
                  <a:lnTo>
                    <a:pt x="5723" y="6178"/>
                  </a:lnTo>
                  <a:close/>
                  <a:moveTo>
                    <a:pt x="5328" y="6187"/>
                  </a:moveTo>
                  <a:lnTo>
                    <a:pt x="5337" y="6195"/>
                  </a:lnTo>
                  <a:lnTo>
                    <a:pt x="5337" y="6333"/>
                  </a:lnTo>
                  <a:lnTo>
                    <a:pt x="5208" y="6453"/>
                  </a:lnTo>
                  <a:lnTo>
                    <a:pt x="5208" y="6195"/>
                  </a:lnTo>
                  <a:lnTo>
                    <a:pt x="5328" y="6195"/>
                  </a:lnTo>
                  <a:lnTo>
                    <a:pt x="5328" y="6187"/>
                  </a:lnTo>
                  <a:close/>
                  <a:moveTo>
                    <a:pt x="4333" y="6187"/>
                  </a:moveTo>
                  <a:lnTo>
                    <a:pt x="4333" y="6547"/>
                  </a:lnTo>
                  <a:lnTo>
                    <a:pt x="4204" y="6547"/>
                  </a:lnTo>
                  <a:lnTo>
                    <a:pt x="4204" y="6187"/>
                  </a:lnTo>
                  <a:close/>
                  <a:moveTo>
                    <a:pt x="4590" y="6187"/>
                  </a:moveTo>
                  <a:lnTo>
                    <a:pt x="4590" y="6547"/>
                  </a:lnTo>
                  <a:lnTo>
                    <a:pt x="4461" y="6547"/>
                  </a:lnTo>
                  <a:lnTo>
                    <a:pt x="4461" y="6187"/>
                  </a:lnTo>
                  <a:close/>
                  <a:moveTo>
                    <a:pt x="4839" y="6187"/>
                  </a:moveTo>
                  <a:lnTo>
                    <a:pt x="4839" y="6547"/>
                  </a:lnTo>
                  <a:lnTo>
                    <a:pt x="4710" y="6547"/>
                  </a:lnTo>
                  <a:lnTo>
                    <a:pt x="4710" y="6187"/>
                  </a:lnTo>
                  <a:close/>
                  <a:moveTo>
                    <a:pt x="5088" y="6187"/>
                  </a:moveTo>
                  <a:lnTo>
                    <a:pt x="5088" y="6547"/>
                  </a:lnTo>
                  <a:lnTo>
                    <a:pt x="4985" y="6547"/>
                  </a:lnTo>
                  <a:lnTo>
                    <a:pt x="5019" y="6187"/>
                  </a:lnTo>
                  <a:close/>
                  <a:moveTo>
                    <a:pt x="5337" y="6530"/>
                  </a:moveTo>
                  <a:lnTo>
                    <a:pt x="5337" y="6547"/>
                  </a:lnTo>
                  <a:lnTo>
                    <a:pt x="5319" y="6547"/>
                  </a:lnTo>
                  <a:lnTo>
                    <a:pt x="5337" y="6530"/>
                  </a:lnTo>
                  <a:close/>
                  <a:moveTo>
                    <a:pt x="5525" y="6367"/>
                  </a:moveTo>
                  <a:lnTo>
                    <a:pt x="5585" y="6418"/>
                  </a:lnTo>
                  <a:lnTo>
                    <a:pt x="5585" y="6547"/>
                  </a:lnTo>
                  <a:lnTo>
                    <a:pt x="5457" y="6547"/>
                  </a:lnTo>
                  <a:lnTo>
                    <a:pt x="5457" y="6418"/>
                  </a:lnTo>
                  <a:lnTo>
                    <a:pt x="5525" y="6367"/>
                  </a:lnTo>
                  <a:close/>
                  <a:moveTo>
                    <a:pt x="5714" y="6530"/>
                  </a:moveTo>
                  <a:lnTo>
                    <a:pt x="5740" y="6547"/>
                  </a:lnTo>
                  <a:lnTo>
                    <a:pt x="5714" y="6547"/>
                  </a:lnTo>
                  <a:lnTo>
                    <a:pt x="5714" y="6530"/>
                  </a:lnTo>
                  <a:close/>
                  <a:moveTo>
                    <a:pt x="6032" y="6187"/>
                  </a:moveTo>
                  <a:lnTo>
                    <a:pt x="6066" y="6547"/>
                  </a:lnTo>
                  <a:lnTo>
                    <a:pt x="5963" y="6547"/>
                  </a:lnTo>
                  <a:lnTo>
                    <a:pt x="5963" y="6187"/>
                  </a:lnTo>
                  <a:close/>
                  <a:moveTo>
                    <a:pt x="6349" y="6187"/>
                  </a:moveTo>
                  <a:lnTo>
                    <a:pt x="6349" y="6547"/>
                  </a:lnTo>
                  <a:lnTo>
                    <a:pt x="6220" y="6547"/>
                  </a:lnTo>
                  <a:lnTo>
                    <a:pt x="6220" y="6187"/>
                  </a:lnTo>
                  <a:close/>
                  <a:moveTo>
                    <a:pt x="6589" y="6187"/>
                  </a:moveTo>
                  <a:lnTo>
                    <a:pt x="6589" y="6547"/>
                  </a:lnTo>
                  <a:lnTo>
                    <a:pt x="6460" y="6547"/>
                  </a:lnTo>
                  <a:lnTo>
                    <a:pt x="6460" y="6187"/>
                  </a:lnTo>
                  <a:close/>
                  <a:moveTo>
                    <a:pt x="6855" y="6187"/>
                  </a:moveTo>
                  <a:lnTo>
                    <a:pt x="6855" y="6547"/>
                  </a:lnTo>
                  <a:lnTo>
                    <a:pt x="6726" y="6547"/>
                  </a:lnTo>
                  <a:lnTo>
                    <a:pt x="6726" y="6187"/>
                  </a:lnTo>
                  <a:close/>
                  <a:moveTo>
                    <a:pt x="6083" y="6616"/>
                  </a:moveTo>
                  <a:lnTo>
                    <a:pt x="6083" y="6659"/>
                  </a:lnTo>
                  <a:lnTo>
                    <a:pt x="6040" y="6616"/>
                  </a:lnTo>
                  <a:close/>
                  <a:moveTo>
                    <a:pt x="5019" y="6624"/>
                  </a:moveTo>
                  <a:lnTo>
                    <a:pt x="4976" y="6667"/>
                  </a:lnTo>
                  <a:lnTo>
                    <a:pt x="4976" y="6624"/>
                  </a:lnTo>
                  <a:close/>
                  <a:moveTo>
                    <a:pt x="12861" y="6393"/>
                  </a:moveTo>
                  <a:lnTo>
                    <a:pt x="12732" y="6693"/>
                  </a:lnTo>
                  <a:lnTo>
                    <a:pt x="12741" y="6393"/>
                  </a:lnTo>
                  <a:close/>
                  <a:moveTo>
                    <a:pt x="13084" y="6393"/>
                  </a:moveTo>
                  <a:lnTo>
                    <a:pt x="13093" y="6693"/>
                  </a:lnTo>
                  <a:lnTo>
                    <a:pt x="12964" y="6393"/>
                  </a:lnTo>
                  <a:close/>
                  <a:moveTo>
                    <a:pt x="13899" y="6393"/>
                  </a:moveTo>
                  <a:lnTo>
                    <a:pt x="13770" y="6693"/>
                  </a:lnTo>
                  <a:lnTo>
                    <a:pt x="13779" y="6393"/>
                  </a:lnTo>
                  <a:close/>
                  <a:moveTo>
                    <a:pt x="14122" y="6393"/>
                  </a:moveTo>
                  <a:lnTo>
                    <a:pt x="14131" y="6693"/>
                  </a:lnTo>
                  <a:lnTo>
                    <a:pt x="14002" y="6393"/>
                  </a:lnTo>
                  <a:close/>
                  <a:moveTo>
                    <a:pt x="12878" y="6461"/>
                  </a:moveTo>
                  <a:lnTo>
                    <a:pt x="12878" y="6787"/>
                  </a:lnTo>
                  <a:lnTo>
                    <a:pt x="12741" y="6787"/>
                  </a:lnTo>
                  <a:lnTo>
                    <a:pt x="12878" y="6461"/>
                  </a:lnTo>
                  <a:close/>
                  <a:moveTo>
                    <a:pt x="12930" y="6461"/>
                  </a:moveTo>
                  <a:lnTo>
                    <a:pt x="13075" y="6787"/>
                  </a:lnTo>
                  <a:lnTo>
                    <a:pt x="12930" y="6787"/>
                  </a:lnTo>
                  <a:lnTo>
                    <a:pt x="12930" y="6461"/>
                  </a:lnTo>
                  <a:close/>
                  <a:moveTo>
                    <a:pt x="13916" y="6461"/>
                  </a:moveTo>
                  <a:lnTo>
                    <a:pt x="13916" y="6787"/>
                  </a:lnTo>
                  <a:lnTo>
                    <a:pt x="13779" y="6787"/>
                  </a:lnTo>
                  <a:lnTo>
                    <a:pt x="13916" y="6461"/>
                  </a:lnTo>
                  <a:close/>
                  <a:moveTo>
                    <a:pt x="13976" y="6461"/>
                  </a:moveTo>
                  <a:lnTo>
                    <a:pt x="14114" y="6787"/>
                  </a:lnTo>
                  <a:lnTo>
                    <a:pt x="13976" y="6787"/>
                  </a:lnTo>
                  <a:lnTo>
                    <a:pt x="13976" y="6461"/>
                  </a:lnTo>
                  <a:close/>
                  <a:moveTo>
                    <a:pt x="4333" y="6624"/>
                  </a:moveTo>
                  <a:lnTo>
                    <a:pt x="4333" y="6804"/>
                  </a:lnTo>
                  <a:lnTo>
                    <a:pt x="4204" y="6804"/>
                  </a:lnTo>
                  <a:lnTo>
                    <a:pt x="4204" y="6624"/>
                  </a:lnTo>
                  <a:close/>
                  <a:moveTo>
                    <a:pt x="4590" y="6624"/>
                  </a:moveTo>
                  <a:lnTo>
                    <a:pt x="4590" y="6804"/>
                  </a:lnTo>
                  <a:lnTo>
                    <a:pt x="4461" y="6804"/>
                  </a:lnTo>
                  <a:lnTo>
                    <a:pt x="4461" y="6624"/>
                  </a:lnTo>
                  <a:close/>
                  <a:moveTo>
                    <a:pt x="4839" y="6624"/>
                  </a:moveTo>
                  <a:lnTo>
                    <a:pt x="4813" y="6804"/>
                  </a:lnTo>
                  <a:lnTo>
                    <a:pt x="4710" y="6804"/>
                  </a:lnTo>
                  <a:lnTo>
                    <a:pt x="4710" y="6624"/>
                  </a:lnTo>
                  <a:close/>
                  <a:moveTo>
                    <a:pt x="5096" y="6753"/>
                  </a:moveTo>
                  <a:lnTo>
                    <a:pt x="5096" y="6804"/>
                  </a:lnTo>
                  <a:lnTo>
                    <a:pt x="5028" y="6804"/>
                  </a:lnTo>
                  <a:lnTo>
                    <a:pt x="5096" y="6753"/>
                  </a:lnTo>
                  <a:close/>
                  <a:moveTo>
                    <a:pt x="5337" y="6624"/>
                  </a:moveTo>
                  <a:lnTo>
                    <a:pt x="5337" y="6804"/>
                  </a:lnTo>
                  <a:lnTo>
                    <a:pt x="5208" y="6804"/>
                  </a:lnTo>
                  <a:lnTo>
                    <a:pt x="5208" y="6650"/>
                  </a:lnTo>
                  <a:lnTo>
                    <a:pt x="5234" y="6624"/>
                  </a:lnTo>
                  <a:close/>
                  <a:moveTo>
                    <a:pt x="5585" y="6624"/>
                  </a:moveTo>
                  <a:lnTo>
                    <a:pt x="5585" y="6804"/>
                  </a:lnTo>
                  <a:lnTo>
                    <a:pt x="5457" y="6804"/>
                  </a:lnTo>
                  <a:lnTo>
                    <a:pt x="5457" y="6624"/>
                  </a:lnTo>
                  <a:close/>
                  <a:moveTo>
                    <a:pt x="5817" y="6624"/>
                  </a:moveTo>
                  <a:lnTo>
                    <a:pt x="5843" y="6650"/>
                  </a:lnTo>
                  <a:lnTo>
                    <a:pt x="5843" y="6804"/>
                  </a:lnTo>
                  <a:lnTo>
                    <a:pt x="5714" y="6804"/>
                  </a:lnTo>
                  <a:lnTo>
                    <a:pt x="5714" y="6624"/>
                  </a:lnTo>
                  <a:close/>
                  <a:moveTo>
                    <a:pt x="5963" y="6753"/>
                  </a:moveTo>
                  <a:lnTo>
                    <a:pt x="6023" y="6804"/>
                  </a:lnTo>
                  <a:lnTo>
                    <a:pt x="5963" y="6804"/>
                  </a:lnTo>
                  <a:lnTo>
                    <a:pt x="5963" y="6753"/>
                  </a:lnTo>
                  <a:close/>
                  <a:moveTo>
                    <a:pt x="6349" y="6624"/>
                  </a:moveTo>
                  <a:lnTo>
                    <a:pt x="6349" y="6804"/>
                  </a:lnTo>
                  <a:lnTo>
                    <a:pt x="6237" y="6804"/>
                  </a:lnTo>
                  <a:lnTo>
                    <a:pt x="6220" y="6624"/>
                  </a:lnTo>
                  <a:close/>
                  <a:moveTo>
                    <a:pt x="6589" y="6624"/>
                  </a:moveTo>
                  <a:lnTo>
                    <a:pt x="6589" y="6804"/>
                  </a:lnTo>
                  <a:lnTo>
                    <a:pt x="6460" y="6804"/>
                  </a:lnTo>
                  <a:lnTo>
                    <a:pt x="6460" y="6624"/>
                  </a:lnTo>
                  <a:close/>
                  <a:moveTo>
                    <a:pt x="6855" y="6624"/>
                  </a:moveTo>
                  <a:lnTo>
                    <a:pt x="6855" y="6804"/>
                  </a:lnTo>
                  <a:lnTo>
                    <a:pt x="6726" y="6804"/>
                  </a:lnTo>
                  <a:lnTo>
                    <a:pt x="6726" y="6624"/>
                  </a:lnTo>
                  <a:close/>
                  <a:moveTo>
                    <a:pt x="5843" y="7122"/>
                  </a:moveTo>
                  <a:lnTo>
                    <a:pt x="5791" y="7165"/>
                  </a:lnTo>
                  <a:lnTo>
                    <a:pt x="5791" y="7122"/>
                  </a:lnTo>
                  <a:close/>
                  <a:moveTo>
                    <a:pt x="5277" y="7122"/>
                  </a:moveTo>
                  <a:lnTo>
                    <a:pt x="5277" y="7182"/>
                  </a:lnTo>
                  <a:lnTo>
                    <a:pt x="5191" y="7122"/>
                  </a:lnTo>
                  <a:close/>
                  <a:moveTo>
                    <a:pt x="14156" y="6890"/>
                  </a:moveTo>
                  <a:lnTo>
                    <a:pt x="14165" y="7216"/>
                  </a:lnTo>
                  <a:lnTo>
                    <a:pt x="14165" y="7216"/>
                  </a:lnTo>
                  <a:lnTo>
                    <a:pt x="14019" y="6890"/>
                  </a:lnTo>
                  <a:close/>
                  <a:moveTo>
                    <a:pt x="12844" y="6890"/>
                  </a:moveTo>
                  <a:lnTo>
                    <a:pt x="12698" y="7216"/>
                  </a:lnTo>
                  <a:lnTo>
                    <a:pt x="12706" y="6890"/>
                  </a:lnTo>
                  <a:close/>
                  <a:moveTo>
                    <a:pt x="13101" y="6890"/>
                  </a:moveTo>
                  <a:lnTo>
                    <a:pt x="13118" y="7216"/>
                  </a:lnTo>
                  <a:lnTo>
                    <a:pt x="12964" y="6890"/>
                  </a:lnTo>
                  <a:close/>
                  <a:moveTo>
                    <a:pt x="13890" y="6890"/>
                  </a:moveTo>
                  <a:lnTo>
                    <a:pt x="13736" y="7216"/>
                  </a:lnTo>
                  <a:lnTo>
                    <a:pt x="13745" y="6890"/>
                  </a:lnTo>
                  <a:close/>
                  <a:moveTo>
                    <a:pt x="12878" y="6950"/>
                  </a:moveTo>
                  <a:lnTo>
                    <a:pt x="12878" y="7293"/>
                  </a:lnTo>
                  <a:lnTo>
                    <a:pt x="12715" y="7293"/>
                  </a:lnTo>
                  <a:lnTo>
                    <a:pt x="12878" y="6950"/>
                  </a:lnTo>
                  <a:close/>
                  <a:moveTo>
                    <a:pt x="12930" y="6950"/>
                  </a:moveTo>
                  <a:lnTo>
                    <a:pt x="13093" y="7293"/>
                  </a:lnTo>
                  <a:lnTo>
                    <a:pt x="12930" y="7293"/>
                  </a:lnTo>
                  <a:lnTo>
                    <a:pt x="12930" y="6950"/>
                  </a:lnTo>
                  <a:close/>
                  <a:moveTo>
                    <a:pt x="13916" y="6950"/>
                  </a:moveTo>
                  <a:lnTo>
                    <a:pt x="13916" y="7293"/>
                  </a:lnTo>
                  <a:lnTo>
                    <a:pt x="13762" y="7293"/>
                  </a:lnTo>
                  <a:lnTo>
                    <a:pt x="13916" y="6950"/>
                  </a:lnTo>
                  <a:close/>
                  <a:moveTo>
                    <a:pt x="13976" y="6950"/>
                  </a:moveTo>
                  <a:lnTo>
                    <a:pt x="14131" y="7293"/>
                  </a:lnTo>
                  <a:lnTo>
                    <a:pt x="13976" y="7293"/>
                  </a:lnTo>
                  <a:lnTo>
                    <a:pt x="13976" y="6950"/>
                  </a:lnTo>
                  <a:close/>
                  <a:moveTo>
                    <a:pt x="5740" y="7148"/>
                  </a:moveTo>
                  <a:lnTo>
                    <a:pt x="5740" y="7208"/>
                  </a:lnTo>
                  <a:lnTo>
                    <a:pt x="5568" y="7345"/>
                  </a:lnTo>
                  <a:lnTo>
                    <a:pt x="5465" y="7345"/>
                  </a:lnTo>
                  <a:lnTo>
                    <a:pt x="5319" y="7225"/>
                  </a:lnTo>
                  <a:lnTo>
                    <a:pt x="5319" y="7148"/>
                  </a:lnTo>
                  <a:close/>
                  <a:moveTo>
                    <a:pt x="5328" y="7396"/>
                  </a:moveTo>
                  <a:lnTo>
                    <a:pt x="5405" y="7465"/>
                  </a:lnTo>
                  <a:lnTo>
                    <a:pt x="5328" y="7525"/>
                  </a:lnTo>
                  <a:lnTo>
                    <a:pt x="5328" y="7396"/>
                  </a:lnTo>
                  <a:close/>
                  <a:moveTo>
                    <a:pt x="5748" y="7388"/>
                  </a:moveTo>
                  <a:lnTo>
                    <a:pt x="5748" y="7534"/>
                  </a:lnTo>
                  <a:lnTo>
                    <a:pt x="5637" y="7465"/>
                  </a:lnTo>
                  <a:lnTo>
                    <a:pt x="5731" y="7388"/>
                  </a:lnTo>
                  <a:close/>
                  <a:moveTo>
                    <a:pt x="5534" y="7559"/>
                  </a:moveTo>
                  <a:lnTo>
                    <a:pt x="5568" y="7577"/>
                  </a:lnTo>
                  <a:lnTo>
                    <a:pt x="5500" y="7577"/>
                  </a:lnTo>
                  <a:lnTo>
                    <a:pt x="5534" y="7559"/>
                  </a:lnTo>
                  <a:close/>
                  <a:moveTo>
                    <a:pt x="8236" y="7517"/>
                  </a:moveTo>
                  <a:lnTo>
                    <a:pt x="8236" y="7620"/>
                  </a:lnTo>
                  <a:lnTo>
                    <a:pt x="8142" y="7620"/>
                  </a:lnTo>
                  <a:lnTo>
                    <a:pt x="8142" y="7517"/>
                  </a:lnTo>
                  <a:close/>
                  <a:moveTo>
                    <a:pt x="8391" y="7517"/>
                  </a:moveTo>
                  <a:lnTo>
                    <a:pt x="8391" y="7620"/>
                  </a:lnTo>
                  <a:lnTo>
                    <a:pt x="8288" y="7620"/>
                  </a:lnTo>
                  <a:lnTo>
                    <a:pt x="8297" y="7517"/>
                  </a:lnTo>
                  <a:close/>
                  <a:moveTo>
                    <a:pt x="12835" y="7396"/>
                  </a:moveTo>
                  <a:lnTo>
                    <a:pt x="12655" y="7731"/>
                  </a:lnTo>
                  <a:lnTo>
                    <a:pt x="12672" y="7396"/>
                  </a:lnTo>
                  <a:close/>
                  <a:moveTo>
                    <a:pt x="13127" y="7405"/>
                  </a:moveTo>
                  <a:lnTo>
                    <a:pt x="13144" y="7740"/>
                  </a:lnTo>
                  <a:lnTo>
                    <a:pt x="13144" y="7740"/>
                  </a:lnTo>
                  <a:lnTo>
                    <a:pt x="12964" y="7405"/>
                  </a:lnTo>
                  <a:close/>
                  <a:moveTo>
                    <a:pt x="13890" y="7405"/>
                  </a:moveTo>
                  <a:lnTo>
                    <a:pt x="13702" y="7740"/>
                  </a:lnTo>
                  <a:lnTo>
                    <a:pt x="13727" y="7405"/>
                  </a:lnTo>
                  <a:close/>
                  <a:moveTo>
                    <a:pt x="14165" y="7405"/>
                  </a:moveTo>
                  <a:lnTo>
                    <a:pt x="14191" y="7740"/>
                  </a:lnTo>
                  <a:lnTo>
                    <a:pt x="14002" y="7405"/>
                  </a:lnTo>
                  <a:close/>
                  <a:moveTo>
                    <a:pt x="12878" y="7465"/>
                  </a:moveTo>
                  <a:lnTo>
                    <a:pt x="12878" y="7808"/>
                  </a:lnTo>
                  <a:lnTo>
                    <a:pt x="12698" y="7808"/>
                  </a:lnTo>
                  <a:lnTo>
                    <a:pt x="12878" y="7465"/>
                  </a:lnTo>
                  <a:close/>
                  <a:moveTo>
                    <a:pt x="12930" y="7465"/>
                  </a:moveTo>
                  <a:lnTo>
                    <a:pt x="13118" y="7808"/>
                  </a:lnTo>
                  <a:lnTo>
                    <a:pt x="12930" y="7808"/>
                  </a:lnTo>
                  <a:lnTo>
                    <a:pt x="12930" y="7465"/>
                  </a:lnTo>
                  <a:close/>
                  <a:moveTo>
                    <a:pt x="13916" y="7465"/>
                  </a:moveTo>
                  <a:lnTo>
                    <a:pt x="13916" y="7808"/>
                  </a:lnTo>
                  <a:lnTo>
                    <a:pt x="13736" y="7808"/>
                  </a:lnTo>
                  <a:lnTo>
                    <a:pt x="13916" y="7465"/>
                  </a:lnTo>
                  <a:close/>
                  <a:moveTo>
                    <a:pt x="13976" y="7465"/>
                  </a:moveTo>
                  <a:lnTo>
                    <a:pt x="14156" y="7808"/>
                  </a:lnTo>
                  <a:lnTo>
                    <a:pt x="13976" y="7808"/>
                  </a:lnTo>
                  <a:lnTo>
                    <a:pt x="13976" y="7465"/>
                  </a:lnTo>
                  <a:close/>
                  <a:moveTo>
                    <a:pt x="5620" y="7645"/>
                  </a:moveTo>
                  <a:lnTo>
                    <a:pt x="5740" y="7731"/>
                  </a:lnTo>
                  <a:lnTo>
                    <a:pt x="5740" y="7834"/>
                  </a:lnTo>
                  <a:lnTo>
                    <a:pt x="5328" y="7834"/>
                  </a:lnTo>
                  <a:lnTo>
                    <a:pt x="5328" y="7825"/>
                  </a:lnTo>
                  <a:lnTo>
                    <a:pt x="5328" y="7722"/>
                  </a:lnTo>
                  <a:lnTo>
                    <a:pt x="5422" y="7645"/>
                  </a:lnTo>
                  <a:close/>
                  <a:moveTo>
                    <a:pt x="8236" y="7697"/>
                  </a:moveTo>
                  <a:lnTo>
                    <a:pt x="8236" y="7877"/>
                  </a:lnTo>
                  <a:lnTo>
                    <a:pt x="8125" y="7877"/>
                  </a:lnTo>
                  <a:lnTo>
                    <a:pt x="8142" y="7697"/>
                  </a:lnTo>
                  <a:close/>
                  <a:moveTo>
                    <a:pt x="8408" y="7697"/>
                  </a:moveTo>
                  <a:lnTo>
                    <a:pt x="8417" y="7877"/>
                  </a:lnTo>
                  <a:lnTo>
                    <a:pt x="8314" y="7877"/>
                  </a:lnTo>
                  <a:lnTo>
                    <a:pt x="8297" y="7697"/>
                  </a:lnTo>
                  <a:close/>
                  <a:moveTo>
                    <a:pt x="6143" y="7122"/>
                  </a:moveTo>
                  <a:lnTo>
                    <a:pt x="6237" y="7937"/>
                  </a:lnTo>
                  <a:lnTo>
                    <a:pt x="5791" y="7577"/>
                  </a:lnTo>
                  <a:lnTo>
                    <a:pt x="5791" y="7345"/>
                  </a:lnTo>
                  <a:lnTo>
                    <a:pt x="6066" y="7122"/>
                  </a:lnTo>
                  <a:close/>
                  <a:moveTo>
                    <a:pt x="4959" y="7122"/>
                  </a:moveTo>
                  <a:lnTo>
                    <a:pt x="5285" y="7362"/>
                  </a:lnTo>
                  <a:lnTo>
                    <a:pt x="5285" y="7568"/>
                  </a:lnTo>
                  <a:lnTo>
                    <a:pt x="4813" y="7946"/>
                  </a:lnTo>
                  <a:lnTo>
                    <a:pt x="4908" y="7122"/>
                  </a:lnTo>
                  <a:close/>
                  <a:moveTo>
                    <a:pt x="5740" y="7877"/>
                  </a:moveTo>
                  <a:lnTo>
                    <a:pt x="5740" y="8074"/>
                  </a:lnTo>
                  <a:lnTo>
                    <a:pt x="5328" y="8074"/>
                  </a:lnTo>
                  <a:lnTo>
                    <a:pt x="5328" y="7877"/>
                  </a:lnTo>
                  <a:close/>
                  <a:moveTo>
                    <a:pt x="8236" y="7954"/>
                  </a:moveTo>
                  <a:lnTo>
                    <a:pt x="8236" y="8117"/>
                  </a:lnTo>
                  <a:lnTo>
                    <a:pt x="8116" y="8117"/>
                  </a:lnTo>
                  <a:lnTo>
                    <a:pt x="8125" y="7954"/>
                  </a:lnTo>
                  <a:close/>
                  <a:moveTo>
                    <a:pt x="8425" y="7954"/>
                  </a:moveTo>
                  <a:lnTo>
                    <a:pt x="8442" y="8117"/>
                  </a:lnTo>
                  <a:lnTo>
                    <a:pt x="8314" y="8117"/>
                  </a:lnTo>
                  <a:lnTo>
                    <a:pt x="8314" y="7954"/>
                  </a:lnTo>
                  <a:close/>
                  <a:moveTo>
                    <a:pt x="5277" y="7765"/>
                  </a:moveTo>
                  <a:lnTo>
                    <a:pt x="5277" y="8177"/>
                  </a:lnTo>
                  <a:lnTo>
                    <a:pt x="4779" y="8177"/>
                  </a:lnTo>
                  <a:lnTo>
                    <a:pt x="4779" y="8160"/>
                  </a:lnTo>
                  <a:lnTo>
                    <a:pt x="5277" y="7765"/>
                  </a:lnTo>
                  <a:close/>
                  <a:moveTo>
                    <a:pt x="5740" y="8126"/>
                  </a:moveTo>
                  <a:lnTo>
                    <a:pt x="5740" y="8177"/>
                  </a:lnTo>
                  <a:lnTo>
                    <a:pt x="5328" y="8177"/>
                  </a:lnTo>
                  <a:lnTo>
                    <a:pt x="5328" y="8126"/>
                  </a:lnTo>
                  <a:close/>
                  <a:moveTo>
                    <a:pt x="5791" y="7765"/>
                  </a:moveTo>
                  <a:lnTo>
                    <a:pt x="6263" y="8134"/>
                  </a:lnTo>
                  <a:lnTo>
                    <a:pt x="6263" y="8177"/>
                  </a:lnTo>
                  <a:lnTo>
                    <a:pt x="5783" y="8177"/>
                  </a:lnTo>
                  <a:lnTo>
                    <a:pt x="5783" y="7765"/>
                  </a:lnTo>
                  <a:close/>
                  <a:moveTo>
                    <a:pt x="13161" y="7903"/>
                  </a:moveTo>
                  <a:lnTo>
                    <a:pt x="13178" y="8254"/>
                  </a:lnTo>
                  <a:lnTo>
                    <a:pt x="12972" y="7903"/>
                  </a:lnTo>
                  <a:close/>
                  <a:moveTo>
                    <a:pt x="12835" y="7911"/>
                  </a:moveTo>
                  <a:lnTo>
                    <a:pt x="12629" y="8263"/>
                  </a:lnTo>
                  <a:lnTo>
                    <a:pt x="12655" y="7911"/>
                  </a:lnTo>
                  <a:close/>
                  <a:moveTo>
                    <a:pt x="13873" y="7911"/>
                  </a:moveTo>
                  <a:lnTo>
                    <a:pt x="13676" y="8263"/>
                  </a:lnTo>
                  <a:lnTo>
                    <a:pt x="13693" y="7911"/>
                  </a:lnTo>
                  <a:close/>
                  <a:moveTo>
                    <a:pt x="14199" y="7911"/>
                  </a:moveTo>
                  <a:lnTo>
                    <a:pt x="14216" y="8263"/>
                  </a:lnTo>
                  <a:lnTo>
                    <a:pt x="14019" y="7911"/>
                  </a:lnTo>
                  <a:close/>
                  <a:moveTo>
                    <a:pt x="12878" y="7954"/>
                  </a:moveTo>
                  <a:lnTo>
                    <a:pt x="12878" y="8306"/>
                  </a:lnTo>
                  <a:lnTo>
                    <a:pt x="12672" y="8306"/>
                  </a:lnTo>
                  <a:lnTo>
                    <a:pt x="12878" y="7954"/>
                  </a:lnTo>
                  <a:close/>
                  <a:moveTo>
                    <a:pt x="12930" y="7954"/>
                  </a:moveTo>
                  <a:lnTo>
                    <a:pt x="13135" y="8306"/>
                  </a:lnTo>
                  <a:lnTo>
                    <a:pt x="12930" y="8306"/>
                  </a:lnTo>
                  <a:lnTo>
                    <a:pt x="12930" y="7954"/>
                  </a:lnTo>
                  <a:close/>
                  <a:moveTo>
                    <a:pt x="13916" y="7954"/>
                  </a:moveTo>
                  <a:lnTo>
                    <a:pt x="13916" y="8306"/>
                  </a:lnTo>
                  <a:lnTo>
                    <a:pt x="13719" y="8306"/>
                  </a:lnTo>
                  <a:lnTo>
                    <a:pt x="13916" y="7954"/>
                  </a:lnTo>
                  <a:close/>
                  <a:moveTo>
                    <a:pt x="13976" y="7954"/>
                  </a:moveTo>
                  <a:lnTo>
                    <a:pt x="14174" y="8306"/>
                  </a:lnTo>
                  <a:lnTo>
                    <a:pt x="13976" y="8306"/>
                  </a:lnTo>
                  <a:lnTo>
                    <a:pt x="13976" y="7954"/>
                  </a:lnTo>
                  <a:close/>
                  <a:moveTo>
                    <a:pt x="5740" y="8366"/>
                  </a:moveTo>
                  <a:lnTo>
                    <a:pt x="5740" y="8555"/>
                  </a:lnTo>
                  <a:lnTo>
                    <a:pt x="5328" y="8555"/>
                  </a:lnTo>
                  <a:lnTo>
                    <a:pt x="5328" y="8366"/>
                  </a:lnTo>
                  <a:close/>
                  <a:moveTo>
                    <a:pt x="6280" y="8332"/>
                  </a:moveTo>
                  <a:lnTo>
                    <a:pt x="6297" y="8366"/>
                  </a:lnTo>
                  <a:lnTo>
                    <a:pt x="5791" y="8692"/>
                  </a:lnTo>
                  <a:lnTo>
                    <a:pt x="5791" y="8332"/>
                  </a:lnTo>
                  <a:close/>
                  <a:moveTo>
                    <a:pt x="5277" y="8323"/>
                  </a:moveTo>
                  <a:lnTo>
                    <a:pt x="5277" y="8718"/>
                  </a:lnTo>
                  <a:lnTo>
                    <a:pt x="4753" y="8375"/>
                  </a:lnTo>
                  <a:lnTo>
                    <a:pt x="4762" y="8323"/>
                  </a:lnTo>
                  <a:close/>
                  <a:moveTo>
                    <a:pt x="5740" y="8623"/>
                  </a:moveTo>
                  <a:lnTo>
                    <a:pt x="5740" y="8735"/>
                  </a:lnTo>
                  <a:lnTo>
                    <a:pt x="5628" y="8803"/>
                  </a:lnTo>
                  <a:lnTo>
                    <a:pt x="5405" y="8803"/>
                  </a:lnTo>
                  <a:lnTo>
                    <a:pt x="5328" y="8761"/>
                  </a:lnTo>
                  <a:lnTo>
                    <a:pt x="5328" y="8623"/>
                  </a:lnTo>
                  <a:close/>
                  <a:moveTo>
                    <a:pt x="5542" y="8855"/>
                  </a:moveTo>
                  <a:lnTo>
                    <a:pt x="5508" y="8881"/>
                  </a:lnTo>
                  <a:lnTo>
                    <a:pt x="5491" y="8855"/>
                  </a:lnTo>
                  <a:close/>
                  <a:moveTo>
                    <a:pt x="5328" y="8932"/>
                  </a:moveTo>
                  <a:lnTo>
                    <a:pt x="5379" y="8967"/>
                  </a:lnTo>
                  <a:lnTo>
                    <a:pt x="5328" y="8992"/>
                  </a:lnTo>
                  <a:lnTo>
                    <a:pt x="5328" y="8932"/>
                  </a:lnTo>
                  <a:close/>
                  <a:moveTo>
                    <a:pt x="5748" y="8898"/>
                  </a:moveTo>
                  <a:lnTo>
                    <a:pt x="5748" y="9018"/>
                  </a:lnTo>
                  <a:lnTo>
                    <a:pt x="5654" y="8967"/>
                  </a:lnTo>
                  <a:lnTo>
                    <a:pt x="5748" y="8898"/>
                  </a:lnTo>
                  <a:close/>
                  <a:moveTo>
                    <a:pt x="14259" y="8915"/>
                  </a:moveTo>
                  <a:lnTo>
                    <a:pt x="14277" y="9284"/>
                  </a:lnTo>
                  <a:lnTo>
                    <a:pt x="14277" y="9284"/>
                  </a:lnTo>
                  <a:lnTo>
                    <a:pt x="14028" y="8915"/>
                  </a:lnTo>
                  <a:close/>
                  <a:moveTo>
                    <a:pt x="13221" y="8915"/>
                  </a:moveTo>
                  <a:lnTo>
                    <a:pt x="13230" y="9284"/>
                  </a:lnTo>
                  <a:lnTo>
                    <a:pt x="12990" y="8915"/>
                  </a:lnTo>
                  <a:close/>
                  <a:moveTo>
                    <a:pt x="12835" y="8932"/>
                  </a:moveTo>
                  <a:lnTo>
                    <a:pt x="12586" y="9293"/>
                  </a:lnTo>
                  <a:lnTo>
                    <a:pt x="12586" y="9293"/>
                  </a:lnTo>
                  <a:lnTo>
                    <a:pt x="12604" y="8932"/>
                  </a:lnTo>
                  <a:close/>
                  <a:moveTo>
                    <a:pt x="5594" y="9104"/>
                  </a:moveTo>
                  <a:lnTo>
                    <a:pt x="5740" y="9198"/>
                  </a:lnTo>
                  <a:lnTo>
                    <a:pt x="5740" y="9293"/>
                  </a:lnTo>
                  <a:lnTo>
                    <a:pt x="5328" y="9293"/>
                  </a:lnTo>
                  <a:lnTo>
                    <a:pt x="5328" y="9164"/>
                  </a:lnTo>
                  <a:lnTo>
                    <a:pt x="5440" y="9104"/>
                  </a:lnTo>
                  <a:close/>
                  <a:moveTo>
                    <a:pt x="13873" y="8932"/>
                  </a:moveTo>
                  <a:lnTo>
                    <a:pt x="13633" y="9293"/>
                  </a:lnTo>
                  <a:lnTo>
                    <a:pt x="13642" y="8932"/>
                  </a:lnTo>
                  <a:close/>
                  <a:moveTo>
                    <a:pt x="12878" y="8967"/>
                  </a:moveTo>
                  <a:lnTo>
                    <a:pt x="12878" y="9327"/>
                  </a:lnTo>
                  <a:lnTo>
                    <a:pt x="12621" y="9327"/>
                  </a:lnTo>
                  <a:lnTo>
                    <a:pt x="12878" y="8967"/>
                  </a:lnTo>
                  <a:close/>
                  <a:moveTo>
                    <a:pt x="12930" y="8967"/>
                  </a:moveTo>
                  <a:lnTo>
                    <a:pt x="13187" y="9327"/>
                  </a:lnTo>
                  <a:lnTo>
                    <a:pt x="12930" y="9327"/>
                  </a:lnTo>
                  <a:lnTo>
                    <a:pt x="12930" y="8967"/>
                  </a:lnTo>
                  <a:close/>
                  <a:moveTo>
                    <a:pt x="13916" y="8967"/>
                  </a:moveTo>
                  <a:lnTo>
                    <a:pt x="13916" y="9327"/>
                  </a:lnTo>
                  <a:lnTo>
                    <a:pt x="13659" y="9327"/>
                  </a:lnTo>
                  <a:lnTo>
                    <a:pt x="13916" y="8967"/>
                  </a:lnTo>
                  <a:close/>
                  <a:moveTo>
                    <a:pt x="13976" y="8967"/>
                  </a:moveTo>
                  <a:lnTo>
                    <a:pt x="14225" y="9327"/>
                  </a:lnTo>
                  <a:lnTo>
                    <a:pt x="13976" y="9327"/>
                  </a:lnTo>
                  <a:lnTo>
                    <a:pt x="13976" y="8967"/>
                  </a:lnTo>
                  <a:close/>
                  <a:moveTo>
                    <a:pt x="4736" y="8538"/>
                  </a:moveTo>
                  <a:lnTo>
                    <a:pt x="5277" y="8889"/>
                  </a:lnTo>
                  <a:lnTo>
                    <a:pt x="5277" y="9027"/>
                  </a:lnTo>
                  <a:lnTo>
                    <a:pt x="4633" y="9456"/>
                  </a:lnTo>
                  <a:lnTo>
                    <a:pt x="4736" y="8538"/>
                  </a:lnTo>
                  <a:close/>
                  <a:moveTo>
                    <a:pt x="6315" y="8520"/>
                  </a:moveTo>
                  <a:lnTo>
                    <a:pt x="6426" y="9481"/>
                  </a:lnTo>
                  <a:lnTo>
                    <a:pt x="5791" y="9061"/>
                  </a:lnTo>
                  <a:lnTo>
                    <a:pt x="5791" y="8864"/>
                  </a:lnTo>
                  <a:lnTo>
                    <a:pt x="6315" y="8520"/>
                  </a:lnTo>
                  <a:close/>
                  <a:moveTo>
                    <a:pt x="5740" y="9335"/>
                  </a:moveTo>
                  <a:lnTo>
                    <a:pt x="5740" y="9533"/>
                  </a:lnTo>
                  <a:lnTo>
                    <a:pt x="5328" y="9533"/>
                  </a:lnTo>
                  <a:lnTo>
                    <a:pt x="5328" y="9335"/>
                  </a:lnTo>
                  <a:close/>
                  <a:moveTo>
                    <a:pt x="5277" y="9198"/>
                  </a:moveTo>
                  <a:lnTo>
                    <a:pt x="5277" y="9610"/>
                  </a:lnTo>
                  <a:lnTo>
                    <a:pt x="4667" y="9610"/>
                  </a:lnTo>
                  <a:lnTo>
                    <a:pt x="5277" y="9198"/>
                  </a:lnTo>
                  <a:close/>
                  <a:moveTo>
                    <a:pt x="5740" y="9584"/>
                  </a:moveTo>
                  <a:lnTo>
                    <a:pt x="5740" y="9610"/>
                  </a:lnTo>
                  <a:lnTo>
                    <a:pt x="5328" y="9610"/>
                  </a:lnTo>
                  <a:lnTo>
                    <a:pt x="5328" y="9584"/>
                  </a:lnTo>
                  <a:close/>
                  <a:moveTo>
                    <a:pt x="5791" y="9232"/>
                  </a:moveTo>
                  <a:lnTo>
                    <a:pt x="6366" y="9610"/>
                  </a:lnTo>
                  <a:lnTo>
                    <a:pt x="5791" y="9610"/>
                  </a:lnTo>
                  <a:lnTo>
                    <a:pt x="5791" y="9232"/>
                  </a:lnTo>
                  <a:close/>
                  <a:moveTo>
                    <a:pt x="5740" y="9747"/>
                  </a:moveTo>
                  <a:lnTo>
                    <a:pt x="5740" y="9782"/>
                  </a:lnTo>
                  <a:lnTo>
                    <a:pt x="5328" y="9782"/>
                  </a:lnTo>
                  <a:lnTo>
                    <a:pt x="5328" y="9747"/>
                  </a:lnTo>
                  <a:close/>
                  <a:moveTo>
                    <a:pt x="12801" y="9438"/>
                  </a:moveTo>
                  <a:lnTo>
                    <a:pt x="12543" y="9790"/>
                  </a:lnTo>
                  <a:lnTo>
                    <a:pt x="12543" y="9790"/>
                  </a:lnTo>
                  <a:lnTo>
                    <a:pt x="12569" y="9438"/>
                  </a:lnTo>
                  <a:close/>
                  <a:moveTo>
                    <a:pt x="13247" y="9438"/>
                  </a:moveTo>
                  <a:lnTo>
                    <a:pt x="13264" y="9790"/>
                  </a:lnTo>
                  <a:lnTo>
                    <a:pt x="13007" y="9438"/>
                  </a:lnTo>
                  <a:close/>
                  <a:moveTo>
                    <a:pt x="13856" y="9438"/>
                  </a:moveTo>
                  <a:lnTo>
                    <a:pt x="13599" y="9790"/>
                  </a:lnTo>
                  <a:lnTo>
                    <a:pt x="13616" y="9438"/>
                  </a:lnTo>
                  <a:close/>
                  <a:moveTo>
                    <a:pt x="14285" y="9438"/>
                  </a:moveTo>
                  <a:lnTo>
                    <a:pt x="14302" y="9790"/>
                  </a:lnTo>
                  <a:lnTo>
                    <a:pt x="14045" y="9438"/>
                  </a:lnTo>
                  <a:close/>
                  <a:moveTo>
                    <a:pt x="12930" y="9438"/>
                  </a:moveTo>
                  <a:lnTo>
                    <a:pt x="13221" y="9833"/>
                  </a:lnTo>
                  <a:lnTo>
                    <a:pt x="12930" y="9833"/>
                  </a:lnTo>
                  <a:lnTo>
                    <a:pt x="12930" y="9438"/>
                  </a:lnTo>
                  <a:close/>
                  <a:moveTo>
                    <a:pt x="13916" y="9438"/>
                  </a:moveTo>
                  <a:lnTo>
                    <a:pt x="13916" y="9833"/>
                  </a:lnTo>
                  <a:lnTo>
                    <a:pt x="13633" y="9833"/>
                  </a:lnTo>
                  <a:lnTo>
                    <a:pt x="13916" y="9438"/>
                  </a:lnTo>
                  <a:close/>
                  <a:moveTo>
                    <a:pt x="13976" y="9438"/>
                  </a:moveTo>
                  <a:lnTo>
                    <a:pt x="14259" y="9833"/>
                  </a:lnTo>
                  <a:lnTo>
                    <a:pt x="13976" y="9833"/>
                  </a:lnTo>
                  <a:lnTo>
                    <a:pt x="13976" y="9438"/>
                  </a:lnTo>
                  <a:close/>
                  <a:moveTo>
                    <a:pt x="12878" y="9447"/>
                  </a:moveTo>
                  <a:lnTo>
                    <a:pt x="12878" y="9842"/>
                  </a:lnTo>
                  <a:lnTo>
                    <a:pt x="12586" y="9842"/>
                  </a:lnTo>
                  <a:lnTo>
                    <a:pt x="12878" y="9447"/>
                  </a:lnTo>
                  <a:close/>
                  <a:moveTo>
                    <a:pt x="5740" y="9833"/>
                  </a:moveTo>
                  <a:lnTo>
                    <a:pt x="5740" y="10022"/>
                  </a:lnTo>
                  <a:lnTo>
                    <a:pt x="5328" y="10022"/>
                  </a:lnTo>
                  <a:lnTo>
                    <a:pt x="5328" y="9833"/>
                  </a:lnTo>
                  <a:close/>
                  <a:moveTo>
                    <a:pt x="6392" y="9756"/>
                  </a:moveTo>
                  <a:lnTo>
                    <a:pt x="5800" y="10090"/>
                  </a:lnTo>
                  <a:lnTo>
                    <a:pt x="5800" y="9756"/>
                  </a:lnTo>
                  <a:close/>
                  <a:moveTo>
                    <a:pt x="5277" y="9756"/>
                  </a:moveTo>
                  <a:lnTo>
                    <a:pt x="5277" y="10108"/>
                  </a:lnTo>
                  <a:lnTo>
                    <a:pt x="4642" y="9756"/>
                  </a:lnTo>
                  <a:close/>
                  <a:moveTo>
                    <a:pt x="5740" y="10065"/>
                  </a:moveTo>
                  <a:lnTo>
                    <a:pt x="5740" y="10108"/>
                  </a:lnTo>
                  <a:lnTo>
                    <a:pt x="5508" y="10236"/>
                  </a:lnTo>
                  <a:lnTo>
                    <a:pt x="5328" y="10133"/>
                  </a:lnTo>
                  <a:lnTo>
                    <a:pt x="5328" y="10065"/>
                  </a:lnTo>
                  <a:close/>
                  <a:moveTo>
                    <a:pt x="5362" y="10322"/>
                  </a:moveTo>
                  <a:lnTo>
                    <a:pt x="5328" y="10348"/>
                  </a:lnTo>
                  <a:lnTo>
                    <a:pt x="5328" y="10322"/>
                  </a:lnTo>
                  <a:close/>
                  <a:moveTo>
                    <a:pt x="5731" y="10322"/>
                  </a:moveTo>
                  <a:lnTo>
                    <a:pt x="5731" y="10365"/>
                  </a:lnTo>
                  <a:lnTo>
                    <a:pt x="5663" y="10322"/>
                  </a:lnTo>
                  <a:close/>
                  <a:moveTo>
                    <a:pt x="12835" y="9953"/>
                  </a:moveTo>
                  <a:lnTo>
                    <a:pt x="12526" y="10365"/>
                  </a:lnTo>
                  <a:lnTo>
                    <a:pt x="12543" y="9953"/>
                  </a:lnTo>
                  <a:close/>
                  <a:moveTo>
                    <a:pt x="13264" y="9953"/>
                  </a:moveTo>
                  <a:lnTo>
                    <a:pt x="13290" y="10365"/>
                  </a:lnTo>
                  <a:lnTo>
                    <a:pt x="12972" y="9953"/>
                  </a:lnTo>
                  <a:close/>
                  <a:moveTo>
                    <a:pt x="13873" y="9953"/>
                  </a:moveTo>
                  <a:lnTo>
                    <a:pt x="13564" y="10365"/>
                  </a:lnTo>
                  <a:lnTo>
                    <a:pt x="13590" y="9953"/>
                  </a:lnTo>
                  <a:close/>
                  <a:moveTo>
                    <a:pt x="14319" y="9953"/>
                  </a:moveTo>
                  <a:lnTo>
                    <a:pt x="14337" y="10365"/>
                  </a:lnTo>
                  <a:lnTo>
                    <a:pt x="14028" y="9953"/>
                  </a:lnTo>
                  <a:close/>
                  <a:moveTo>
                    <a:pt x="12878" y="9970"/>
                  </a:moveTo>
                  <a:lnTo>
                    <a:pt x="12878" y="10425"/>
                  </a:lnTo>
                  <a:lnTo>
                    <a:pt x="12561" y="10425"/>
                  </a:lnTo>
                  <a:lnTo>
                    <a:pt x="12878" y="9970"/>
                  </a:lnTo>
                  <a:close/>
                  <a:moveTo>
                    <a:pt x="12930" y="9970"/>
                  </a:moveTo>
                  <a:lnTo>
                    <a:pt x="13256" y="10425"/>
                  </a:lnTo>
                  <a:lnTo>
                    <a:pt x="12930" y="10425"/>
                  </a:lnTo>
                  <a:lnTo>
                    <a:pt x="12930" y="9970"/>
                  </a:lnTo>
                  <a:close/>
                  <a:moveTo>
                    <a:pt x="13916" y="9979"/>
                  </a:moveTo>
                  <a:lnTo>
                    <a:pt x="13916" y="10425"/>
                  </a:lnTo>
                  <a:lnTo>
                    <a:pt x="13599" y="10425"/>
                  </a:lnTo>
                  <a:lnTo>
                    <a:pt x="13916" y="9979"/>
                  </a:lnTo>
                  <a:close/>
                  <a:moveTo>
                    <a:pt x="13976" y="9979"/>
                  </a:moveTo>
                  <a:lnTo>
                    <a:pt x="14294" y="10425"/>
                  </a:lnTo>
                  <a:lnTo>
                    <a:pt x="13976" y="10425"/>
                  </a:lnTo>
                  <a:lnTo>
                    <a:pt x="13976" y="9979"/>
                  </a:lnTo>
                  <a:close/>
                  <a:moveTo>
                    <a:pt x="16267" y="10108"/>
                  </a:moveTo>
                  <a:lnTo>
                    <a:pt x="16267" y="10314"/>
                  </a:lnTo>
                  <a:lnTo>
                    <a:pt x="16190" y="10314"/>
                  </a:lnTo>
                  <a:lnTo>
                    <a:pt x="16190" y="10425"/>
                  </a:lnTo>
                  <a:lnTo>
                    <a:pt x="15563" y="10425"/>
                  </a:lnTo>
                  <a:lnTo>
                    <a:pt x="15563" y="10314"/>
                  </a:lnTo>
                  <a:lnTo>
                    <a:pt x="15486" y="10314"/>
                  </a:lnTo>
                  <a:lnTo>
                    <a:pt x="15486" y="10108"/>
                  </a:lnTo>
                  <a:lnTo>
                    <a:pt x="15546" y="10108"/>
                  </a:lnTo>
                  <a:lnTo>
                    <a:pt x="15546" y="10185"/>
                  </a:lnTo>
                  <a:lnTo>
                    <a:pt x="15658" y="10185"/>
                  </a:lnTo>
                  <a:lnTo>
                    <a:pt x="15658" y="10108"/>
                  </a:lnTo>
                  <a:lnTo>
                    <a:pt x="16121" y="10108"/>
                  </a:lnTo>
                  <a:lnTo>
                    <a:pt x="16121" y="10185"/>
                  </a:lnTo>
                  <a:lnTo>
                    <a:pt x="16224" y="10185"/>
                  </a:lnTo>
                  <a:lnTo>
                    <a:pt x="16224" y="10108"/>
                  </a:lnTo>
                  <a:close/>
                  <a:moveTo>
                    <a:pt x="5508" y="10408"/>
                  </a:moveTo>
                  <a:lnTo>
                    <a:pt x="5697" y="10519"/>
                  </a:lnTo>
                  <a:lnTo>
                    <a:pt x="5319" y="10519"/>
                  </a:lnTo>
                  <a:lnTo>
                    <a:pt x="5508" y="10408"/>
                  </a:lnTo>
                  <a:close/>
                  <a:moveTo>
                    <a:pt x="5740" y="10562"/>
                  </a:moveTo>
                  <a:lnTo>
                    <a:pt x="5740" y="10751"/>
                  </a:lnTo>
                  <a:lnTo>
                    <a:pt x="5328" y="10751"/>
                  </a:lnTo>
                  <a:lnTo>
                    <a:pt x="5328" y="10562"/>
                  </a:lnTo>
                  <a:close/>
                  <a:moveTo>
                    <a:pt x="4582" y="9885"/>
                  </a:moveTo>
                  <a:lnTo>
                    <a:pt x="5277" y="10279"/>
                  </a:lnTo>
                  <a:lnTo>
                    <a:pt x="5277" y="10382"/>
                  </a:lnTo>
                  <a:lnTo>
                    <a:pt x="4461" y="10828"/>
                  </a:lnTo>
                  <a:lnTo>
                    <a:pt x="4582" y="9885"/>
                  </a:lnTo>
                  <a:close/>
                  <a:moveTo>
                    <a:pt x="6469" y="9850"/>
                  </a:moveTo>
                  <a:lnTo>
                    <a:pt x="6581" y="10837"/>
                  </a:lnTo>
                  <a:lnTo>
                    <a:pt x="6581" y="10837"/>
                  </a:lnTo>
                  <a:lnTo>
                    <a:pt x="5791" y="10391"/>
                  </a:lnTo>
                  <a:lnTo>
                    <a:pt x="5791" y="10236"/>
                  </a:lnTo>
                  <a:lnTo>
                    <a:pt x="6469" y="9850"/>
                  </a:lnTo>
                  <a:close/>
                  <a:moveTo>
                    <a:pt x="5740" y="10811"/>
                  </a:moveTo>
                  <a:lnTo>
                    <a:pt x="5740" y="11000"/>
                  </a:lnTo>
                  <a:lnTo>
                    <a:pt x="5328" y="11000"/>
                  </a:lnTo>
                  <a:lnTo>
                    <a:pt x="5328" y="10811"/>
                  </a:lnTo>
                  <a:close/>
                  <a:moveTo>
                    <a:pt x="5285" y="10537"/>
                  </a:moveTo>
                  <a:lnTo>
                    <a:pt x="5285" y="11034"/>
                  </a:lnTo>
                  <a:lnTo>
                    <a:pt x="4453" y="11034"/>
                  </a:lnTo>
                  <a:lnTo>
                    <a:pt x="4453" y="11008"/>
                  </a:lnTo>
                  <a:lnTo>
                    <a:pt x="5285" y="10537"/>
                  </a:lnTo>
                  <a:close/>
                  <a:moveTo>
                    <a:pt x="5791" y="10562"/>
                  </a:moveTo>
                  <a:lnTo>
                    <a:pt x="6606" y="11026"/>
                  </a:lnTo>
                  <a:lnTo>
                    <a:pt x="6606" y="11034"/>
                  </a:lnTo>
                  <a:lnTo>
                    <a:pt x="5791" y="11034"/>
                  </a:lnTo>
                  <a:lnTo>
                    <a:pt x="5791" y="10562"/>
                  </a:lnTo>
                  <a:close/>
                  <a:moveTo>
                    <a:pt x="5740" y="11180"/>
                  </a:moveTo>
                  <a:lnTo>
                    <a:pt x="5740" y="11249"/>
                  </a:lnTo>
                  <a:lnTo>
                    <a:pt x="5328" y="11249"/>
                  </a:lnTo>
                  <a:lnTo>
                    <a:pt x="5328" y="11180"/>
                  </a:lnTo>
                  <a:close/>
                  <a:moveTo>
                    <a:pt x="5740" y="11292"/>
                  </a:moveTo>
                  <a:lnTo>
                    <a:pt x="5740" y="11343"/>
                  </a:lnTo>
                  <a:lnTo>
                    <a:pt x="5328" y="11343"/>
                  </a:lnTo>
                  <a:lnTo>
                    <a:pt x="5328" y="11292"/>
                  </a:lnTo>
                  <a:close/>
                  <a:moveTo>
                    <a:pt x="6641" y="11171"/>
                  </a:moveTo>
                  <a:lnTo>
                    <a:pt x="6641" y="11249"/>
                  </a:lnTo>
                  <a:lnTo>
                    <a:pt x="6383" y="11343"/>
                  </a:lnTo>
                  <a:lnTo>
                    <a:pt x="5800" y="11343"/>
                  </a:lnTo>
                  <a:lnTo>
                    <a:pt x="5800" y="11171"/>
                  </a:lnTo>
                  <a:close/>
                  <a:moveTo>
                    <a:pt x="5277" y="11180"/>
                  </a:moveTo>
                  <a:lnTo>
                    <a:pt x="5277" y="11352"/>
                  </a:lnTo>
                  <a:lnTo>
                    <a:pt x="4650" y="11352"/>
                  </a:lnTo>
                  <a:lnTo>
                    <a:pt x="4419" y="11257"/>
                  </a:lnTo>
                  <a:lnTo>
                    <a:pt x="4427" y="11180"/>
                  </a:lnTo>
                  <a:close/>
                  <a:moveTo>
                    <a:pt x="5740" y="11420"/>
                  </a:moveTo>
                  <a:lnTo>
                    <a:pt x="5740" y="11498"/>
                  </a:lnTo>
                  <a:lnTo>
                    <a:pt x="5328" y="11498"/>
                  </a:lnTo>
                  <a:lnTo>
                    <a:pt x="5328" y="11420"/>
                  </a:lnTo>
                  <a:close/>
                  <a:moveTo>
                    <a:pt x="6186" y="11420"/>
                  </a:moveTo>
                  <a:lnTo>
                    <a:pt x="5791" y="11566"/>
                  </a:lnTo>
                  <a:lnTo>
                    <a:pt x="5791" y="11420"/>
                  </a:lnTo>
                  <a:close/>
                  <a:moveTo>
                    <a:pt x="3878" y="11420"/>
                  </a:moveTo>
                  <a:lnTo>
                    <a:pt x="3878" y="11592"/>
                  </a:lnTo>
                  <a:lnTo>
                    <a:pt x="3749" y="11592"/>
                  </a:lnTo>
                  <a:lnTo>
                    <a:pt x="3749" y="11420"/>
                  </a:lnTo>
                  <a:close/>
                  <a:moveTo>
                    <a:pt x="4256" y="11420"/>
                  </a:moveTo>
                  <a:lnTo>
                    <a:pt x="4238" y="11592"/>
                  </a:lnTo>
                  <a:lnTo>
                    <a:pt x="3955" y="11592"/>
                  </a:lnTo>
                  <a:lnTo>
                    <a:pt x="3955" y="11420"/>
                  </a:lnTo>
                  <a:close/>
                  <a:moveTo>
                    <a:pt x="4436" y="11420"/>
                  </a:moveTo>
                  <a:lnTo>
                    <a:pt x="4882" y="11592"/>
                  </a:lnTo>
                  <a:lnTo>
                    <a:pt x="4376" y="11592"/>
                  </a:lnTo>
                  <a:lnTo>
                    <a:pt x="4393" y="11420"/>
                  </a:lnTo>
                  <a:close/>
                  <a:moveTo>
                    <a:pt x="5277" y="11429"/>
                  </a:moveTo>
                  <a:lnTo>
                    <a:pt x="5277" y="11592"/>
                  </a:lnTo>
                  <a:lnTo>
                    <a:pt x="4848" y="11429"/>
                  </a:lnTo>
                  <a:close/>
                  <a:moveTo>
                    <a:pt x="5740" y="11549"/>
                  </a:moveTo>
                  <a:lnTo>
                    <a:pt x="5740" y="11592"/>
                  </a:lnTo>
                  <a:lnTo>
                    <a:pt x="5328" y="11592"/>
                  </a:lnTo>
                  <a:lnTo>
                    <a:pt x="5328" y="11549"/>
                  </a:lnTo>
                  <a:close/>
                  <a:moveTo>
                    <a:pt x="6649" y="11420"/>
                  </a:moveTo>
                  <a:lnTo>
                    <a:pt x="6666" y="11592"/>
                  </a:lnTo>
                  <a:lnTo>
                    <a:pt x="6143" y="11592"/>
                  </a:lnTo>
                  <a:lnTo>
                    <a:pt x="6581" y="11420"/>
                  </a:lnTo>
                  <a:close/>
                  <a:moveTo>
                    <a:pt x="7387" y="11420"/>
                  </a:moveTo>
                  <a:lnTo>
                    <a:pt x="7387" y="11592"/>
                  </a:lnTo>
                  <a:lnTo>
                    <a:pt x="6821" y="11592"/>
                  </a:lnTo>
                  <a:lnTo>
                    <a:pt x="6795" y="11420"/>
                  </a:lnTo>
                  <a:close/>
                  <a:moveTo>
                    <a:pt x="7593" y="11420"/>
                  </a:moveTo>
                  <a:lnTo>
                    <a:pt x="7593" y="11592"/>
                  </a:lnTo>
                  <a:lnTo>
                    <a:pt x="7464" y="11592"/>
                  </a:lnTo>
                  <a:lnTo>
                    <a:pt x="7464" y="11420"/>
                  </a:lnTo>
                  <a:close/>
                  <a:moveTo>
                    <a:pt x="5551" y="11669"/>
                  </a:moveTo>
                  <a:lnTo>
                    <a:pt x="5508" y="11686"/>
                  </a:lnTo>
                  <a:lnTo>
                    <a:pt x="5465" y="11669"/>
                  </a:lnTo>
                  <a:close/>
                  <a:moveTo>
                    <a:pt x="5277" y="11926"/>
                  </a:moveTo>
                  <a:lnTo>
                    <a:pt x="5277" y="11944"/>
                  </a:lnTo>
                  <a:lnTo>
                    <a:pt x="5208" y="11944"/>
                  </a:lnTo>
                  <a:lnTo>
                    <a:pt x="5277" y="11926"/>
                  </a:lnTo>
                  <a:close/>
                  <a:moveTo>
                    <a:pt x="5508" y="11824"/>
                  </a:moveTo>
                  <a:lnTo>
                    <a:pt x="5740" y="11909"/>
                  </a:lnTo>
                  <a:lnTo>
                    <a:pt x="5740" y="11944"/>
                  </a:lnTo>
                  <a:lnTo>
                    <a:pt x="5328" y="11944"/>
                  </a:lnTo>
                  <a:lnTo>
                    <a:pt x="5328" y="11901"/>
                  </a:lnTo>
                  <a:lnTo>
                    <a:pt x="5508" y="11824"/>
                  </a:lnTo>
                  <a:close/>
                  <a:moveTo>
                    <a:pt x="6666" y="11669"/>
                  </a:moveTo>
                  <a:lnTo>
                    <a:pt x="6709" y="11944"/>
                  </a:lnTo>
                  <a:lnTo>
                    <a:pt x="6220" y="11944"/>
                  </a:lnTo>
                  <a:lnTo>
                    <a:pt x="5791" y="11781"/>
                  </a:lnTo>
                  <a:lnTo>
                    <a:pt x="5791" y="11729"/>
                  </a:lnTo>
                  <a:lnTo>
                    <a:pt x="5946" y="11669"/>
                  </a:lnTo>
                  <a:close/>
                  <a:moveTo>
                    <a:pt x="7387" y="11652"/>
                  </a:moveTo>
                  <a:lnTo>
                    <a:pt x="7387" y="11944"/>
                  </a:lnTo>
                  <a:lnTo>
                    <a:pt x="6855" y="11944"/>
                  </a:lnTo>
                  <a:lnTo>
                    <a:pt x="6821" y="11652"/>
                  </a:lnTo>
                  <a:close/>
                  <a:moveTo>
                    <a:pt x="3878" y="11669"/>
                  </a:moveTo>
                  <a:lnTo>
                    <a:pt x="3878" y="11952"/>
                  </a:lnTo>
                  <a:lnTo>
                    <a:pt x="3749" y="11952"/>
                  </a:lnTo>
                  <a:lnTo>
                    <a:pt x="3749" y="11669"/>
                  </a:lnTo>
                  <a:close/>
                  <a:moveTo>
                    <a:pt x="4238" y="11669"/>
                  </a:moveTo>
                  <a:lnTo>
                    <a:pt x="4204" y="11952"/>
                  </a:lnTo>
                  <a:lnTo>
                    <a:pt x="3955" y="11952"/>
                  </a:lnTo>
                  <a:lnTo>
                    <a:pt x="3955" y="11669"/>
                  </a:lnTo>
                  <a:close/>
                  <a:moveTo>
                    <a:pt x="5071" y="11669"/>
                  </a:moveTo>
                  <a:lnTo>
                    <a:pt x="5277" y="11738"/>
                  </a:lnTo>
                  <a:lnTo>
                    <a:pt x="5277" y="11772"/>
                  </a:lnTo>
                  <a:lnTo>
                    <a:pt x="4805" y="11952"/>
                  </a:lnTo>
                  <a:lnTo>
                    <a:pt x="4333" y="11952"/>
                  </a:lnTo>
                  <a:lnTo>
                    <a:pt x="4376" y="11669"/>
                  </a:lnTo>
                  <a:close/>
                  <a:moveTo>
                    <a:pt x="7593" y="11669"/>
                  </a:moveTo>
                  <a:lnTo>
                    <a:pt x="7593" y="11952"/>
                  </a:lnTo>
                  <a:lnTo>
                    <a:pt x="7464" y="11952"/>
                  </a:lnTo>
                  <a:lnTo>
                    <a:pt x="7464" y="11669"/>
                  </a:lnTo>
                  <a:close/>
                  <a:moveTo>
                    <a:pt x="10347" y="11755"/>
                  </a:moveTo>
                  <a:lnTo>
                    <a:pt x="10347" y="11952"/>
                  </a:lnTo>
                  <a:lnTo>
                    <a:pt x="10287" y="11952"/>
                  </a:lnTo>
                  <a:lnTo>
                    <a:pt x="10287" y="12055"/>
                  </a:lnTo>
                  <a:lnTo>
                    <a:pt x="9652" y="12055"/>
                  </a:lnTo>
                  <a:lnTo>
                    <a:pt x="9652" y="11952"/>
                  </a:lnTo>
                  <a:lnTo>
                    <a:pt x="9575" y="11952"/>
                  </a:lnTo>
                  <a:lnTo>
                    <a:pt x="9575" y="11755"/>
                  </a:lnTo>
                  <a:lnTo>
                    <a:pt x="9626" y="11755"/>
                  </a:lnTo>
                  <a:lnTo>
                    <a:pt x="9626" y="11824"/>
                  </a:lnTo>
                  <a:lnTo>
                    <a:pt x="9738" y="11824"/>
                  </a:lnTo>
                  <a:lnTo>
                    <a:pt x="9738" y="11755"/>
                  </a:lnTo>
                  <a:lnTo>
                    <a:pt x="10201" y="11755"/>
                  </a:lnTo>
                  <a:lnTo>
                    <a:pt x="10201" y="11824"/>
                  </a:lnTo>
                  <a:lnTo>
                    <a:pt x="10304" y="11824"/>
                  </a:lnTo>
                  <a:lnTo>
                    <a:pt x="10304" y="11755"/>
                  </a:lnTo>
                  <a:close/>
                  <a:moveTo>
                    <a:pt x="5740" y="12029"/>
                  </a:moveTo>
                  <a:lnTo>
                    <a:pt x="5740" y="12107"/>
                  </a:lnTo>
                  <a:lnTo>
                    <a:pt x="5328" y="12107"/>
                  </a:lnTo>
                  <a:lnTo>
                    <a:pt x="5328" y="12029"/>
                  </a:lnTo>
                  <a:close/>
                  <a:moveTo>
                    <a:pt x="6735" y="12012"/>
                  </a:moveTo>
                  <a:lnTo>
                    <a:pt x="6735" y="12107"/>
                  </a:lnTo>
                  <a:lnTo>
                    <a:pt x="6649" y="12107"/>
                  </a:lnTo>
                  <a:lnTo>
                    <a:pt x="6409" y="12012"/>
                  </a:lnTo>
                  <a:close/>
                  <a:moveTo>
                    <a:pt x="3878" y="12021"/>
                  </a:moveTo>
                  <a:lnTo>
                    <a:pt x="3878" y="12115"/>
                  </a:lnTo>
                  <a:lnTo>
                    <a:pt x="3749" y="12115"/>
                  </a:lnTo>
                  <a:lnTo>
                    <a:pt x="3749" y="12021"/>
                  </a:lnTo>
                  <a:close/>
                  <a:moveTo>
                    <a:pt x="4195" y="12021"/>
                  </a:moveTo>
                  <a:lnTo>
                    <a:pt x="4178" y="12115"/>
                  </a:lnTo>
                  <a:lnTo>
                    <a:pt x="3955" y="12115"/>
                  </a:lnTo>
                  <a:lnTo>
                    <a:pt x="3955" y="12021"/>
                  </a:lnTo>
                  <a:close/>
                  <a:moveTo>
                    <a:pt x="4624" y="12021"/>
                  </a:moveTo>
                  <a:lnTo>
                    <a:pt x="4384" y="12115"/>
                  </a:lnTo>
                  <a:lnTo>
                    <a:pt x="4316" y="12115"/>
                  </a:lnTo>
                  <a:lnTo>
                    <a:pt x="4333" y="12021"/>
                  </a:lnTo>
                  <a:close/>
                  <a:moveTo>
                    <a:pt x="5277" y="12021"/>
                  </a:moveTo>
                  <a:lnTo>
                    <a:pt x="5277" y="12115"/>
                  </a:lnTo>
                  <a:lnTo>
                    <a:pt x="4779" y="12115"/>
                  </a:lnTo>
                  <a:lnTo>
                    <a:pt x="5019" y="12021"/>
                  </a:lnTo>
                  <a:close/>
                  <a:moveTo>
                    <a:pt x="6006" y="12021"/>
                  </a:moveTo>
                  <a:lnTo>
                    <a:pt x="6237" y="12115"/>
                  </a:lnTo>
                  <a:lnTo>
                    <a:pt x="5791" y="12115"/>
                  </a:lnTo>
                  <a:lnTo>
                    <a:pt x="5791" y="12021"/>
                  </a:lnTo>
                  <a:close/>
                  <a:moveTo>
                    <a:pt x="7387" y="12021"/>
                  </a:moveTo>
                  <a:lnTo>
                    <a:pt x="7387" y="12115"/>
                  </a:lnTo>
                  <a:lnTo>
                    <a:pt x="6872" y="12115"/>
                  </a:lnTo>
                  <a:lnTo>
                    <a:pt x="6864" y="12021"/>
                  </a:lnTo>
                  <a:close/>
                  <a:moveTo>
                    <a:pt x="7593" y="12021"/>
                  </a:moveTo>
                  <a:lnTo>
                    <a:pt x="7593" y="12115"/>
                  </a:lnTo>
                  <a:lnTo>
                    <a:pt x="7464" y="12115"/>
                  </a:lnTo>
                  <a:lnTo>
                    <a:pt x="7464" y="12021"/>
                  </a:lnTo>
                  <a:close/>
                  <a:moveTo>
                    <a:pt x="5740" y="12184"/>
                  </a:moveTo>
                  <a:lnTo>
                    <a:pt x="5740" y="12227"/>
                  </a:lnTo>
                  <a:lnTo>
                    <a:pt x="5328" y="12227"/>
                  </a:lnTo>
                  <a:lnTo>
                    <a:pt x="5328" y="12184"/>
                  </a:lnTo>
                  <a:close/>
                  <a:moveTo>
                    <a:pt x="3878" y="12184"/>
                  </a:moveTo>
                  <a:lnTo>
                    <a:pt x="3878" y="12364"/>
                  </a:lnTo>
                  <a:lnTo>
                    <a:pt x="3749" y="12364"/>
                  </a:lnTo>
                  <a:lnTo>
                    <a:pt x="3749" y="12184"/>
                  </a:lnTo>
                  <a:close/>
                  <a:moveTo>
                    <a:pt x="4170" y="12184"/>
                  </a:moveTo>
                  <a:lnTo>
                    <a:pt x="4153" y="12364"/>
                  </a:lnTo>
                  <a:lnTo>
                    <a:pt x="3955" y="12364"/>
                  </a:lnTo>
                  <a:lnTo>
                    <a:pt x="3955" y="12184"/>
                  </a:lnTo>
                  <a:close/>
                  <a:moveTo>
                    <a:pt x="5285" y="12167"/>
                  </a:moveTo>
                  <a:lnTo>
                    <a:pt x="5285" y="12355"/>
                  </a:lnTo>
                  <a:lnTo>
                    <a:pt x="5122" y="12355"/>
                  </a:lnTo>
                  <a:lnTo>
                    <a:pt x="5122" y="12235"/>
                  </a:lnTo>
                  <a:lnTo>
                    <a:pt x="5062" y="12235"/>
                  </a:lnTo>
                  <a:lnTo>
                    <a:pt x="5062" y="12244"/>
                  </a:lnTo>
                  <a:lnTo>
                    <a:pt x="5062" y="12364"/>
                  </a:lnTo>
                  <a:lnTo>
                    <a:pt x="4650" y="12364"/>
                  </a:lnTo>
                  <a:lnTo>
                    <a:pt x="4650" y="12244"/>
                  </a:lnTo>
                  <a:lnTo>
                    <a:pt x="4599" y="12244"/>
                  </a:lnTo>
                  <a:lnTo>
                    <a:pt x="4599" y="12364"/>
                  </a:lnTo>
                  <a:lnTo>
                    <a:pt x="4290" y="12364"/>
                  </a:lnTo>
                  <a:lnTo>
                    <a:pt x="4298" y="12287"/>
                  </a:lnTo>
                  <a:lnTo>
                    <a:pt x="4599" y="12167"/>
                  </a:lnTo>
                  <a:close/>
                  <a:moveTo>
                    <a:pt x="5740" y="12278"/>
                  </a:moveTo>
                  <a:lnTo>
                    <a:pt x="5740" y="12364"/>
                  </a:lnTo>
                  <a:lnTo>
                    <a:pt x="5328" y="12364"/>
                  </a:lnTo>
                  <a:lnTo>
                    <a:pt x="5328" y="12278"/>
                  </a:lnTo>
                  <a:close/>
                  <a:moveTo>
                    <a:pt x="6435" y="12184"/>
                  </a:moveTo>
                  <a:lnTo>
                    <a:pt x="6752" y="12313"/>
                  </a:lnTo>
                  <a:lnTo>
                    <a:pt x="6769" y="12364"/>
                  </a:lnTo>
                  <a:lnTo>
                    <a:pt x="5791" y="12364"/>
                  </a:lnTo>
                  <a:lnTo>
                    <a:pt x="5791" y="12184"/>
                  </a:lnTo>
                  <a:close/>
                  <a:moveTo>
                    <a:pt x="7387" y="12184"/>
                  </a:moveTo>
                  <a:lnTo>
                    <a:pt x="7387" y="12364"/>
                  </a:lnTo>
                  <a:lnTo>
                    <a:pt x="6907" y="12364"/>
                  </a:lnTo>
                  <a:lnTo>
                    <a:pt x="6881" y="12184"/>
                  </a:lnTo>
                  <a:close/>
                  <a:moveTo>
                    <a:pt x="7593" y="12184"/>
                  </a:moveTo>
                  <a:lnTo>
                    <a:pt x="7593" y="12364"/>
                  </a:lnTo>
                  <a:lnTo>
                    <a:pt x="7464" y="12364"/>
                  </a:lnTo>
                  <a:lnTo>
                    <a:pt x="7464" y="12184"/>
                  </a:lnTo>
                  <a:close/>
                  <a:moveTo>
                    <a:pt x="4118" y="12793"/>
                  </a:moveTo>
                  <a:lnTo>
                    <a:pt x="4118" y="12887"/>
                  </a:lnTo>
                  <a:lnTo>
                    <a:pt x="3861" y="12887"/>
                  </a:lnTo>
                  <a:lnTo>
                    <a:pt x="3861" y="12793"/>
                  </a:lnTo>
                  <a:close/>
                  <a:moveTo>
                    <a:pt x="5817" y="12793"/>
                  </a:moveTo>
                  <a:lnTo>
                    <a:pt x="5817" y="12887"/>
                  </a:lnTo>
                  <a:lnTo>
                    <a:pt x="5568" y="12887"/>
                  </a:lnTo>
                  <a:lnTo>
                    <a:pt x="5568" y="12793"/>
                  </a:lnTo>
                  <a:close/>
                  <a:moveTo>
                    <a:pt x="7507" y="12793"/>
                  </a:moveTo>
                  <a:lnTo>
                    <a:pt x="7507" y="12887"/>
                  </a:lnTo>
                  <a:lnTo>
                    <a:pt x="7250" y="12887"/>
                  </a:lnTo>
                  <a:lnTo>
                    <a:pt x="7250" y="12793"/>
                  </a:lnTo>
                  <a:close/>
                  <a:moveTo>
                    <a:pt x="19278" y="12870"/>
                  </a:moveTo>
                  <a:lnTo>
                    <a:pt x="19364" y="12922"/>
                  </a:lnTo>
                  <a:lnTo>
                    <a:pt x="19356" y="12939"/>
                  </a:lnTo>
                  <a:lnTo>
                    <a:pt x="19210" y="12982"/>
                  </a:lnTo>
                  <a:lnTo>
                    <a:pt x="19278" y="12870"/>
                  </a:lnTo>
                  <a:close/>
                  <a:moveTo>
                    <a:pt x="5062" y="12802"/>
                  </a:moveTo>
                  <a:lnTo>
                    <a:pt x="5062" y="12999"/>
                  </a:lnTo>
                  <a:lnTo>
                    <a:pt x="4650" y="12999"/>
                  </a:lnTo>
                  <a:lnTo>
                    <a:pt x="4650" y="12802"/>
                  </a:lnTo>
                  <a:close/>
                  <a:moveTo>
                    <a:pt x="5379" y="12793"/>
                  </a:moveTo>
                  <a:lnTo>
                    <a:pt x="5113" y="13171"/>
                  </a:lnTo>
                  <a:lnTo>
                    <a:pt x="5113" y="12793"/>
                  </a:lnTo>
                  <a:close/>
                  <a:moveTo>
                    <a:pt x="19347" y="12965"/>
                  </a:moveTo>
                  <a:lnTo>
                    <a:pt x="19210" y="13196"/>
                  </a:lnTo>
                  <a:lnTo>
                    <a:pt x="19184" y="13016"/>
                  </a:lnTo>
                  <a:lnTo>
                    <a:pt x="19193" y="13008"/>
                  </a:lnTo>
                  <a:lnTo>
                    <a:pt x="19347" y="12965"/>
                  </a:lnTo>
                  <a:close/>
                  <a:moveTo>
                    <a:pt x="4118" y="13042"/>
                  </a:moveTo>
                  <a:lnTo>
                    <a:pt x="4118" y="13239"/>
                  </a:lnTo>
                  <a:lnTo>
                    <a:pt x="3861" y="13239"/>
                  </a:lnTo>
                  <a:lnTo>
                    <a:pt x="3861" y="13042"/>
                  </a:lnTo>
                  <a:close/>
                  <a:moveTo>
                    <a:pt x="5062" y="13050"/>
                  </a:moveTo>
                  <a:lnTo>
                    <a:pt x="5062" y="13239"/>
                  </a:lnTo>
                  <a:lnTo>
                    <a:pt x="4650" y="13239"/>
                  </a:lnTo>
                  <a:lnTo>
                    <a:pt x="4650" y="13050"/>
                  </a:lnTo>
                  <a:close/>
                  <a:moveTo>
                    <a:pt x="5817" y="13042"/>
                  </a:moveTo>
                  <a:lnTo>
                    <a:pt x="5817" y="13239"/>
                  </a:lnTo>
                  <a:lnTo>
                    <a:pt x="5568" y="13239"/>
                  </a:lnTo>
                  <a:lnTo>
                    <a:pt x="5568" y="13042"/>
                  </a:lnTo>
                  <a:close/>
                  <a:moveTo>
                    <a:pt x="7507" y="13042"/>
                  </a:moveTo>
                  <a:lnTo>
                    <a:pt x="7507" y="13239"/>
                  </a:lnTo>
                  <a:lnTo>
                    <a:pt x="7250" y="13239"/>
                  </a:lnTo>
                  <a:lnTo>
                    <a:pt x="7250" y="13042"/>
                  </a:lnTo>
                  <a:close/>
                  <a:moveTo>
                    <a:pt x="19167" y="13059"/>
                  </a:moveTo>
                  <a:lnTo>
                    <a:pt x="19184" y="13239"/>
                  </a:lnTo>
                  <a:lnTo>
                    <a:pt x="19184" y="13256"/>
                  </a:lnTo>
                  <a:lnTo>
                    <a:pt x="19081" y="13196"/>
                  </a:lnTo>
                  <a:lnTo>
                    <a:pt x="19167" y="13059"/>
                  </a:lnTo>
                  <a:close/>
                  <a:moveTo>
                    <a:pt x="19424" y="12939"/>
                  </a:moveTo>
                  <a:lnTo>
                    <a:pt x="19433" y="12956"/>
                  </a:lnTo>
                  <a:lnTo>
                    <a:pt x="19236" y="13282"/>
                  </a:lnTo>
                  <a:lnTo>
                    <a:pt x="19227" y="13274"/>
                  </a:lnTo>
                  <a:lnTo>
                    <a:pt x="19424" y="12939"/>
                  </a:lnTo>
                  <a:close/>
                  <a:moveTo>
                    <a:pt x="19055" y="13213"/>
                  </a:moveTo>
                  <a:lnTo>
                    <a:pt x="19167" y="13274"/>
                  </a:lnTo>
                  <a:lnTo>
                    <a:pt x="19150" y="13282"/>
                  </a:lnTo>
                  <a:lnTo>
                    <a:pt x="18952" y="13368"/>
                  </a:lnTo>
                  <a:lnTo>
                    <a:pt x="19055" y="13213"/>
                  </a:lnTo>
                  <a:close/>
                  <a:moveTo>
                    <a:pt x="5019" y="13308"/>
                  </a:moveTo>
                  <a:lnTo>
                    <a:pt x="4873" y="13497"/>
                  </a:lnTo>
                  <a:lnTo>
                    <a:pt x="4650" y="13497"/>
                  </a:lnTo>
                  <a:lnTo>
                    <a:pt x="4650" y="13308"/>
                  </a:lnTo>
                  <a:close/>
                  <a:moveTo>
                    <a:pt x="4118" y="13385"/>
                  </a:moveTo>
                  <a:lnTo>
                    <a:pt x="4118" y="13582"/>
                  </a:lnTo>
                  <a:lnTo>
                    <a:pt x="3861" y="13582"/>
                  </a:lnTo>
                  <a:lnTo>
                    <a:pt x="3861" y="13385"/>
                  </a:lnTo>
                  <a:close/>
                  <a:moveTo>
                    <a:pt x="5817" y="13385"/>
                  </a:moveTo>
                  <a:lnTo>
                    <a:pt x="5817" y="13582"/>
                  </a:lnTo>
                  <a:lnTo>
                    <a:pt x="5568" y="13582"/>
                  </a:lnTo>
                  <a:lnTo>
                    <a:pt x="5568" y="13385"/>
                  </a:lnTo>
                  <a:close/>
                  <a:moveTo>
                    <a:pt x="7507" y="13394"/>
                  </a:moveTo>
                  <a:lnTo>
                    <a:pt x="7507" y="13600"/>
                  </a:lnTo>
                  <a:lnTo>
                    <a:pt x="7250" y="13600"/>
                  </a:lnTo>
                  <a:lnTo>
                    <a:pt x="7250" y="13394"/>
                  </a:lnTo>
                  <a:close/>
                  <a:moveTo>
                    <a:pt x="19133" y="13316"/>
                  </a:moveTo>
                  <a:lnTo>
                    <a:pt x="18935" y="13651"/>
                  </a:lnTo>
                  <a:lnTo>
                    <a:pt x="18910" y="13437"/>
                  </a:lnTo>
                  <a:lnTo>
                    <a:pt x="18927" y="13402"/>
                  </a:lnTo>
                  <a:lnTo>
                    <a:pt x="19133" y="13316"/>
                  </a:lnTo>
                  <a:close/>
                  <a:moveTo>
                    <a:pt x="18892" y="13471"/>
                  </a:moveTo>
                  <a:lnTo>
                    <a:pt x="18927" y="13685"/>
                  </a:lnTo>
                  <a:lnTo>
                    <a:pt x="18798" y="13608"/>
                  </a:lnTo>
                  <a:lnTo>
                    <a:pt x="18892" y="13471"/>
                  </a:lnTo>
                  <a:close/>
                  <a:moveTo>
                    <a:pt x="19218" y="13308"/>
                  </a:moveTo>
                  <a:lnTo>
                    <a:pt x="19236" y="13316"/>
                  </a:lnTo>
                  <a:lnTo>
                    <a:pt x="18995" y="13737"/>
                  </a:lnTo>
                  <a:lnTo>
                    <a:pt x="18970" y="13728"/>
                  </a:lnTo>
                  <a:lnTo>
                    <a:pt x="19218" y="13308"/>
                  </a:lnTo>
                  <a:close/>
                  <a:moveTo>
                    <a:pt x="4848" y="13557"/>
                  </a:moveTo>
                  <a:lnTo>
                    <a:pt x="4710" y="13745"/>
                  </a:lnTo>
                  <a:lnTo>
                    <a:pt x="4667" y="13745"/>
                  </a:lnTo>
                  <a:lnTo>
                    <a:pt x="4667" y="13557"/>
                  </a:lnTo>
                  <a:close/>
                  <a:moveTo>
                    <a:pt x="5062" y="13557"/>
                  </a:moveTo>
                  <a:lnTo>
                    <a:pt x="5062" y="13745"/>
                  </a:lnTo>
                  <a:lnTo>
                    <a:pt x="4882" y="13745"/>
                  </a:lnTo>
                  <a:lnTo>
                    <a:pt x="5019" y="13557"/>
                  </a:lnTo>
                  <a:close/>
                  <a:moveTo>
                    <a:pt x="8880" y="13136"/>
                  </a:moveTo>
                  <a:lnTo>
                    <a:pt x="8880" y="13308"/>
                  </a:lnTo>
                  <a:lnTo>
                    <a:pt x="8846" y="13308"/>
                  </a:lnTo>
                  <a:lnTo>
                    <a:pt x="8846" y="13368"/>
                  </a:lnTo>
                  <a:lnTo>
                    <a:pt x="8880" y="13368"/>
                  </a:lnTo>
                  <a:lnTo>
                    <a:pt x="8880" y="13419"/>
                  </a:lnTo>
                  <a:lnTo>
                    <a:pt x="8846" y="13419"/>
                  </a:lnTo>
                  <a:lnTo>
                    <a:pt x="8846" y="13488"/>
                  </a:lnTo>
                  <a:lnTo>
                    <a:pt x="8880" y="13488"/>
                  </a:lnTo>
                  <a:lnTo>
                    <a:pt x="8880" y="13711"/>
                  </a:lnTo>
                  <a:lnTo>
                    <a:pt x="8846" y="13711"/>
                  </a:lnTo>
                  <a:lnTo>
                    <a:pt x="8846" y="13780"/>
                  </a:lnTo>
                  <a:lnTo>
                    <a:pt x="8751" y="13780"/>
                  </a:lnTo>
                  <a:lnTo>
                    <a:pt x="8751" y="13136"/>
                  </a:lnTo>
                  <a:close/>
                  <a:moveTo>
                    <a:pt x="7095" y="12793"/>
                  </a:moveTo>
                  <a:lnTo>
                    <a:pt x="7095" y="13797"/>
                  </a:lnTo>
                  <a:lnTo>
                    <a:pt x="6692" y="13797"/>
                  </a:lnTo>
                  <a:lnTo>
                    <a:pt x="5971" y="12793"/>
                  </a:lnTo>
                  <a:close/>
                  <a:moveTo>
                    <a:pt x="7507" y="13745"/>
                  </a:moveTo>
                  <a:lnTo>
                    <a:pt x="7507" y="13797"/>
                  </a:lnTo>
                  <a:lnTo>
                    <a:pt x="7250" y="13797"/>
                  </a:lnTo>
                  <a:lnTo>
                    <a:pt x="7250" y="13745"/>
                  </a:lnTo>
                  <a:close/>
                  <a:moveTo>
                    <a:pt x="7773" y="13153"/>
                  </a:moveTo>
                  <a:lnTo>
                    <a:pt x="7773" y="13797"/>
                  </a:lnTo>
                  <a:lnTo>
                    <a:pt x="7644" y="13797"/>
                  </a:lnTo>
                  <a:lnTo>
                    <a:pt x="7644" y="13153"/>
                  </a:lnTo>
                  <a:close/>
                  <a:moveTo>
                    <a:pt x="9223" y="13213"/>
                  </a:moveTo>
                  <a:lnTo>
                    <a:pt x="9223" y="13239"/>
                  </a:lnTo>
                  <a:lnTo>
                    <a:pt x="9283" y="13239"/>
                  </a:lnTo>
                  <a:lnTo>
                    <a:pt x="9283" y="13574"/>
                  </a:lnTo>
                  <a:lnTo>
                    <a:pt x="9283" y="13814"/>
                  </a:lnTo>
                  <a:lnTo>
                    <a:pt x="9069" y="13814"/>
                  </a:lnTo>
                  <a:lnTo>
                    <a:pt x="9069" y="13745"/>
                  </a:lnTo>
                  <a:lnTo>
                    <a:pt x="9043" y="13745"/>
                  </a:lnTo>
                  <a:lnTo>
                    <a:pt x="9043" y="13497"/>
                  </a:lnTo>
                  <a:lnTo>
                    <a:pt x="9069" y="13497"/>
                  </a:lnTo>
                  <a:lnTo>
                    <a:pt x="9069" y="13437"/>
                  </a:lnTo>
                  <a:lnTo>
                    <a:pt x="9043" y="13437"/>
                  </a:lnTo>
                  <a:lnTo>
                    <a:pt x="9043" y="13385"/>
                  </a:lnTo>
                  <a:lnTo>
                    <a:pt x="9069" y="13385"/>
                  </a:lnTo>
                  <a:lnTo>
                    <a:pt x="9069" y="13316"/>
                  </a:lnTo>
                  <a:lnTo>
                    <a:pt x="9043" y="13316"/>
                  </a:lnTo>
                  <a:lnTo>
                    <a:pt x="9043" y="13213"/>
                  </a:lnTo>
                  <a:close/>
                  <a:moveTo>
                    <a:pt x="18781" y="13651"/>
                  </a:moveTo>
                  <a:lnTo>
                    <a:pt x="18910" y="13728"/>
                  </a:lnTo>
                  <a:lnTo>
                    <a:pt x="18910" y="13737"/>
                  </a:lnTo>
                  <a:lnTo>
                    <a:pt x="18661" y="13848"/>
                  </a:lnTo>
                  <a:lnTo>
                    <a:pt x="18781" y="13651"/>
                  </a:lnTo>
                  <a:close/>
                  <a:moveTo>
                    <a:pt x="4118" y="13737"/>
                  </a:moveTo>
                  <a:lnTo>
                    <a:pt x="4118" y="13943"/>
                  </a:lnTo>
                  <a:lnTo>
                    <a:pt x="3861" y="13943"/>
                  </a:lnTo>
                  <a:lnTo>
                    <a:pt x="3861" y="13737"/>
                  </a:lnTo>
                  <a:close/>
                  <a:moveTo>
                    <a:pt x="5817" y="13737"/>
                  </a:moveTo>
                  <a:lnTo>
                    <a:pt x="5817" y="13943"/>
                  </a:lnTo>
                  <a:lnTo>
                    <a:pt x="5568" y="13943"/>
                  </a:lnTo>
                  <a:lnTo>
                    <a:pt x="5568" y="13737"/>
                  </a:lnTo>
                  <a:close/>
                  <a:moveTo>
                    <a:pt x="7507" y="13874"/>
                  </a:moveTo>
                  <a:lnTo>
                    <a:pt x="7507" y="13951"/>
                  </a:lnTo>
                  <a:lnTo>
                    <a:pt x="7250" y="13951"/>
                  </a:lnTo>
                  <a:lnTo>
                    <a:pt x="7250" y="13874"/>
                  </a:lnTo>
                  <a:close/>
                  <a:moveTo>
                    <a:pt x="6907" y="13840"/>
                  </a:moveTo>
                  <a:lnTo>
                    <a:pt x="6907" y="13968"/>
                  </a:lnTo>
                  <a:lnTo>
                    <a:pt x="6821" y="13968"/>
                  </a:lnTo>
                  <a:lnTo>
                    <a:pt x="6735" y="13840"/>
                  </a:lnTo>
                  <a:close/>
                  <a:moveTo>
                    <a:pt x="7095" y="13866"/>
                  </a:moveTo>
                  <a:lnTo>
                    <a:pt x="7095" y="13968"/>
                  </a:lnTo>
                  <a:lnTo>
                    <a:pt x="6958" y="13968"/>
                  </a:lnTo>
                  <a:lnTo>
                    <a:pt x="6958" y="13866"/>
                  </a:lnTo>
                  <a:close/>
                  <a:moveTo>
                    <a:pt x="8846" y="13866"/>
                  </a:moveTo>
                  <a:lnTo>
                    <a:pt x="8846" y="13908"/>
                  </a:lnTo>
                  <a:lnTo>
                    <a:pt x="8880" y="13908"/>
                  </a:lnTo>
                  <a:lnTo>
                    <a:pt x="8880" y="13968"/>
                  </a:lnTo>
                  <a:lnTo>
                    <a:pt x="8751" y="13968"/>
                  </a:lnTo>
                  <a:lnTo>
                    <a:pt x="8751" y="13866"/>
                  </a:lnTo>
                  <a:close/>
                  <a:moveTo>
                    <a:pt x="17082" y="13840"/>
                  </a:moveTo>
                  <a:lnTo>
                    <a:pt x="17082" y="13968"/>
                  </a:lnTo>
                  <a:lnTo>
                    <a:pt x="16876" y="13968"/>
                  </a:lnTo>
                  <a:lnTo>
                    <a:pt x="16876" y="13840"/>
                  </a:lnTo>
                  <a:close/>
                  <a:moveTo>
                    <a:pt x="7773" y="13874"/>
                  </a:moveTo>
                  <a:lnTo>
                    <a:pt x="7773" y="13986"/>
                  </a:lnTo>
                  <a:lnTo>
                    <a:pt x="7644" y="13986"/>
                  </a:lnTo>
                  <a:lnTo>
                    <a:pt x="7644" y="13874"/>
                  </a:lnTo>
                  <a:close/>
                  <a:moveTo>
                    <a:pt x="9283" y="13874"/>
                  </a:moveTo>
                  <a:lnTo>
                    <a:pt x="9283" y="13986"/>
                  </a:lnTo>
                  <a:lnTo>
                    <a:pt x="9043" y="13986"/>
                  </a:lnTo>
                  <a:lnTo>
                    <a:pt x="9043" y="13917"/>
                  </a:lnTo>
                  <a:lnTo>
                    <a:pt x="9069" y="13917"/>
                  </a:lnTo>
                  <a:lnTo>
                    <a:pt x="9069" y="13874"/>
                  </a:lnTo>
                  <a:close/>
                  <a:moveTo>
                    <a:pt x="16825" y="13874"/>
                  </a:moveTo>
                  <a:lnTo>
                    <a:pt x="16825" y="13986"/>
                  </a:lnTo>
                  <a:lnTo>
                    <a:pt x="16747" y="13986"/>
                  </a:lnTo>
                  <a:lnTo>
                    <a:pt x="16747" y="13874"/>
                  </a:lnTo>
                  <a:close/>
                  <a:moveTo>
                    <a:pt x="3295" y="13102"/>
                  </a:moveTo>
                  <a:lnTo>
                    <a:pt x="3295" y="13274"/>
                  </a:lnTo>
                  <a:lnTo>
                    <a:pt x="215" y="13994"/>
                  </a:lnTo>
                  <a:lnTo>
                    <a:pt x="189" y="13986"/>
                  </a:lnTo>
                  <a:lnTo>
                    <a:pt x="3295" y="13102"/>
                  </a:lnTo>
                  <a:close/>
                  <a:moveTo>
                    <a:pt x="5062" y="13797"/>
                  </a:moveTo>
                  <a:lnTo>
                    <a:pt x="5062" y="13994"/>
                  </a:lnTo>
                  <a:lnTo>
                    <a:pt x="4693" y="13994"/>
                  </a:lnTo>
                  <a:lnTo>
                    <a:pt x="4839" y="13797"/>
                  </a:lnTo>
                  <a:close/>
                  <a:moveTo>
                    <a:pt x="146" y="14003"/>
                  </a:moveTo>
                  <a:lnTo>
                    <a:pt x="266" y="14054"/>
                  </a:lnTo>
                  <a:lnTo>
                    <a:pt x="129" y="14097"/>
                  </a:lnTo>
                  <a:cubicBezTo>
                    <a:pt x="120" y="14097"/>
                    <a:pt x="103" y="14089"/>
                    <a:pt x="94" y="14089"/>
                  </a:cubicBezTo>
                  <a:lnTo>
                    <a:pt x="146" y="14003"/>
                  </a:lnTo>
                  <a:close/>
                  <a:moveTo>
                    <a:pt x="6907" y="14037"/>
                  </a:moveTo>
                  <a:lnTo>
                    <a:pt x="6907" y="14097"/>
                  </a:lnTo>
                  <a:lnTo>
                    <a:pt x="6864" y="14037"/>
                  </a:lnTo>
                  <a:close/>
                  <a:moveTo>
                    <a:pt x="18884" y="13771"/>
                  </a:moveTo>
                  <a:lnTo>
                    <a:pt x="18652" y="14174"/>
                  </a:lnTo>
                  <a:lnTo>
                    <a:pt x="18618" y="13908"/>
                  </a:lnTo>
                  <a:lnTo>
                    <a:pt x="18626" y="13883"/>
                  </a:lnTo>
                  <a:lnTo>
                    <a:pt x="18884" y="13771"/>
                  </a:lnTo>
                  <a:close/>
                  <a:moveTo>
                    <a:pt x="18584" y="13943"/>
                  </a:moveTo>
                  <a:lnTo>
                    <a:pt x="18618" y="14200"/>
                  </a:lnTo>
                  <a:lnTo>
                    <a:pt x="18481" y="14114"/>
                  </a:lnTo>
                  <a:lnTo>
                    <a:pt x="18584" y="13943"/>
                  </a:lnTo>
                  <a:close/>
                  <a:moveTo>
                    <a:pt x="60" y="14140"/>
                  </a:moveTo>
                  <a:lnTo>
                    <a:pt x="146" y="14183"/>
                  </a:lnTo>
                  <a:lnTo>
                    <a:pt x="146" y="14209"/>
                  </a:lnTo>
                  <a:lnTo>
                    <a:pt x="137" y="14209"/>
                  </a:lnTo>
                  <a:lnTo>
                    <a:pt x="52" y="14157"/>
                  </a:lnTo>
                  <a:lnTo>
                    <a:pt x="60" y="14140"/>
                  </a:lnTo>
                  <a:close/>
                  <a:moveTo>
                    <a:pt x="8880" y="14011"/>
                  </a:moveTo>
                  <a:lnTo>
                    <a:pt x="8880" y="14140"/>
                  </a:lnTo>
                  <a:lnTo>
                    <a:pt x="8846" y="14140"/>
                  </a:lnTo>
                  <a:lnTo>
                    <a:pt x="8846" y="14209"/>
                  </a:lnTo>
                  <a:lnTo>
                    <a:pt x="8880" y="14209"/>
                  </a:lnTo>
                  <a:lnTo>
                    <a:pt x="8880" y="14226"/>
                  </a:lnTo>
                  <a:lnTo>
                    <a:pt x="8751" y="14226"/>
                  </a:lnTo>
                  <a:lnTo>
                    <a:pt x="8751" y="14011"/>
                  </a:lnTo>
                  <a:close/>
                  <a:moveTo>
                    <a:pt x="6701" y="14046"/>
                  </a:moveTo>
                  <a:lnTo>
                    <a:pt x="6838" y="14243"/>
                  </a:lnTo>
                  <a:lnTo>
                    <a:pt x="6701" y="14243"/>
                  </a:lnTo>
                  <a:lnTo>
                    <a:pt x="6701" y="14046"/>
                  </a:lnTo>
                  <a:close/>
                  <a:moveTo>
                    <a:pt x="7095" y="14029"/>
                  </a:moveTo>
                  <a:lnTo>
                    <a:pt x="7095" y="14243"/>
                  </a:lnTo>
                  <a:lnTo>
                    <a:pt x="7010" y="14243"/>
                  </a:lnTo>
                  <a:lnTo>
                    <a:pt x="6958" y="14166"/>
                  </a:lnTo>
                  <a:lnTo>
                    <a:pt x="6958" y="14029"/>
                  </a:lnTo>
                  <a:close/>
                  <a:moveTo>
                    <a:pt x="7507" y="14089"/>
                  </a:moveTo>
                  <a:lnTo>
                    <a:pt x="7507" y="14243"/>
                  </a:lnTo>
                  <a:lnTo>
                    <a:pt x="7250" y="14243"/>
                  </a:lnTo>
                  <a:lnTo>
                    <a:pt x="7250" y="14089"/>
                  </a:lnTo>
                  <a:close/>
                  <a:moveTo>
                    <a:pt x="7773" y="14029"/>
                  </a:moveTo>
                  <a:lnTo>
                    <a:pt x="7773" y="14243"/>
                  </a:lnTo>
                  <a:lnTo>
                    <a:pt x="7644" y="14243"/>
                  </a:lnTo>
                  <a:lnTo>
                    <a:pt x="7644" y="14029"/>
                  </a:lnTo>
                  <a:close/>
                  <a:moveTo>
                    <a:pt x="16825" y="14029"/>
                  </a:moveTo>
                  <a:lnTo>
                    <a:pt x="16825" y="14243"/>
                  </a:lnTo>
                  <a:lnTo>
                    <a:pt x="16747" y="14243"/>
                  </a:lnTo>
                  <a:lnTo>
                    <a:pt x="16747" y="14029"/>
                  </a:lnTo>
                  <a:close/>
                  <a:moveTo>
                    <a:pt x="17082" y="14029"/>
                  </a:moveTo>
                  <a:lnTo>
                    <a:pt x="17082" y="14243"/>
                  </a:lnTo>
                  <a:lnTo>
                    <a:pt x="16876" y="14243"/>
                  </a:lnTo>
                  <a:lnTo>
                    <a:pt x="16876" y="14029"/>
                  </a:lnTo>
                  <a:close/>
                  <a:moveTo>
                    <a:pt x="5062" y="14046"/>
                  </a:moveTo>
                  <a:lnTo>
                    <a:pt x="5062" y="14252"/>
                  </a:lnTo>
                  <a:lnTo>
                    <a:pt x="4650" y="14252"/>
                  </a:lnTo>
                  <a:lnTo>
                    <a:pt x="4650" y="14054"/>
                  </a:lnTo>
                  <a:lnTo>
                    <a:pt x="4667" y="14046"/>
                  </a:lnTo>
                  <a:close/>
                  <a:moveTo>
                    <a:pt x="9283" y="14037"/>
                  </a:moveTo>
                  <a:lnTo>
                    <a:pt x="9283" y="14252"/>
                  </a:lnTo>
                  <a:lnTo>
                    <a:pt x="9043" y="14252"/>
                  </a:lnTo>
                  <a:lnTo>
                    <a:pt x="9043" y="14217"/>
                  </a:lnTo>
                  <a:lnTo>
                    <a:pt x="9069" y="14217"/>
                  </a:lnTo>
                  <a:lnTo>
                    <a:pt x="9069" y="14157"/>
                  </a:lnTo>
                  <a:lnTo>
                    <a:pt x="9043" y="14157"/>
                  </a:lnTo>
                  <a:lnTo>
                    <a:pt x="9043" y="14037"/>
                  </a:lnTo>
                  <a:close/>
                  <a:moveTo>
                    <a:pt x="18944" y="13737"/>
                  </a:moveTo>
                  <a:lnTo>
                    <a:pt x="18970" y="13745"/>
                  </a:lnTo>
                  <a:lnTo>
                    <a:pt x="18695" y="14252"/>
                  </a:lnTo>
                  <a:lnTo>
                    <a:pt x="18661" y="14226"/>
                  </a:lnTo>
                  <a:lnTo>
                    <a:pt x="18944" y="13737"/>
                  </a:lnTo>
                  <a:close/>
                  <a:moveTo>
                    <a:pt x="300" y="14089"/>
                  </a:moveTo>
                  <a:lnTo>
                    <a:pt x="317" y="14097"/>
                  </a:lnTo>
                  <a:lnTo>
                    <a:pt x="386" y="14269"/>
                  </a:lnTo>
                  <a:lnTo>
                    <a:pt x="172" y="14140"/>
                  </a:lnTo>
                  <a:cubicBezTo>
                    <a:pt x="172" y="14131"/>
                    <a:pt x="163" y="14131"/>
                    <a:pt x="163" y="14123"/>
                  </a:cubicBezTo>
                  <a:lnTo>
                    <a:pt x="300" y="14089"/>
                  </a:lnTo>
                  <a:close/>
                  <a:moveTo>
                    <a:pt x="352" y="14123"/>
                  </a:moveTo>
                  <a:lnTo>
                    <a:pt x="489" y="14200"/>
                  </a:lnTo>
                  <a:lnTo>
                    <a:pt x="429" y="14294"/>
                  </a:lnTo>
                  <a:lnTo>
                    <a:pt x="352" y="14123"/>
                  </a:lnTo>
                  <a:close/>
                  <a:moveTo>
                    <a:pt x="4118" y="14089"/>
                  </a:moveTo>
                  <a:lnTo>
                    <a:pt x="4118" y="14294"/>
                  </a:lnTo>
                  <a:lnTo>
                    <a:pt x="3861" y="14294"/>
                  </a:lnTo>
                  <a:lnTo>
                    <a:pt x="3861" y="14089"/>
                  </a:lnTo>
                  <a:close/>
                  <a:moveTo>
                    <a:pt x="5817" y="14089"/>
                  </a:moveTo>
                  <a:lnTo>
                    <a:pt x="5817" y="14294"/>
                  </a:lnTo>
                  <a:lnTo>
                    <a:pt x="5568" y="14294"/>
                  </a:lnTo>
                  <a:lnTo>
                    <a:pt x="5568" y="14089"/>
                  </a:lnTo>
                  <a:close/>
                  <a:moveTo>
                    <a:pt x="515" y="14200"/>
                  </a:moveTo>
                  <a:lnTo>
                    <a:pt x="678" y="14286"/>
                  </a:lnTo>
                  <a:lnTo>
                    <a:pt x="463" y="14303"/>
                  </a:lnTo>
                  <a:lnTo>
                    <a:pt x="446" y="14294"/>
                  </a:lnTo>
                  <a:lnTo>
                    <a:pt x="515" y="14200"/>
                  </a:lnTo>
                  <a:close/>
                  <a:moveTo>
                    <a:pt x="18455" y="14140"/>
                  </a:moveTo>
                  <a:lnTo>
                    <a:pt x="18609" y="14226"/>
                  </a:lnTo>
                  <a:lnTo>
                    <a:pt x="18326" y="14346"/>
                  </a:lnTo>
                  <a:lnTo>
                    <a:pt x="18455" y="14140"/>
                  </a:lnTo>
                  <a:close/>
                  <a:moveTo>
                    <a:pt x="180" y="14217"/>
                  </a:moveTo>
                  <a:lnTo>
                    <a:pt x="395" y="14337"/>
                  </a:lnTo>
                  <a:lnTo>
                    <a:pt x="386" y="14355"/>
                  </a:lnTo>
                  <a:lnTo>
                    <a:pt x="180" y="14243"/>
                  </a:lnTo>
                  <a:lnTo>
                    <a:pt x="180" y="14217"/>
                  </a:lnTo>
                  <a:close/>
                  <a:moveTo>
                    <a:pt x="4599" y="12793"/>
                  </a:moveTo>
                  <a:lnTo>
                    <a:pt x="4599" y="13883"/>
                  </a:lnTo>
                  <a:lnTo>
                    <a:pt x="4256" y="14355"/>
                  </a:lnTo>
                  <a:lnTo>
                    <a:pt x="4256" y="12793"/>
                  </a:lnTo>
                  <a:close/>
                  <a:moveTo>
                    <a:pt x="9283" y="14294"/>
                  </a:moveTo>
                  <a:lnTo>
                    <a:pt x="9283" y="14355"/>
                  </a:lnTo>
                  <a:lnTo>
                    <a:pt x="9043" y="14355"/>
                  </a:lnTo>
                  <a:lnTo>
                    <a:pt x="9043" y="14337"/>
                  </a:lnTo>
                  <a:lnTo>
                    <a:pt x="9069" y="14337"/>
                  </a:lnTo>
                  <a:lnTo>
                    <a:pt x="9069" y="14294"/>
                  </a:lnTo>
                  <a:close/>
                  <a:moveTo>
                    <a:pt x="16825" y="14294"/>
                  </a:moveTo>
                  <a:lnTo>
                    <a:pt x="16825" y="14355"/>
                  </a:lnTo>
                  <a:lnTo>
                    <a:pt x="16747" y="14355"/>
                  </a:lnTo>
                  <a:lnTo>
                    <a:pt x="16747" y="14294"/>
                  </a:lnTo>
                  <a:close/>
                  <a:moveTo>
                    <a:pt x="6872" y="14303"/>
                  </a:moveTo>
                  <a:lnTo>
                    <a:pt x="6907" y="14346"/>
                  </a:lnTo>
                  <a:lnTo>
                    <a:pt x="6907" y="14372"/>
                  </a:lnTo>
                  <a:lnTo>
                    <a:pt x="6701" y="14372"/>
                  </a:lnTo>
                  <a:lnTo>
                    <a:pt x="6701" y="14303"/>
                  </a:lnTo>
                  <a:close/>
                  <a:moveTo>
                    <a:pt x="7095" y="14303"/>
                  </a:moveTo>
                  <a:lnTo>
                    <a:pt x="7095" y="14372"/>
                  </a:lnTo>
                  <a:lnTo>
                    <a:pt x="7044" y="14303"/>
                  </a:lnTo>
                  <a:close/>
                  <a:moveTo>
                    <a:pt x="7773" y="14294"/>
                  </a:moveTo>
                  <a:lnTo>
                    <a:pt x="7773" y="14312"/>
                  </a:lnTo>
                  <a:lnTo>
                    <a:pt x="7773" y="14372"/>
                  </a:lnTo>
                  <a:lnTo>
                    <a:pt x="7644" y="14372"/>
                  </a:lnTo>
                  <a:lnTo>
                    <a:pt x="7644" y="14294"/>
                  </a:lnTo>
                  <a:close/>
                  <a:moveTo>
                    <a:pt x="8846" y="14294"/>
                  </a:moveTo>
                  <a:lnTo>
                    <a:pt x="8846" y="14337"/>
                  </a:lnTo>
                  <a:lnTo>
                    <a:pt x="8880" y="14337"/>
                  </a:lnTo>
                  <a:lnTo>
                    <a:pt x="8880" y="14372"/>
                  </a:lnTo>
                  <a:lnTo>
                    <a:pt x="8751" y="14372"/>
                  </a:lnTo>
                  <a:lnTo>
                    <a:pt x="8751" y="14312"/>
                  </a:lnTo>
                  <a:lnTo>
                    <a:pt x="8751" y="14294"/>
                  </a:lnTo>
                  <a:close/>
                  <a:moveTo>
                    <a:pt x="17082" y="14303"/>
                  </a:moveTo>
                  <a:lnTo>
                    <a:pt x="17082" y="14372"/>
                  </a:lnTo>
                  <a:lnTo>
                    <a:pt x="16876" y="14372"/>
                  </a:lnTo>
                  <a:lnTo>
                    <a:pt x="16876" y="14303"/>
                  </a:lnTo>
                  <a:close/>
                  <a:moveTo>
                    <a:pt x="5062" y="14303"/>
                  </a:moveTo>
                  <a:lnTo>
                    <a:pt x="5062" y="14500"/>
                  </a:lnTo>
                  <a:lnTo>
                    <a:pt x="4650" y="14500"/>
                  </a:lnTo>
                  <a:lnTo>
                    <a:pt x="4650" y="14303"/>
                  </a:lnTo>
                  <a:close/>
                  <a:moveTo>
                    <a:pt x="721" y="14303"/>
                  </a:moveTo>
                  <a:lnTo>
                    <a:pt x="746" y="14312"/>
                  </a:lnTo>
                  <a:lnTo>
                    <a:pt x="832" y="14518"/>
                  </a:lnTo>
                  <a:lnTo>
                    <a:pt x="506" y="14329"/>
                  </a:lnTo>
                  <a:lnTo>
                    <a:pt x="721" y="14303"/>
                  </a:lnTo>
                  <a:close/>
                  <a:moveTo>
                    <a:pt x="5817" y="14432"/>
                  </a:moveTo>
                  <a:lnTo>
                    <a:pt x="5817" y="14552"/>
                  </a:lnTo>
                  <a:lnTo>
                    <a:pt x="5568" y="14552"/>
                  </a:lnTo>
                  <a:lnTo>
                    <a:pt x="5568" y="14432"/>
                  </a:lnTo>
                  <a:close/>
                  <a:moveTo>
                    <a:pt x="7507" y="14432"/>
                  </a:moveTo>
                  <a:lnTo>
                    <a:pt x="7507" y="14552"/>
                  </a:lnTo>
                  <a:lnTo>
                    <a:pt x="7250" y="14552"/>
                  </a:lnTo>
                  <a:lnTo>
                    <a:pt x="7250" y="14432"/>
                  </a:lnTo>
                  <a:close/>
                  <a:moveTo>
                    <a:pt x="781" y="14346"/>
                  </a:moveTo>
                  <a:lnTo>
                    <a:pt x="944" y="14432"/>
                  </a:lnTo>
                  <a:lnTo>
                    <a:pt x="867" y="14560"/>
                  </a:lnTo>
                  <a:lnTo>
                    <a:pt x="781" y="14346"/>
                  </a:lnTo>
                  <a:close/>
                  <a:moveTo>
                    <a:pt x="978" y="14432"/>
                  </a:moveTo>
                  <a:lnTo>
                    <a:pt x="1175" y="14543"/>
                  </a:lnTo>
                  <a:lnTo>
                    <a:pt x="901" y="14560"/>
                  </a:lnTo>
                  <a:lnTo>
                    <a:pt x="884" y="14560"/>
                  </a:lnTo>
                  <a:lnTo>
                    <a:pt x="978" y="14432"/>
                  </a:lnTo>
                  <a:close/>
                  <a:moveTo>
                    <a:pt x="4118" y="14440"/>
                  </a:moveTo>
                  <a:lnTo>
                    <a:pt x="4118" y="14560"/>
                  </a:lnTo>
                  <a:lnTo>
                    <a:pt x="3861" y="14560"/>
                  </a:lnTo>
                  <a:lnTo>
                    <a:pt x="3861" y="14440"/>
                  </a:lnTo>
                  <a:close/>
                  <a:moveTo>
                    <a:pt x="4599" y="14140"/>
                  </a:moveTo>
                  <a:lnTo>
                    <a:pt x="4599" y="14560"/>
                  </a:lnTo>
                  <a:lnTo>
                    <a:pt x="4298" y="14560"/>
                  </a:lnTo>
                  <a:lnTo>
                    <a:pt x="4599" y="14140"/>
                  </a:lnTo>
                  <a:close/>
                  <a:moveTo>
                    <a:pt x="5414" y="12990"/>
                  </a:moveTo>
                  <a:lnTo>
                    <a:pt x="5414" y="14560"/>
                  </a:lnTo>
                  <a:lnTo>
                    <a:pt x="5113" y="14560"/>
                  </a:lnTo>
                  <a:lnTo>
                    <a:pt x="5113" y="13411"/>
                  </a:lnTo>
                  <a:lnTo>
                    <a:pt x="5414" y="12990"/>
                  </a:lnTo>
                  <a:close/>
                  <a:moveTo>
                    <a:pt x="5963" y="13016"/>
                  </a:moveTo>
                  <a:lnTo>
                    <a:pt x="6649" y="13986"/>
                  </a:lnTo>
                  <a:lnTo>
                    <a:pt x="6649" y="14560"/>
                  </a:lnTo>
                  <a:lnTo>
                    <a:pt x="5963" y="14560"/>
                  </a:lnTo>
                  <a:lnTo>
                    <a:pt x="5963" y="13016"/>
                  </a:lnTo>
                  <a:close/>
                  <a:moveTo>
                    <a:pt x="6907" y="14423"/>
                  </a:moveTo>
                  <a:lnTo>
                    <a:pt x="6907" y="14560"/>
                  </a:lnTo>
                  <a:lnTo>
                    <a:pt x="6701" y="14560"/>
                  </a:lnTo>
                  <a:lnTo>
                    <a:pt x="6701" y="14423"/>
                  </a:lnTo>
                  <a:close/>
                  <a:moveTo>
                    <a:pt x="6958" y="14423"/>
                  </a:moveTo>
                  <a:lnTo>
                    <a:pt x="7052" y="14560"/>
                  </a:lnTo>
                  <a:lnTo>
                    <a:pt x="6958" y="14560"/>
                  </a:lnTo>
                  <a:lnTo>
                    <a:pt x="6958" y="14423"/>
                  </a:lnTo>
                  <a:close/>
                  <a:moveTo>
                    <a:pt x="7773" y="14423"/>
                  </a:moveTo>
                  <a:lnTo>
                    <a:pt x="7773" y="14560"/>
                  </a:lnTo>
                  <a:lnTo>
                    <a:pt x="7644" y="14560"/>
                  </a:lnTo>
                  <a:lnTo>
                    <a:pt x="7644" y="14423"/>
                  </a:lnTo>
                  <a:close/>
                  <a:moveTo>
                    <a:pt x="8880" y="14423"/>
                  </a:moveTo>
                  <a:lnTo>
                    <a:pt x="8880" y="14560"/>
                  </a:lnTo>
                  <a:lnTo>
                    <a:pt x="8751" y="14560"/>
                  </a:lnTo>
                  <a:lnTo>
                    <a:pt x="8751" y="14423"/>
                  </a:lnTo>
                  <a:close/>
                  <a:moveTo>
                    <a:pt x="9283" y="14423"/>
                  </a:moveTo>
                  <a:lnTo>
                    <a:pt x="9283" y="14560"/>
                  </a:lnTo>
                  <a:lnTo>
                    <a:pt x="9043" y="14560"/>
                  </a:lnTo>
                  <a:lnTo>
                    <a:pt x="9043" y="14423"/>
                  </a:lnTo>
                  <a:close/>
                  <a:moveTo>
                    <a:pt x="16825" y="14423"/>
                  </a:moveTo>
                  <a:lnTo>
                    <a:pt x="16825" y="14560"/>
                  </a:lnTo>
                  <a:lnTo>
                    <a:pt x="16747" y="14560"/>
                  </a:lnTo>
                  <a:lnTo>
                    <a:pt x="16747" y="14423"/>
                  </a:lnTo>
                  <a:close/>
                  <a:moveTo>
                    <a:pt x="17082" y="14423"/>
                  </a:moveTo>
                  <a:lnTo>
                    <a:pt x="17082" y="14560"/>
                  </a:lnTo>
                  <a:lnTo>
                    <a:pt x="16876" y="14560"/>
                  </a:lnTo>
                  <a:lnTo>
                    <a:pt x="16876" y="14423"/>
                  </a:lnTo>
                  <a:close/>
                  <a:moveTo>
                    <a:pt x="429" y="14346"/>
                  </a:moveTo>
                  <a:lnTo>
                    <a:pt x="858" y="14595"/>
                  </a:lnTo>
                  <a:lnTo>
                    <a:pt x="832" y="14612"/>
                  </a:lnTo>
                  <a:lnTo>
                    <a:pt x="420" y="14372"/>
                  </a:lnTo>
                  <a:lnTo>
                    <a:pt x="429" y="14346"/>
                  </a:lnTo>
                  <a:close/>
                  <a:moveTo>
                    <a:pt x="3277" y="13308"/>
                  </a:moveTo>
                  <a:lnTo>
                    <a:pt x="3269" y="13685"/>
                  </a:lnTo>
                  <a:lnTo>
                    <a:pt x="1587" y="14689"/>
                  </a:lnTo>
                  <a:lnTo>
                    <a:pt x="266" y="14011"/>
                  </a:lnTo>
                  <a:lnTo>
                    <a:pt x="3277" y="13308"/>
                  </a:lnTo>
                  <a:close/>
                  <a:moveTo>
                    <a:pt x="18584" y="14260"/>
                  </a:moveTo>
                  <a:lnTo>
                    <a:pt x="18318" y="14723"/>
                  </a:lnTo>
                  <a:lnTo>
                    <a:pt x="18275" y="14423"/>
                  </a:lnTo>
                  <a:lnTo>
                    <a:pt x="18292" y="14389"/>
                  </a:lnTo>
                  <a:lnTo>
                    <a:pt x="18584" y="14260"/>
                  </a:lnTo>
                  <a:close/>
                  <a:moveTo>
                    <a:pt x="18249" y="14458"/>
                  </a:moveTo>
                  <a:lnTo>
                    <a:pt x="18292" y="14758"/>
                  </a:lnTo>
                  <a:lnTo>
                    <a:pt x="18283" y="14775"/>
                  </a:lnTo>
                  <a:lnTo>
                    <a:pt x="18112" y="14681"/>
                  </a:lnTo>
                  <a:lnTo>
                    <a:pt x="18249" y="14458"/>
                  </a:lnTo>
                  <a:close/>
                  <a:moveTo>
                    <a:pt x="1218" y="14569"/>
                  </a:moveTo>
                  <a:lnTo>
                    <a:pt x="1244" y="14586"/>
                  </a:lnTo>
                  <a:lnTo>
                    <a:pt x="1347" y="14826"/>
                  </a:lnTo>
                  <a:lnTo>
                    <a:pt x="1347" y="14826"/>
                  </a:lnTo>
                  <a:lnTo>
                    <a:pt x="944" y="14595"/>
                  </a:lnTo>
                  <a:lnTo>
                    <a:pt x="1218" y="14569"/>
                  </a:lnTo>
                  <a:close/>
                  <a:moveTo>
                    <a:pt x="18652" y="14260"/>
                  </a:moveTo>
                  <a:lnTo>
                    <a:pt x="18678" y="14286"/>
                  </a:lnTo>
                  <a:lnTo>
                    <a:pt x="18369" y="14826"/>
                  </a:lnTo>
                  <a:lnTo>
                    <a:pt x="18326" y="14809"/>
                  </a:lnTo>
                  <a:lnTo>
                    <a:pt x="18652" y="14260"/>
                  </a:lnTo>
                  <a:close/>
                  <a:moveTo>
                    <a:pt x="1287" y="14603"/>
                  </a:moveTo>
                  <a:lnTo>
                    <a:pt x="1476" y="14698"/>
                  </a:lnTo>
                  <a:lnTo>
                    <a:pt x="1390" y="14844"/>
                  </a:lnTo>
                  <a:lnTo>
                    <a:pt x="1287" y="14603"/>
                  </a:lnTo>
                  <a:close/>
                  <a:moveTo>
                    <a:pt x="1501" y="14715"/>
                  </a:moveTo>
                  <a:lnTo>
                    <a:pt x="1716" y="14818"/>
                  </a:lnTo>
                  <a:lnTo>
                    <a:pt x="1416" y="14852"/>
                  </a:lnTo>
                  <a:lnTo>
                    <a:pt x="1501" y="14715"/>
                  </a:lnTo>
                  <a:close/>
                  <a:moveTo>
                    <a:pt x="867" y="14612"/>
                  </a:moveTo>
                  <a:lnTo>
                    <a:pt x="1364" y="14895"/>
                  </a:lnTo>
                  <a:lnTo>
                    <a:pt x="1347" y="14929"/>
                  </a:lnTo>
                  <a:lnTo>
                    <a:pt x="858" y="14638"/>
                  </a:lnTo>
                  <a:lnTo>
                    <a:pt x="867" y="14612"/>
                  </a:lnTo>
                  <a:close/>
                  <a:moveTo>
                    <a:pt x="3269" y="13737"/>
                  </a:moveTo>
                  <a:lnTo>
                    <a:pt x="3269" y="13900"/>
                  </a:lnTo>
                  <a:lnTo>
                    <a:pt x="2102" y="14955"/>
                  </a:lnTo>
                  <a:lnTo>
                    <a:pt x="1630" y="14715"/>
                  </a:lnTo>
                  <a:lnTo>
                    <a:pt x="3269" y="13737"/>
                  </a:lnTo>
                  <a:close/>
                  <a:moveTo>
                    <a:pt x="18094" y="14715"/>
                  </a:moveTo>
                  <a:lnTo>
                    <a:pt x="18275" y="14809"/>
                  </a:lnTo>
                  <a:lnTo>
                    <a:pt x="18266" y="14818"/>
                  </a:lnTo>
                  <a:lnTo>
                    <a:pt x="17923" y="14972"/>
                  </a:lnTo>
                  <a:lnTo>
                    <a:pt x="18094" y="14715"/>
                  </a:lnTo>
                  <a:close/>
                  <a:moveTo>
                    <a:pt x="1759" y="14844"/>
                  </a:moveTo>
                  <a:lnTo>
                    <a:pt x="1793" y="14861"/>
                  </a:lnTo>
                  <a:lnTo>
                    <a:pt x="1905" y="15144"/>
                  </a:lnTo>
                  <a:lnTo>
                    <a:pt x="1450" y="14869"/>
                  </a:lnTo>
                  <a:lnTo>
                    <a:pt x="1759" y="14844"/>
                  </a:lnTo>
                  <a:close/>
                  <a:moveTo>
                    <a:pt x="1836" y="14886"/>
                  </a:moveTo>
                  <a:lnTo>
                    <a:pt x="2068" y="14998"/>
                  </a:lnTo>
                  <a:lnTo>
                    <a:pt x="1956" y="15170"/>
                  </a:lnTo>
                  <a:lnTo>
                    <a:pt x="1939" y="15161"/>
                  </a:lnTo>
                  <a:lnTo>
                    <a:pt x="1836" y="14886"/>
                  </a:lnTo>
                  <a:close/>
                  <a:moveTo>
                    <a:pt x="2102" y="15015"/>
                  </a:moveTo>
                  <a:lnTo>
                    <a:pt x="2377" y="15152"/>
                  </a:lnTo>
                  <a:lnTo>
                    <a:pt x="2016" y="15195"/>
                  </a:lnTo>
                  <a:lnTo>
                    <a:pt x="2008" y="15187"/>
                  </a:lnTo>
                  <a:lnTo>
                    <a:pt x="2102" y="15015"/>
                  </a:lnTo>
                  <a:close/>
                  <a:moveTo>
                    <a:pt x="1390" y="14904"/>
                  </a:moveTo>
                  <a:lnTo>
                    <a:pt x="1948" y="15230"/>
                  </a:lnTo>
                  <a:lnTo>
                    <a:pt x="1930" y="15273"/>
                  </a:lnTo>
                  <a:lnTo>
                    <a:pt x="1373" y="14938"/>
                  </a:lnTo>
                  <a:lnTo>
                    <a:pt x="1390" y="14904"/>
                  </a:lnTo>
                  <a:close/>
                  <a:moveTo>
                    <a:pt x="17846" y="15075"/>
                  </a:moveTo>
                  <a:lnTo>
                    <a:pt x="17880" y="15315"/>
                  </a:lnTo>
                  <a:lnTo>
                    <a:pt x="17691" y="15315"/>
                  </a:lnTo>
                  <a:lnTo>
                    <a:pt x="17846" y="15075"/>
                  </a:lnTo>
                  <a:close/>
                  <a:moveTo>
                    <a:pt x="18240" y="14861"/>
                  </a:moveTo>
                  <a:lnTo>
                    <a:pt x="17931" y="15401"/>
                  </a:lnTo>
                  <a:lnTo>
                    <a:pt x="17880" y="15041"/>
                  </a:lnTo>
                  <a:lnTo>
                    <a:pt x="17897" y="15015"/>
                  </a:lnTo>
                  <a:lnTo>
                    <a:pt x="18240" y="14861"/>
                  </a:lnTo>
                  <a:close/>
                  <a:moveTo>
                    <a:pt x="17889" y="15333"/>
                  </a:moveTo>
                  <a:lnTo>
                    <a:pt x="17897" y="15427"/>
                  </a:lnTo>
                  <a:lnTo>
                    <a:pt x="17889" y="15418"/>
                  </a:lnTo>
                  <a:lnTo>
                    <a:pt x="17889" y="15333"/>
                  </a:lnTo>
                  <a:close/>
                  <a:moveTo>
                    <a:pt x="2419" y="15170"/>
                  </a:moveTo>
                  <a:lnTo>
                    <a:pt x="2454" y="15195"/>
                  </a:lnTo>
                  <a:lnTo>
                    <a:pt x="2548" y="15444"/>
                  </a:lnTo>
                  <a:lnTo>
                    <a:pt x="2437" y="15444"/>
                  </a:lnTo>
                  <a:lnTo>
                    <a:pt x="2051" y="15213"/>
                  </a:lnTo>
                  <a:lnTo>
                    <a:pt x="2419" y="15170"/>
                  </a:lnTo>
                  <a:close/>
                  <a:moveTo>
                    <a:pt x="2488" y="15213"/>
                  </a:moveTo>
                  <a:lnTo>
                    <a:pt x="2677" y="15315"/>
                  </a:lnTo>
                  <a:lnTo>
                    <a:pt x="2591" y="15315"/>
                  </a:lnTo>
                  <a:lnTo>
                    <a:pt x="2591" y="15444"/>
                  </a:lnTo>
                  <a:lnTo>
                    <a:pt x="2583" y="15444"/>
                  </a:lnTo>
                  <a:lnTo>
                    <a:pt x="2488" y="15213"/>
                  </a:lnTo>
                  <a:close/>
                  <a:moveTo>
                    <a:pt x="18318" y="14826"/>
                  </a:moveTo>
                  <a:lnTo>
                    <a:pt x="18360" y="14852"/>
                  </a:lnTo>
                  <a:lnTo>
                    <a:pt x="18026" y="15444"/>
                  </a:lnTo>
                  <a:lnTo>
                    <a:pt x="17966" y="15444"/>
                  </a:lnTo>
                  <a:lnTo>
                    <a:pt x="18318" y="14826"/>
                  </a:lnTo>
                  <a:close/>
                  <a:moveTo>
                    <a:pt x="1965" y="15238"/>
                  </a:moveTo>
                  <a:lnTo>
                    <a:pt x="2359" y="15461"/>
                  </a:lnTo>
                  <a:lnTo>
                    <a:pt x="2359" y="15530"/>
                  </a:lnTo>
                  <a:lnTo>
                    <a:pt x="1939" y="15281"/>
                  </a:lnTo>
                  <a:lnTo>
                    <a:pt x="1965" y="15238"/>
                  </a:lnTo>
                  <a:close/>
                  <a:moveTo>
                    <a:pt x="3260" y="13943"/>
                  </a:moveTo>
                  <a:lnTo>
                    <a:pt x="3235" y="14552"/>
                  </a:lnTo>
                  <a:lnTo>
                    <a:pt x="3097" y="14552"/>
                  </a:lnTo>
                  <a:lnTo>
                    <a:pt x="3097" y="14869"/>
                  </a:lnTo>
                  <a:lnTo>
                    <a:pt x="3398" y="14869"/>
                  </a:lnTo>
                  <a:lnTo>
                    <a:pt x="3398" y="15770"/>
                  </a:lnTo>
                  <a:lnTo>
                    <a:pt x="3192" y="15770"/>
                  </a:lnTo>
                  <a:lnTo>
                    <a:pt x="3192" y="15315"/>
                  </a:lnTo>
                  <a:lnTo>
                    <a:pt x="2797" y="15315"/>
                  </a:lnTo>
                  <a:lnTo>
                    <a:pt x="2136" y="14972"/>
                  </a:lnTo>
                  <a:lnTo>
                    <a:pt x="3260" y="13943"/>
                  </a:lnTo>
                  <a:close/>
                  <a:moveTo>
                    <a:pt x="17391" y="15916"/>
                  </a:moveTo>
                  <a:lnTo>
                    <a:pt x="17116" y="16191"/>
                  </a:lnTo>
                  <a:lnTo>
                    <a:pt x="17116" y="15916"/>
                  </a:lnTo>
                  <a:close/>
                  <a:moveTo>
                    <a:pt x="3398" y="15925"/>
                  </a:moveTo>
                  <a:lnTo>
                    <a:pt x="3398" y="16233"/>
                  </a:lnTo>
                  <a:lnTo>
                    <a:pt x="3089" y="15925"/>
                  </a:lnTo>
                  <a:close/>
                  <a:moveTo>
                    <a:pt x="2934" y="15925"/>
                  </a:moveTo>
                  <a:lnTo>
                    <a:pt x="3295" y="16276"/>
                  </a:lnTo>
                  <a:lnTo>
                    <a:pt x="3217" y="16276"/>
                  </a:lnTo>
                  <a:lnTo>
                    <a:pt x="3217" y="16328"/>
                  </a:lnTo>
                  <a:lnTo>
                    <a:pt x="2806" y="15925"/>
                  </a:lnTo>
                  <a:close/>
                  <a:moveTo>
                    <a:pt x="17674" y="15916"/>
                  </a:moveTo>
                  <a:lnTo>
                    <a:pt x="17262" y="16328"/>
                  </a:lnTo>
                  <a:lnTo>
                    <a:pt x="17262" y="16268"/>
                  </a:lnTo>
                  <a:lnTo>
                    <a:pt x="17194" y="16268"/>
                  </a:lnTo>
                  <a:lnTo>
                    <a:pt x="17545" y="15916"/>
                  </a:lnTo>
                  <a:close/>
                  <a:moveTo>
                    <a:pt x="34" y="14209"/>
                  </a:moveTo>
                  <a:lnTo>
                    <a:pt x="146" y="14269"/>
                  </a:lnTo>
                  <a:lnTo>
                    <a:pt x="146" y="16834"/>
                  </a:lnTo>
                  <a:lnTo>
                    <a:pt x="137" y="16834"/>
                  </a:lnTo>
                  <a:cubicBezTo>
                    <a:pt x="120" y="16825"/>
                    <a:pt x="103" y="16817"/>
                    <a:pt x="86" y="16817"/>
                  </a:cubicBezTo>
                  <a:cubicBezTo>
                    <a:pt x="60" y="16817"/>
                    <a:pt x="43" y="16825"/>
                    <a:pt x="34" y="16834"/>
                  </a:cubicBezTo>
                  <a:lnTo>
                    <a:pt x="34" y="14209"/>
                  </a:lnTo>
                  <a:close/>
                  <a:moveTo>
                    <a:pt x="129" y="17040"/>
                  </a:moveTo>
                  <a:cubicBezTo>
                    <a:pt x="129" y="17049"/>
                    <a:pt x="103" y="17057"/>
                    <a:pt x="86" y="17057"/>
                  </a:cubicBezTo>
                  <a:cubicBezTo>
                    <a:pt x="60" y="17057"/>
                    <a:pt x="52" y="17049"/>
                    <a:pt x="43" y="17040"/>
                  </a:cubicBezTo>
                  <a:lnTo>
                    <a:pt x="43" y="17040"/>
                  </a:lnTo>
                  <a:cubicBezTo>
                    <a:pt x="52" y="17049"/>
                    <a:pt x="77" y="17049"/>
                    <a:pt x="86" y="17049"/>
                  </a:cubicBezTo>
                  <a:cubicBezTo>
                    <a:pt x="103" y="17049"/>
                    <a:pt x="120" y="17049"/>
                    <a:pt x="129" y="17040"/>
                  </a:cubicBezTo>
                  <a:close/>
                  <a:moveTo>
                    <a:pt x="4805" y="16817"/>
                  </a:moveTo>
                  <a:lnTo>
                    <a:pt x="4427" y="17117"/>
                  </a:lnTo>
                  <a:lnTo>
                    <a:pt x="4067" y="16817"/>
                  </a:lnTo>
                  <a:close/>
                  <a:moveTo>
                    <a:pt x="6460" y="16817"/>
                  </a:moveTo>
                  <a:lnTo>
                    <a:pt x="6092" y="17117"/>
                  </a:lnTo>
                  <a:lnTo>
                    <a:pt x="5723" y="16817"/>
                  </a:lnTo>
                  <a:close/>
                  <a:moveTo>
                    <a:pt x="8116" y="16817"/>
                  </a:moveTo>
                  <a:lnTo>
                    <a:pt x="7739" y="17117"/>
                  </a:lnTo>
                  <a:lnTo>
                    <a:pt x="7379" y="16817"/>
                  </a:lnTo>
                  <a:close/>
                  <a:moveTo>
                    <a:pt x="9781" y="16817"/>
                  </a:moveTo>
                  <a:lnTo>
                    <a:pt x="9403" y="17117"/>
                  </a:lnTo>
                  <a:lnTo>
                    <a:pt x="9043" y="16817"/>
                  </a:lnTo>
                  <a:close/>
                  <a:moveTo>
                    <a:pt x="11445" y="16817"/>
                  </a:moveTo>
                  <a:lnTo>
                    <a:pt x="11068" y="17117"/>
                  </a:lnTo>
                  <a:lnTo>
                    <a:pt x="10699" y="16817"/>
                  </a:lnTo>
                  <a:close/>
                  <a:moveTo>
                    <a:pt x="13101" y="16817"/>
                  </a:moveTo>
                  <a:lnTo>
                    <a:pt x="12741" y="17117"/>
                  </a:lnTo>
                  <a:lnTo>
                    <a:pt x="12372" y="16817"/>
                  </a:lnTo>
                  <a:close/>
                  <a:moveTo>
                    <a:pt x="14766" y="16817"/>
                  </a:moveTo>
                  <a:lnTo>
                    <a:pt x="14388" y="17117"/>
                  </a:lnTo>
                  <a:lnTo>
                    <a:pt x="14028" y="16817"/>
                  </a:lnTo>
                  <a:close/>
                  <a:moveTo>
                    <a:pt x="16430" y="16817"/>
                  </a:moveTo>
                  <a:lnTo>
                    <a:pt x="16053" y="17117"/>
                  </a:lnTo>
                  <a:lnTo>
                    <a:pt x="15692" y="16817"/>
                  </a:lnTo>
                  <a:close/>
                  <a:moveTo>
                    <a:pt x="3981" y="16877"/>
                  </a:moveTo>
                  <a:lnTo>
                    <a:pt x="4341" y="17177"/>
                  </a:lnTo>
                  <a:lnTo>
                    <a:pt x="3981" y="17478"/>
                  </a:lnTo>
                  <a:lnTo>
                    <a:pt x="3981" y="16877"/>
                  </a:lnTo>
                  <a:close/>
                  <a:moveTo>
                    <a:pt x="4882" y="16877"/>
                  </a:moveTo>
                  <a:lnTo>
                    <a:pt x="4882" y="17478"/>
                  </a:lnTo>
                  <a:lnTo>
                    <a:pt x="4513" y="17177"/>
                  </a:lnTo>
                  <a:lnTo>
                    <a:pt x="4882" y="16877"/>
                  </a:lnTo>
                  <a:close/>
                  <a:moveTo>
                    <a:pt x="5637" y="16877"/>
                  </a:moveTo>
                  <a:lnTo>
                    <a:pt x="6006" y="17177"/>
                  </a:lnTo>
                  <a:lnTo>
                    <a:pt x="5637" y="17478"/>
                  </a:lnTo>
                  <a:lnTo>
                    <a:pt x="5637" y="16877"/>
                  </a:lnTo>
                  <a:close/>
                  <a:moveTo>
                    <a:pt x="6538" y="16877"/>
                  </a:moveTo>
                  <a:lnTo>
                    <a:pt x="6538" y="17478"/>
                  </a:lnTo>
                  <a:lnTo>
                    <a:pt x="6177" y="17177"/>
                  </a:lnTo>
                  <a:lnTo>
                    <a:pt x="6538" y="16877"/>
                  </a:lnTo>
                  <a:close/>
                  <a:moveTo>
                    <a:pt x="7301" y="16877"/>
                  </a:moveTo>
                  <a:lnTo>
                    <a:pt x="7670" y="17177"/>
                  </a:lnTo>
                  <a:lnTo>
                    <a:pt x="7301" y="17478"/>
                  </a:lnTo>
                  <a:lnTo>
                    <a:pt x="7301" y="16877"/>
                  </a:lnTo>
                  <a:close/>
                  <a:moveTo>
                    <a:pt x="8966" y="16877"/>
                  </a:moveTo>
                  <a:lnTo>
                    <a:pt x="9326" y="17177"/>
                  </a:lnTo>
                  <a:lnTo>
                    <a:pt x="8966" y="17478"/>
                  </a:lnTo>
                  <a:lnTo>
                    <a:pt x="8966" y="16877"/>
                  </a:lnTo>
                  <a:close/>
                  <a:moveTo>
                    <a:pt x="9867" y="16877"/>
                  </a:moveTo>
                  <a:lnTo>
                    <a:pt x="9867" y="17478"/>
                  </a:lnTo>
                  <a:lnTo>
                    <a:pt x="9498" y="17177"/>
                  </a:lnTo>
                  <a:lnTo>
                    <a:pt x="9867" y="16877"/>
                  </a:lnTo>
                  <a:close/>
                  <a:moveTo>
                    <a:pt x="10630" y="16877"/>
                  </a:moveTo>
                  <a:lnTo>
                    <a:pt x="10991" y="17177"/>
                  </a:lnTo>
                  <a:lnTo>
                    <a:pt x="10630" y="17478"/>
                  </a:lnTo>
                  <a:lnTo>
                    <a:pt x="10630" y="16877"/>
                  </a:lnTo>
                  <a:close/>
                  <a:moveTo>
                    <a:pt x="11531" y="16877"/>
                  </a:moveTo>
                  <a:lnTo>
                    <a:pt x="11531" y="17478"/>
                  </a:lnTo>
                  <a:lnTo>
                    <a:pt x="11162" y="17177"/>
                  </a:lnTo>
                  <a:lnTo>
                    <a:pt x="11531" y="16877"/>
                  </a:lnTo>
                  <a:close/>
                  <a:moveTo>
                    <a:pt x="12286" y="16877"/>
                  </a:moveTo>
                  <a:lnTo>
                    <a:pt x="12655" y="17177"/>
                  </a:lnTo>
                  <a:lnTo>
                    <a:pt x="12286" y="17478"/>
                  </a:lnTo>
                  <a:lnTo>
                    <a:pt x="12286" y="16877"/>
                  </a:lnTo>
                  <a:close/>
                  <a:moveTo>
                    <a:pt x="13178" y="16877"/>
                  </a:moveTo>
                  <a:lnTo>
                    <a:pt x="13178" y="17478"/>
                  </a:lnTo>
                  <a:lnTo>
                    <a:pt x="12818" y="17177"/>
                  </a:lnTo>
                  <a:lnTo>
                    <a:pt x="13178" y="16877"/>
                  </a:lnTo>
                  <a:close/>
                  <a:moveTo>
                    <a:pt x="13951" y="16877"/>
                  </a:moveTo>
                  <a:lnTo>
                    <a:pt x="14319" y="17177"/>
                  </a:lnTo>
                  <a:lnTo>
                    <a:pt x="13951" y="17478"/>
                  </a:lnTo>
                  <a:lnTo>
                    <a:pt x="13951" y="16877"/>
                  </a:lnTo>
                  <a:close/>
                  <a:moveTo>
                    <a:pt x="14843" y="16877"/>
                  </a:moveTo>
                  <a:lnTo>
                    <a:pt x="14843" y="17478"/>
                  </a:lnTo>
                  <a:lnTo>
                    <a:pt x="14474" y="17177"/>
                  </a:lnTo>
                  <a:lnTo>
                    <a:pt x="14843" y="16877"/>
                  </a:lnTo>
                  <a:close/>
                  <a:moveTo>
                    <a:pt x="15615" y="16877"/>
                  </a:moveTo>
                  <a:lnTo>
                    <a:pt x="15975" y="17177"/>
                  </a:lnTo>
                  <a:lnTo>
                    <a:pt x="15615" y="17478"/>
                  </a:lnTo>
                  <a:lnTo>
                    <a:pt x="15615" y="16877"/>
                  </a:lnTo>
                  <a:close/>
                  <a:moveTo>
                    <a:pt x="16507" y="16886"/>
                  </a:moveTo>
                  <a:lnTo>
                    <a:pt x="16507" y="17478"/>
                  </a:lnTo>
                  <a:lnTo>
                    <a:pt x="16147" y="17186"/>
                  </a:lnTo>
                  <a:lnTo>
                    <a:pt x="16507" y="16886"/>
                  </a:lnTo>
                  <a:close/>
                  <a:moveTo>
                    <a:pt x="8202" y="16886"/>
                  </a:moveTo>
                  <a:lnTo>
                    <a:pt x="8202" y="17486"/>
                  </a:lnTo>
                  <a:lnTo>
                    <a:pt x="7842" y="17186"/>
                  </a:lnTo>
                  <a:lnTo>
                    <a:pt x="8202" y="16886"/>
                  </a:lnTo>
                  <a:close/>
                  <a:moveTo>
                    <a:pt x="4427" y="17254"/>
                  </a:moveTo>
                  <a:lnTo>
                    <a:pt x="4787" y="17555"/>
                  </a:lnTo>
                  <a:lnTo>
                    <a:pt x="4067" y="17555"/>
                  </a:lnTo>
                  <a:lnTo>
                    <a:pt x="4427" y="17254"/>
                  </a:lnTo>
                  <a:close/>
                  <a:moveTo>
                    <a:pt x="6092" y="17254"/>
                  </a:moveTo>
                  <a:lnTo>
                    <a:pt x="6452" y="17555"/>
                  </a:lnTo>
                  <a:lnTo>
                    <a:pt x="5723" y="17555"/>
                  </a:lnTo>
                  <a:lnTo>
                    <a:pt x="6092" y="17254"/>
                  </a:lnTo>
                  <a:close/>
                  <a:moveTo>
                    <a:pt x="7747" y="17254"/>
                  </a:moveTo>
                  <a:lnTo>
                    <a:pt x="8116" y="17555"/>
                  </a:lnTo>
                  <a:lnTo>
                    <a:pt x="7387" y="17555"/>
                  </a:lnTo>
                  <a:lnTo>
                    <a:pt x="7747" y="17254"/>
                  </a:lnTo>
                  <a:close/>
                  <a:moveTo>
                    <a:pt x="9412" y="17254"/>
                  </a:moveTo>
                  <a:lnTo>
                    <a:pt x="9781" y="17555"/>
                  </a:lnTo>
                  <a:lnTo>
                    <a:pt x="9052" y="17555"/>
                  </a:lnTo>
                  <a:lnTo>
                    <a:pt x="9412" y="17254"/>
                  </a:lnTo>
                  <a:close/>
                  <a:moveTo>
                    <a:pt x="11076" y="17254"/>
                  </a:moveTo>
                  <a:lnTo>
                    <a:pt x="11437" y="17555"/>
                  </a:lnTo>
                  <a:lnTo>
                    <a:pt x="10716" y="17555"/>
                  </a:lnTo>
                  <a:lnTo>
                    <a:pt x="11076" y="17254"/>
                  </a:lnTo>
                  <a:close/>
                  <a:moveTo>
                    <a:pt x="12724" y="17254"/>
                  </a:moveTo>
                  <a:lnTo>
                    <a:pt x="13093" y="17555"/>
                  </a:lnTo>
                  <a:lnTo>
                    <a:pt x="12363" y="17555"/>
                  </a:lnTo>
                  <a:lnTo>
                    <a:pt x="12724" y="17254"/>
                  </a:lnTo>
                  <a:close/>
                  <a:moveTo>
                    <a:pt x="14388" y="17254"/>
                  </a:moveTo>
                  <a:lnTo>
                    <a:pt x="14757" y="17555"/>
                  </a:lnTo>
                  <a:lnTo>
                    <a:pt x="14028" y="17555"/>
                  </a:lnTo>
                  <a:lnTo>
                    <a:pt x="14388" y="17254"/>
                  </a:lnTo>
                  <a:close/>
                  <a:moveTo>
                    <a:pt x="16053" y="17254"/>
                  </a:moveTo>
                  <a:lnTo>
                    <a:pt x="16413" y="17555"/>
                  </a:lnTo>
                  <a:lnTo>
                    <a:pt x="15692" y="17555"/>
                  </a:lnTo>
                  <a:lnTo>
                    <a:pt x="16053" y="17254"/>
                  </a:lnTo>
                  <a:close/>
                  <a:moveTo>
                    <a:pt x="8288" y="17812"/>
                  </a:moveTo>
                  <a:lnTo>
                    <a:pt x="8288" y="17992"/>
                  </a:lnTo>
                  <a:lnTo>
                    <a:pt x="8022" y="17864"/>
                  </a:lnTo>
                  <a:lnTo>
                    <a:pt x="8125" y="17812"/>
                  </a:lnTo>
                  <a:close/>
                  <a:moveTo>
                    <a:pt x="12132" y="17812"/>
                  </a:moveTo>
                  <a:lnTo>
                    <a:pt x="12132" y="17992"/>
                  </a:lnTo>
                  <a:lnTo>
                    <a:pt x="11857" y="17864"/>
                  </a:lnTo>
                  <a:lnTo>
                    <a:pt x="11969" y="17812"/>
                  </a:lnTo>
                  <a:close/>
                  <a:moveTo>
                    <a:pt x="8502" y="17821"/>
                  </a:moveTo>
                  <a:lnTo>
                    <a:pt x="8605" y="17872"/>
                  </a:lnTo>
                  <a:lnTo>
                    <a:pt x="8339" y="18001"/>
                  </a:lnTo>
                  <a:lnTo>
                    <a:pt x="8339" y="17829"/>
                  </a:lnTo>
                  <a:lnTo>
                    <a:pt x="8502" y="17829"/>
                  </a:lnTo>
                  <a:lnTo>
                    <a:pt x="8502" y="17821"/>
                  </a:lnTo>
                  <a:close/>
                  <a:moveTo>
                    <a:pt x="12346" y="17821"/>
                  </a:moveTo>
                  <a:lnTo>
                    <a:pt x="12449" y="17872"/>
                  </a:lnTo>
                  <a:lnTo>
                    <a:pt x="12183" y="18001"/>
                  </a:lnTo>
                  <a:lnTo>
                    <a:pt x="12183" y="17821"/>
                  </a:lnTo>
                  <a:close/>
                  <a:moveTo>
                    <a:pt x="3749" y="17821"/>
                  </a:moveTo>
                  <a:lnTo>
                    <a:pt x="3526" y="18018"/>
                  </a:lnTo>
                  <a:lnTo>
                    <a:pt x="3526" y="17821"/>
                  </a:lnTo>
                  <a:close/>
                  <a:moveTo>
                    <a:pt x="4238" y="17821"/>
                  </a:moveTo>
                  <a:lnTo>
                    <a:pt x="4238" y="18018"/>
                  </a:lnTo>
                  <a:lnTo>
                    <a:pt x="4007" y="17821"/>
                  </a:lnTo>
                  <a:close/>
                  <a:moveTo>
                    <a:pt x="4933" y="17821"/>
                  </a:moveTo>
                  <a:lnTo>
                    <a:pt x="4710" y="18018"/>
                  </a:lnTo>
                  <a:lnTo>
                    <a:pt x="4710" y="17821"/>
                  </a:lnTo>
                  <a:close/>
                  <a:moveTo>
                    <a:pt x="5405" y="17821"/>
                  </a:moveTo>
                  <a:lnTo>
                    <a:pt x="5405" y="18018"/>
                  </a:lnTo>
                  <a:lnTo>
                    <a:pt x="5174" y="17821"/>
                  </a:lnTo>
                  <a:close/>
                  <a:moveTo>
                    <a:pt x="15289" y="17821"/>
                  </a:moveTo>
                  <a:lnTo>
                    <a:pt x="15066" y="18018"/>
                  </a:lnTo>
                  <a:lnTo>
                    <a:pt x="15066" y="17821"/>
                  </a:lnTo>
                  <a:close/>
                  <a:moveTo>
                    <a:pt x="15778" y="17821"/>
                  </a:moveTo>
                  <a:lnTo>
                    <a:pt x="15778" y="18018"/>
                  </a:lnTo>
                  <a:lnTo>
                    <a:pt x="15546" y="17821"/>
                  </a:lnTo>
                  <a:close/>
                  <a:moveTo>
                    <a:pt x="16473" y="17821"/>
                  </a:moveTo>
                  <a:lnTo>
                    <a:pt x="16250" y="18018"/>
                  </a:lnTo>
                  <a:lnTo>
                    <a:pt x="16250" y="17821"/>
                  </a:lnTo>
                  <a:close/>
                  <a:moveTo>
                    <a:pt x="16945" y="17821"/>
                  </a:moveTo>
                  <a:lnTo>
                    <a:pt x="16945" y="18018"/>
                  </a:lnTo>
                  <a:lnTo>
                    <a:pt x="16722" y="17821"/>
                  </a:lnTo>
                  <a:close/>
                  <a:moveTo>
                    <a:pt x="7979" y="17907"/>
                  </a:moveTo>
                  <a:lnTo>
                    <a:pt x="7979" y="18164"/>
                  </a:lnTo>
                  <a:lnTo>
                    <a:pt x="7988" y="18160"/>
                  </a:lnTo>
                  <a:lnTo>
                    <a:pt x="7988" y="18160"/>
                  </a:lnTo>
                  <a:lnTo>
                    <a:pt x="7988" y="17911"/>
                  </a:lnTo>
                  <a:lnTo>
                    <a:pt x="7988" y="17911"/>
                  </a:lnTo>
                  <a:lnTo>
                    <a:pt x="7979" y="17907"/>
                  </a:lnTo>
                  <a:close/>
                  <a:moveTo>
                    <a:pt x="8657" y="17907"/>
                  </a:moveTo>
                  <a:lnTo>
                    <a:pt x="8657" y="18164"/>
                  </a:lnTo>
                  <a:lnTo>
                    <a:pt x="8374" y="18035"/>
                  </a:lnTo>
                  <a:lnTo>
                    <a:pt x="8657" y="17907"/>
                  </a:lnTo>
                  <a:close/>
                  <a:moveTo>
                    <a:pt x="12492" y="17907"/>
                  </a:moveTo>
                  <a:lnTo>
                    <a:pt x="12492" y="18164"/>
                  </a:lnTo>
                  <a:lnTo>
                    <a:pt x="12217" y="18035"/>
                  </a:lnTo>
                  <a:lnTo>
                    <a:pt x="12492" y="17907"/>
                  </a:lnTo>
                  <a:close/>
                  <a:moveTo>
                    <a:pt x="8288" y="18070"/>
                  </a:moveTo>
                  <a:lnTo>
                    <a:pt x="8288" y="18327"/>
                  </a:lnTo>
                  <a:lnTo>
                    <a:pt x="8022" y="18198"/>
                  </a:lnTo>
                  <a:lnTo>
                    <a:pt x="8288" y="18070"/>
                  </a:lnTo>
                  <a:close/>
                  <a:moveTo>
                    <a:pt x="12132" y="18070"/>
                  </a:moveTo>
                  <a:lnTo>
                    <a:pt x="12132" y="18327"/>
                  </a:lnTo>
                  <a:lnTo>
                    <a:pt x="11857" y="18198"/>
                  </a:lnTo>
                  <a:lnTo>
                    <a:pt x="12132" y="18070"/>
                  </a:lnTo>
                  <a:close/>
                  <a:moveTo>
                    <a:pt x="8357" y="18087"/>
                  </a:moveTo>
                  <a:lnTo>
                    <a:pt x="8623" y="18207"/>
                  </a:lnTo>
                  <a:lnTo>
                    <a:pt x="8357" y="18336"/>
                  </a:lnTo>
                  <a:lnTo>
                    <a:pt x="8357" y="18087"/>
                  </a:lnTo>
                  <a:close/>
                  <a:moveTo>
                    <a:pt x="12183" y="18078"/>
                  </a:moveTo>
                  <a:lnTo>
                    <a:pt x="12449" y="18207"/>
                  </a:lnTo>
                  <a:lnTo>
                    <a:pt x="12183" y="18336"/>
                  </a:lnTo>
                  <a:lnTo>
                    <a:pt x="12183" y="18078"/>
                  </a:lnTo>
                  <a:close/>
                  <a:moveTo>
                    <a:pt x="3827" y="17889"/>
                  </a:moveTo>
                  <a:lnTo>
                    <a:pt x="3827" y="18361"/>
                  </a:lnTo>
                  <a:lnTo>
                    <a:pt x="3561" y="18121"/>
                  </a:lnTo>
                  <a:lnTo>
                    <a:pt x="3827" y="17889"/>
                  </a:lnTo>
                  <a:close/>
                  <a:moveTo>
                    <a:pt x="3938" y="17898"/>
                  </a:moveTo>
                  <a:lnTo>
                    <a:pt x="4204" y="18121"/>
                  </a:lnTo>
                  <a:lnTo>
                    <a:pt x="3938" y="18361"/>
                  </a:lnTo>
                  <a:lnTo>
                    <a:pt x="3938" y="17898"/>
                  </a:lnTo>
                  <a:close/>
                  <a:moveTo>
                    <a:pt x="5011" y="17889"/>
                  </a:moveTo>
                  <a:lnTo>
                    <a:pt x="5011" y="18361"/>
                  </a:lnTo>
                  <a:lnTo>
                    <a:pt x="4736" y="18121"/>
                  </a:lnTo>
                  <a:lnTo>
                    <a:pt x="5011" y="17889"/>
                  </a:lnTo>
                  <a:close/>
                  <a:moveTo>
                    <a:pt x="15366" y="17889"/>
                  </a:moveTo>
                  <a:lnTo>
                    <a:pt x="15366" y="18361"/>
                  </a:lnTo>
                  <a:lnTo>
                    <a:pt x="15100" y="18121"/>
                  </a:lnTo>
                  <a:lnTo>
                    <a:pt x="15366" y="17889"/>
                  </a:lnTo>
                  <a:close/>
                  <a:moveTo>
                    <a:pt x="16550" y="17889"/>
                  </a:moveTo>
                  <a:lnTo>
                    <a:pt x="16550" y="18361"/>
                  </a:lnTo>
                  <a:lnTo>
                    <a:pt x="16276" y="18121"/>
                  </a:lnTo>
                  <a:lnTo>
                    <a:pt x="16550" y="17889"/>
                  </a:lnTo>
                  <a:close/>
                  <a:moveTo>
                    <a:pt x="5113" y="17898"/>
                  </a:moveTo>
                  <a:lnTo>
                    <a:pt x="5379" y="18130"/>
                  </a:lnTo>
                  <a:lnTo>
                    <a:pt x="5113" y="18370"/>
                  </a:lnTo>
                  <a:lnTo>
                    <a:pt x="5113" y="17898"/>
                  </a:lnTo>
                  <a:close/>
                  <a:moveTo>
                    <a:pt x="15478" y="17898"/>
                  </a:moveTo>
                  <a:lnTo>
                    <a:pt x="15744" y="18130"/>
                  </a:lnTo>
                  <a:lnTo>
                    <a:pt x="15478" y="18370"/>
                  </a:lnTo>
                  <a:lnTo>
                    <a:pt x="15478" y="17898"/>
                  </a:lnTo>
                  <a:close/>
                  <a:moveTo>
                    <a:pt x="16653" y="17898"/>
                  </a:moveTo>
                  <a:lnTo>
                    <a:pt x="16919" y="18130"/>
                  </a:lnTo>
                  <a:lnTo>
                    <a:pt x="16653" y="18370"/>
                  </a:lnTo>
                  <a:lnTo>
                    <a:pt x="16653" y="17898"/>
                  </a:lnTo>
                  <a:close/>
                  <a:moveTo>
                    <a:pt x="7979" y="18250"/>
                  </a:moveTo>
                  <a:lnTo>
                    <a:pt x="7979" y="18507"/>
                  </a:lnTo>
                  <a:lnTo>
                    <a:pt x="7988" y="18503"/>
                  </a:lnTo>
                  <a:lnTo>
                    <a:pt x="7988" y="18503"/>
                  </a:lnTo>
                  <a:lnTo>
                    <a:pt x="7988" y="18254"/>
                  </a:lnTo>
                  <a:lnTo>
                    <a:pt x="7988" y="18254"/>
                  </a:lnTo>
                  <a:lnTo>
                    <a:pt x="7979" y="18250"/>
                  </a:lnTo>
                  <a:close/>
                  <a:moveTo>
                    <a:pt x="8657" y="18250"/>
                  </a:moveTo>
                  <a:lnTo>
                    <a:pt x="8657" y="18507"/>
                  </a:lnTo>
                  <a:lnTo>
                    <a:pt x="8374" y="18378"/>
                  </a:lnTo>
                  <a:lnTo>
                    <a:pt x="8657" y="18250"/>
                  </a:lnTo>
                  <a:close/>
                  <a:moveTo>
                    <a:pt x="12492" y="18250"/>
                  </a:moveTo>
                  <a:lnTo>
                    <a:pt x="12492" y="18507"/>
                  </a:lnTo>
                  <a:lnTo>
                    <a:pt x="12217" y="18378"/>
                  </a:lnTo>
                  <a:lnTo>
                    <a:pt x="12492" y="18250"/>
                  </a:lnTo>
                  <a:close/>
                  <a:moveTo>
                    <a:pt x="8288" y="18413"/>
                  </a:moveTo>
                  <a:lnTo>
                    <a:pt x="8288" y="18670"/>
                  </a:lnTo>
                  <a:lnTo>
                    <a:pt x="8022" y="18541"/>
                  </a:lnTo>
                  <a:lnTo>
                    <a:pt x="8288" y="18413"/>
                  </a:lnTo>
                  <a:close/>
                  <a:moveTo>
                    <a:pt x="8357" y="18421"/>
                  </a:moveTo>
                  <a:lnTo>
                    <a:pt x="8623" y="18541"/>
                  </a:lnTo>
                  <a:lnTo>
                    <a:pt x="8357" y="18670"/>
                  </a:lnTo>
                  <a:lnTo>
                    <a:pt x="8357" y="18421"/>
                  </a:lnTo>
                  <a:close/>
                  <a:moveTo>
                    <a:pt x="12132" y="18413"/>
                  </a:moveTo>
                  <a:lnTo>
                    <a:pt x="12132" y="18670"/>
                  </a:lnTo>
                  <a:lnTo>
                    <a:pt x="11857" y="18541"/>
                  </a:lnTo>
                  <a:lnTo>
                    <a:pt x="12132" y="18413"/>
                  </a:lnTo>
                  <a:close/>
                  <a:moveTo>
                    <a:pt x="12183" y="18421"/>
                  </a:moveTo>
                  <a:lnTo>
                    <a:pt x="12449" y="18550"/>
                  </a:lnTo>
                  <a:lnTo>
                    <a:pt x="12183" y="18679"/>
                  </a:lnTo>
                  <a:lnTo>
                    <a:pt x="12183" y="18421"/>
                  </a:lnTo>
                  <a:close/>
                  <a:moveTo>
                    <a:pt x="3526" y="18241"/>
                  </a:moveTo>
                  <a:lnTo>
                    <a:pt x="3792" y="18473"/>
                  </a:lnTo>
                  <a:lnTo>
                    <a:pt x="3526" y="18713"/>
                  </a:lnTo>
                  <a:lnTo>
                    <a:pt x="3526" y="18241"/>
                  </a:lnTo>
                  <a:close/>
                  <a:moveTo>
                    <a:pt x="4710" y="18233"/>
                  </a:moveTo>
                  <a:lnTo>
                    <a:pt x="4976" y="18473"/>
                  </a:lnTo>
                  <a:lnTo>
                    <a:pt x="4710" y="18713"/>
                  </a:lnTo>
                  <a:lnTo>
                    <a:pt x="4710" y="18233"/>
                  </a:lnTo>
                  <a:close/>
                  <a:moveTo>
                    <a:pt x="15066" y="18241"/>
                  </a:moveTo>
                  <a:lnTo>
                    <a:pt x="15332" y="18473"/>
                  </a:lnTo>
                  <a:lnTo>
                    <a:pt x="15066" y="18713"/>
                  </a:lnTo>
                  <a:lnTo>
                    <a:pt x="15066" y="18241"/>
                  </a:lnTo>
                  <a:close/>
                  <a:moveTo>
                    <a:pt x="16258" y="18233"/>
                  </a:moveTo>
                  <a:lnTo>
                    <a:pt x="16524" y="18473"/>
                  </a:lnTo>
                  <a:lnTo>
                    <a:pt x="16258" y="18713"/>
                  </a:lnTo>
                  <a:lnTo>
                    <a:pt x="16258" y="18233"/>
                  </a:lnTo>
                  <a:close/>
                  <a:moveTo>
                    <a:pt x="4238" y="18250"/>
                  </a:moveTo>
                  <a:lnTo>
                    <a:pt x="4238" y="18722"/>
                  </a:lnTo>
                  <a:lnTo>
                    <a:pt x="3964" y="18490"/>
                  </a:lnTo>
                  <a:lnTo>
                    <a:pt x="4238" y="18250"/>
                  </a:lnTo>
                  <a:close/>
                  <a:moveTo>
                    <a:pt x="5405" y="18250"/>
                  </a:moveTo>
                  <a:lnTo>
                    <a:pt x="5405" y="18722"/>
                  </a:lnTo>
                  <a:lnTo>
                    <a:pt x="5139" y="18490"/>
                  </a:lnTo>
                  <a:lnTo>
                    <a:pt x="5405" y="18250"/>
                  </a:lnTo>
                  <a:close/>
                  <a:moveTo>
                    <a:pt x="15778" y="18250"/>
                  </a:moveTo>
                  <a:lnTo>
                    <a:pt x="15778" y="18722"/>
                  </a:lnTo>
                  <a:lnTo>
                    <a:pt x="15503" y="18490"/>
                  </a:lnTo>
                  <a:lnTo>
                    <a:pt x="15778" y="18250"/>
                  </a:lnTo>
                  <a:close/>
                  <a:moveTo>
                    <a:pt x="16945" y="18250"/>
                  </a:moveTo>
                  <a:lnTo>
                    <a:pt x="16945" y="18722"/>
                  </a:lnTo>
                  <a:lnTo>
                    <a:pt x="16679" y="18490"/>
                  </a:lnTo>
                  <a:lnTo>
                    <a:pt x="16945" y="18250"/>
                  </a:lnTo>
                  <a:close/>
                  <a:moveTo>
                    <a:pt x="7979" y="18584"/>
                  </a:moveTo>
                  <a:lnTo>
                    <a:pt x="7979" y="18842"/>
                  </a:lnTo>
                  <a:lnTo>
                    <a:pt x="7988" y="18838"/>
                  </a:lnTo>
                  <a:lnTo>
                    <a:pt x="7988" y="18838"/>
                  </a:lnTo>
                  <a:lnTo>
                    <a:pt x="7988" y="18588"/>
                  </a:lnTo>
                  <a:lnTo>
                    <a:pt x="7988" y="18588"/>
                  </a:lnTo>
                  <a:lnTo>
                    <a:pt x="7979" y="18584"/>
                  </a:lnTo>
                  <a:close/>
                  <a:moveTo>
                    <a:pt x="8657" y="18584"/>
                  </a:moveTo>
                  <a:lnTo>
                    <a:pt x="8657" y="18842"/>
                  </a:lnTo>
                  <a:lnTo>
                    <a:pt x="8374" y="18713"/>
                  </a:lnTo>
                  <a:lnTo>
                    <a:pt x="8657" y="18584"/>
                  </a:lnTo>
                  <a:close/>
                  <a:moveTo>
                    <a:pt x="12492" y="18584"/>
                  </a:moveTo>
                  <a:lnTo>
                    <a:pt x="12492" y="18842"/>
                  </a:lnTo>
                  <a:lnTo>
                    <a:pt x="12217" y="18713"/>
                  </a:lnTo>
                  <a:lnTo>
                    <a:pt x="12492" y="18584"/>
                  </a:lnTo>
                  <a:close/>
                  <a:moveTo>
                    <a:pt x="8288" y="18747"/>
                  </a:moveTo>
                  <a:lnTo>
                    <a:pt x="8288" y="18979"/>
                  </a:lnTo>
                  <a:lnTo>
                    <a:pt x="8288" y="19005"/>
                  </a:lnTo>
                  <a:lnTo>
                    <a:pt x="8022" y="18876"/>
                  </a:lnTo>
                  <a:lnTo>
                    <a:pt x="8288" y="18747"/>
                  </a:lnTo>
                  <a:close/>
                  <a:moveTo>
                    <a:pt x="12132" y="18747"/>
                  </a:moveTo>
                  <a:lnTo>
                    <a:pt x="12132" y="18979"/>
                  </a:lnTo>
                  <a:lnTo>
                    <a:pt x="12132" y="19005"/>
                  </a:lnTo>
                  <a:lnTo>
                    <a:pt x="11857" y="18876"/>
                  </a:lnTo>
                  <a:lnTo>
                    <a:pt x="12132" y="18747"/>
                  </a:lnTo>
                  <a:close/>
                  <a:moveTo>
                    <a:pt x="8357" y="18765"/>
                  </a:moveTo>
                  <a:lnTo>
                    <a:pt x="8623" y="18885"/>
                  </a:lnTo>
                  <a:lnTo>
                    <a:pt x="8357" y="19013"/>
                  </a:lnTo>
                  <a:lnTo>
                    <a:pt x="8357" y="18988"/>
                  </a:lnTo>
                  <a:lnTo>
                    <a:pt x="8357" y="18765"/>
                  </a:lnTo>
                  <a:close/>
                  <a:moveTo>
                    <a:pt x="12183" y="18756"/>
                  </a:moveTo>
                  <a:lnTo>
                    <a:pt x="12449" y="18885"/>
                  </a:lnTo>
                  <a:lnTo>
                    <a:pt x="12183" y="19013"/>
                  </a:lnTo>
                  <a:lnTo>
                    <a:pt x="12183" y="18979"/>
                  </a:lnTo>
                  <a:lnTo>
                    <a:pt x="12183" y="18756"/>
                  </a:lnTo>
                  <a:close/>
                  <a:moveTo>
                    <a:pt x="3827" y="18593"/>
                  </a:moveTo>
                  <a:lnTo>
                    <a:pt x="3827" y="19065"/>
                  </a:lnTo>
                  <a:lnTo>
                    <a:pt x="3561" y="18833"/>
                  </a:lnTo>
                  <a:lnTo>
                    <a:pt x="3827" y="18593"/>
                  </a:lnTo>
                  <a:close/>
                  <a:moveTo>
                    <a:pt x="5011" y="18593"/>
                  </a:moveTo>
                  <a:lnTo>
                    <a:pt x="5011" y="19065"/>
                  </a:lnTo>
                  <a:lnTo>
                    <a:pt x="4736" y="18833"/>
                  </a:lnTo>
                  <a:lnTo>
                    <a:pt x="5011" y="18593"/>
                  </a:lnTo>
                  <a:close/>
                  <a:moveTo>
                    <a:pt x="15366" y="18593"/>
                  </a:moveTo>
                  <a:lnTo>
                    <a:pt x="15366" y="19065"/>
                  </a:lnTo>
                  <a:lnTo>
                    <a:pt x="15100" y="18833"/>
                  </a:lnTo>
                  <a:lnTo>
                    <a:pt x="15366" y="18593"/>
                  </a:lnTo>
                  <a:close/>
                  <a:moveTo>
                    <a:pt x="16550" y="18593"/>
                  </a:moveTo>
                  <a:lnTo>
                    <a:pt x="16550" y="19065"/>
                  </a:lnTo>
                  <a:lnTo>
                    <a:pt x="16276" y="18833"/>
                  </a:lnTo>
                  <a:lnTo>
                    <a:pt x="16550" y="18593"/>
                  </a:lnTo>
                  <a:close/>
                  <a:moveTo>
                    <a:pt x="3938" y="18619"/>
                  </a:moveTo>
                  <a:lnTo>
                    <a:pt x="4204" y="18842"/>
                  </a:lnTo>
                  <a:lnTo>
                    <a:pt x="3938" y="19073"/>
                  </a:lnTo>
                  <a:lnTo>
                    <a:pt x="3938" y="18619"/>
                  </a:lnTo>
                  <a:close/>
                  <a:moveTo>
                    <a:pt x="5105" y="18619"/>
                  </a:moveTo>
                  <a:lnTo>
                    <a:pt x="5371" y="18842"/>
                  </a:lnTo>
                  <a:lnTo>
                    <a:pt x="5105" y="19073"/>
                  </a:lnTo>
                  <a:lnTo>
                    <a:pt x="5105" y="18619"/>
                  </a:lnTo>
                  <a:close/>
                  <a:moveTo>
                    <a:pt x="15478" y="18601"/>
                  </a:moveTo>
                  <a:lnTo>
                    <a:pt x="15744" y="18842"/>
                  </a:lnTo>
                  <a:lnTo>
                    <a:pt x="15478" y="19073"/>
                  </a:lnTo>
                  <a:lnTo>
                    <a:pt x="15478" y="18601"/>
                  </a:lnTo>
                  <a:close/>
                  <a:moveTo>
                    <a:pt x="16653" y="18601"/>
                  </a:moveTo>
                  <a:lnTo>
                    <a:pt x="16919" y="18842"/>
                  </a:lnTo>
                  <a:lnTo>
                    <a:pt x="16653" y="19073"/>
                  </a:lnTo>
                  <a:lnTo>
                    <a:pt x="16653" y="18601"/>
                  </a:lnTo>
                  <a:close/>
                  <a:moveTo>
                    <a:pt x="7979" y="18919"/>
                  </a:moveTo>
                  <a:lnTo>
                    <a:pt x="7979" y="18979"/>
                  </a:lnTo>
                  <a:lnTo>
                    <a:pt x="7979" y="19176"/>
                  </a:lnTo>
                  <a:lnTo>
                    <a:pt x="7988" y="19172"/>
                  </a:lnTo>
                  <a:lnTo>
                    <a:pt x="7988" y="19172"/>
                  </a:lnTo>
                  <a:lnTo>
                    <a:pt x="7988" y="18945"/>
                  </a:lnTo>
                  <a:lnTo>
                    <a:pt x="7988" y="18923"/>
                  </a:lnTo>
                  <a:lnTo>
                    <a:pt x="7988" y="18923"/>
                  </a:lnTo>
                  <a:lnTo>
                    <a:pt x="7979" y="18919"/>
                  </a:lnTo>
                  <a:close/>
                  <a:moveTo>
                    <a:pt x="8657" y="18919"/>
                  </a:moveTo>
                  <a:lnTo>
                    <a:pt x="8657" y="18979"/>
                  </a:lnTo>
                  <a:lnTo>
                    <a:pt x="8657" y="19176"/>
                  </a:lnTo>
                  <a:lnTo>
                    <a:pt x="8374" y="19048"/>
                  </a:lnTo>
                  <a:lnTo>
                    <a:pt x="8657" y="18919"/>
                  </a:lnTo>
                  <a:close/>
                  <a:moveTo>
                    <a:pt x="12492" y="18919"/>
                  </a:moveTo>
                  <a:lnTo>
                    <a:pt x="12492" y="18979"/>
                  </a:lnTo>
                  <a:lnTo>
                    <a:pt x="12492" y="19176"/>
                  </a:lnTo>
                  <a:lnTo>
                    <a:pt x="12217" y="19048"/>
                  </a:lnTo>
                  <a:lnTo>
                    <a:pt x="12492" y="18919"/>
                  </a:lnTo>
                  <a:close/>
                  <a:moveTo>
                    <a:pt x="8288" y="19091"/>
                  </a:moveTo>
                  <a:lnTo>
                    <a:pt x="8288" y="19348"/>
                  </a:lnTo>
                  <a:lnTo>
                    <a:pt x="8022" y="19219"/>
                  </a:lnTo>
                  <a:lnTo>
                    <a:pt x="8288" y="19091"/>
                  </a:lnTo>
                  <a:close/>
                  <a:moveTo>
                    <a:pt x="8339" y="19099"/>
                  </a:moveTo>
                  <a:lnTo>
                    <a:pt x="8605" y="19219"/>
                  </a:lnTo>
                  <a:lnTo>
                    <a:pt x="8339" y="19348"/>
                  </a:lnTo>
                  <a:lnTo>
                    <a:pt x="8339" y="19099"/>
                  </a:lnTo>
                  <a:close/>
                  <a:moveTo>
                    <a:pt x="12132" y="19091"/>
                  </a:moveTo>
                  <a:lnTo>
                    <a:pt x="12132" y="19348"/>
                  </a:lnTo>
                  <a:lnTo>
                    <a:pt x="11857" y="19219"/>
                  </a:lnTo>
                  <a:lnTo>
                    <a:pt x="12132" y="19091"/>
                  </a:lnTo>
                  <a:close/>
                  <a:moveTo>
                    <a:pt x="12183" y="19099"/>
                  </a:moveTo>
                  <a:lnTo>
                    <a:pt x="12449" y="19228"/>
                  </a:lnTo>
                  <a:lnTo>
                    <a:pt x="12183" y="19356"/>
                  </a:lnTo>
                  <a:lnTo>
                    <a:pt x="12183" y="19099"/>
                  </a:lnTo>
                  <a:close/>
                  <a:moveTo>
                    <a:pt x="3526" y="18945"/>
                  </a:moveTo>
                  <a:lnTo>
                    <a:pt x="3792" y="19185"/>
                  </a:lnTo>
                  <a:lnTo>
                    <a:pt x="3526" y="19417"/>
                  </a:lnTo>
                  <a:lnTo>
                    <a:pt x="3526" y="18945"/>
                  </a:lnTo>
                  <a:close/>
                  <a:moveTo>
                    <a:pt x="15066" y="18945"/>
                  </a:moveTo>
                  <a:lnTo>
                    <a:pt x="15332" y="19185"/>
                  </a:lnTo>
                  <a:lnTo>
                    <a:pt x="15066" y="19417"/>
                  </a:lnTo>
                  <a:lnTo>
                    <a:pt x="15066" y="18945"/>
                  </a:lnTo>
                  <a:close/>
                  <a:moveTo>
                    <a:pt x="4238" y="18962"/>
                  </a:moveTo>
                  <a:lnTo>
                    <a:pt x="4238" y="19434"/>
                  </a:lnTo>
                  <a:lnTo>
                    <a:pt x="3964" y="19193"/>
                  </a:lnTo>
                  <a:lnTo>
                    <a:pt x="4238" y="18962"/>
                  </a:lnTo>
                  <a:close/>
                  <a:moveTo>
                    <a:pt x="4710" y="18945"/>
                  </a:moveTo>
                  <a:lnTo>
                    <a:pt x="4976" y="19193"/>
                  </a:lnTo>
                  <a:lnTo>
                    <a:pt x="4710" y="19434"/>
                  </a:lnTo>
                  <a:lnTo>
                    <a:pt x="4710" y="18945"/>
                  </a:lnTo>
                  <a:close/>
                  <a:moveTo>
                    <a:pt x="5405" y="18962"/>
                  </a:moveTo>
                  <a:lnTo>
                    <a:pt x="5405" y="19434"/>
                  </a:lnTo>
                  <a:lnTo>
                    <a:pt x="5139" y="19193"/>
                  </a:lnTo>
                  <a:lnTo>
                    <a:pt x="5405" y="18962"/>
                  </a:lnTo>
                  <a:close/>
                  <a:moveTo>
                    <a:pt x="15778" y="18962"/>
                  </a:moveTo>
                  <a:lnTo>
                    <a:pt x="15778" y="19434"/>
                  </a:lnTo>
                  <a:lnTo>
                    <a:pt x="15503" y="19193"/>
                  </a:lnTo>
                  <a:lnTo>
                    <a:pt x="15778" y="18962"/>
                  </a:lnTo>
                  <a:close/>
                  <a:moveTo>
                    <a:pt x="16258" y="18945"/>
                  </a:moveTo>
                  <a:lnTo>
                    <a:pt x="16524" y="19193"/>
                  </a:lnTo>
                  <a:lnTo>
                    <a:pt x="16258" y="19434"/>
                  </a:lnTo>
                  <a:lnTo>
                    <a:pt x="16258" y="18945"/>
                  </a:lnTo>
                  <a:close/>
                  <a:moveTo>
                    <a:pt x="16945" y="18962"/>
                  </a:moveTo>
                  <a:lnTo>
                    <a:pt x="16945" y="19434"/>
                  </a:lnTo>
                  <a:lnTo>
                    <a:pt x="16679" y="19193"/>
                  </a:lnTo>
                  <a:lnTo>
                    <a:pt x="16945" y="18962"/>
                  </a:lnTo>
                  <a:close/>
                  <a:moveTo>
                    <a:pt x="7979" y="19262"/>
                  </a:moveTo>
                  <a:lnTo>
                    <a:pt x="7979" y="19408"/>
                  </a:lnTo>
                  <a:lnTo>
                    <a:pt x="7979" y="19520"/>
                  </a:lnTo>
                  <a:lnTo>
                    <a:pt x="7988" y="19515"/>
                  </a:lnTo>
                  <a:lnTo>
                    <a:pt x="7988" y="19515"/>
                  </a:lnTo>
                  <a:lnTo>
                    <a:pt x="7988" y="19374"/>
                  </a:lnTo>
                  <a:lnTo>
                    <a:pt x="7988" y="19266"/>
                  </a:lnTo>
                  <a:lnTo>
                    <a:pt x="7988" y="19266"/>
                  </a:lnTo>
                  <a:lnTo>
                    <a:pt x="7979" y="19262"/>
                  </a:lnTo>
                  <a:close/>
                  <a:moveTo>
                    <a:pt x="8657" y="19262"/>
                  </a:moveTo>
                  <a:lnTo>
                    <a:pt x="8657" y="19408"/>
                  </a:lnTo>
                  <a:lnTo>
                    <a:pt x="8657" y="19520"/>
                  </a:lnTo>
                  <a:lnTo>
                    <a:pt x="8374" y="19391"/>
                  </a:lnTo>
                  <a:lnTo>
                    <a:pt x="8657" y="19262"/>
                  </a:lnTo>
                  <a:close/>
                  <a:moveTo>
                    <a:pt x="12492" y="19262"/>
                  </a:moveTo>
                  <a:lnTo>
                    <a:pt x="12492" y="19408"/>
                  </a:lnTo>
                  <a:lnTo>
                    <a:pt x="12492" y="19520"/>
                  </a:lnTo>
                  <a:lnTo>
                    <a:pt x="12217" y="19391"/>
                  </a:lnTo>
                  <a:lnTo>
                    <a:pt x="12492" y="19262"/>
                  </a:lnTo>
                  <a:close/>
                  <a:moveTo>
                    <a:pt x="8288" y="19417"/>
                  </a:moveTo>
                  <a:lnTo>
                    <a:pt x="8288" y="19674"/>
                  </a:lnTo>
                  <a:lnTo>
                    <a:pt x="8022" y="19545"/>
                  </a:lnTo>
                  <a:lnTo>
                    <a:pt x="8288" y="19417"/>
                  </a:lnTo>
                  <a:close/>
                  <a:moveTo>
                    <a:pt x="12132" y="19417"/>
                  </a:moveTo>
                  <a:lnTo>
                    <a:pt x="12132" y="19674"/>
                  </a:lnTo>
                  <a:lnTo>
                    <a:pt x="11857" y="19545"/>
                  </a:lnTo>
                  <a:lnTo>
                    <a:pt x="12132" y="19417"/>
                  </a:lnTo>
                  <a:close/>
                  <a:moveTo>
                    <a:pt x="8357" y="19442"/>
                  </a:moveTo>
                  <a:lnTo>
                    <a:pt x="8623" y="19562"/>
                  </a:lnTo>
                  <a:lnTo>
                    <a:pt x="8357" y="19691"/>
                  </a:lnTo>
                  <a:lnTo>
                    <a:pt x="8357" y="19442"/>
                  </a:lnTo>
                  <a:close/>
                  <a:moveTo>
                    <a:pt x="12183" y="19434"/>
                  </a:moveTo>
                  <a:lnTo>
                    <a:pt x="12449" y="19562"/>
                  </a:lnTo>
                  <a:lnTo>
                    <a:pt x="12183" y="19691"/>
                  </a:lnTo>
                  <a:lnTo>
                    <a:pt x="12183" y="19434"/>
                  </a:lnTo>
                  <a:close/>
                  <a:moveTo>
                    <a:pt x="3827" y="19314"/>
                  </a:moveTo>
                  <a:lnTo>
                    <a:pt x="3827" y="19785"/>
                  </a:lnTo>
                  <a:lnTo>
                    <a:pt x="3561" y="19545"/>
                  </a:lnTo>
                  <a:lnTo>
                    <a:pt x="3827" y="19314"/>
                  </a:lnTo>
                  <a:close/>
                  <a:moveTo>
                    <a:pt x="3938" y="19322"/>
                  </a:moveTo>
                  <a:lnTo>
                    <a:pt x="4204" y="19545"/>
                  </a:lnTo>
                  <a:lnTo>
                    <a:pt x="3938" y="19785"/>
                  </a:lnTo>
                  <a:lnTo>
                    <a:pt x="3938" y="19322"/>
                  </a:lnTo>
                  <a:close/>
                  <a:moveTo>
                    <a:pt x="5011" y="19314"/>
                  </a:moveTo>
                  <a:lnTo>
                    <a:pt x="5011" y="19785"/>
                  </a:lnTo>
                  <a:lnTo>
                    <a:pt x="4736" y="19545"/>
                  </a:lnTo>
                  <a:lnTo>
                    <a:pt x="5011" y="19314"/>
                  </a:lnTo>
                  <a:close/>
                  <a:moveTo>
                    <a:pt x="5105" y="19322"/>
                  </a:moveTo>
                  <a:lnTo>
                    <a:pt x="5371" y="19545"/>
                  </a:lnTo>
                  <a:lnTo>
                    <a:pt x="5105" y="19785"/>
                  </a:lnTo>
                  <a:lnTo>
                    <a:pt x="5105" y="19322"/>
                  </a:lnTo>
                  <a:close/>
                  <a:moveTo>
                    <a:pt x="15366" y="19314"/>
                  </a:moveTo>
                  <a:lnTo>
                    <a:pt x="15366" y="19785"/>
                  </a:lnTo>
                  <a:lnTo>
                    <a:pt x="15100" y="19545"/>
                  </a:lnTo>
                  <a:lnTo>
                    <a:pt x="15366" y="19314"/>
                  </a:lnTo>
                  <a:close/>
                  <a:moveTo>
                    <a:pt x="15478" y="19314"/>
                  </a:moveTo>
                  <a:lnTo>
                    <a:pt x="15744" y="19545"/>
                  </a:lnTo>
                  <a:lnTo>
                    <a:pt x="15478" y="19785"/>
                  </a:lnTo>
                  <a:lnTo>
                    <a:pt x="15478" y="19314"/>
                  </a:lnTo>
                  <a:close/>
                  <a:moveTo>
                    <a:pt x="16550" y="19314"/>
                  </a:moveTo>
                  <a:lnTo>
                    <a:pt x="16550" y="19785"/>
                  </a:lnTo>
                  <a:lnTo>
                    <a:pt x="16276" y="19545"/>
                  </a:lnTo>
                  <a:lnTo>
                    <a:pt x="16550" y="19314"/>
                  </a:lnTo>
                  <a:close/>
                  <a:moveTo>
                    <a:pt x="16653" y="19314"/>
                  </a:moveTo>
                  <a:lnTo>
                    <a:pt x="16919" y="19545"/>
                  </a:lnTo>
                  <a:lnTo>
                    <a:pt x="16653" y="19785"/>
                  </a:lnTo>
                  <a:lnTo>
                    <a:pt x="16653" y="19314"/>
                  </a:lnTo>
                  <a:close/>
                  <a:moveTo>
                    <a:pt x="3526" y="19665"/>
                  </a:moveTo>
                  <a:lnTo>
                    <a:pt x="3732" y="19846"/>
                  </a:lnTo>
                  <a:lnTo>
                    <a:pt x="3526" y="19846"/>
                  </a:lnTo>
                  <a:lnTo>
                    <a:pt x="3526" y="19665"/>
                  </a:lnTo>
                  <a:close/>
                  <a:moveTo>
                    <a:pt x="4238" y="19665"/>
                  </a:moveTo>
                  <a:lnTo>
                    <a:pt x="4238" y="19846"/>
                  </a:lnTo>
                  <a:lnTo>
                    <a:pt x="4032" y="19846"/>
                  </a:lnTo>
                  <a:lnTo>
                    <a:pt x="4238" y="19665"/>
                  </a:lnTo>
                  <a:close/>
                  <a:moveTo>
                    <a:pt x="4590" y="17821"/>
                  </a:moveTo>
                  <a:lnTo>
                    <a:pt x="4590" y="19846"/>
                  </a:lnTo>
                  <a:lnTo>
                    <a:pt x="4333" y="19846"/>
                  </a:lnTo>
                  <a:lnTo>
                    <a:pt x="4333" y="17821"/>
                  </a:lnTo>
                  <a:close/>
                  <a:moveTo>
                    <a:pt x="4710" y="19665"/>
                  </a:moveTo>
                  <a:lnTo>
                    <a:pt x="4908" y="19846"/>
                  </a:lnTo>
                  <a:lnTo>
                    <a:pt x="4710" y="19846"/>
                  </a:lnTo>
                  <a:lnTo>
                    <a:pt x="4710" y="19665"/>
                  </a:lnTo>
                  <a:close/>
                  <a:moveTo>
                    <a:pt x="5405" y="19665"/>
                  </a:moveTo>
                  <a:lnTo>
                    <a:pt x="5405" y="19846"/>
                  </a:lnTo>
                  <a:lnTo>
                    <a:pt x="5199" y="19846"/>
                  </a:lnTo>
                  <a:lnTo>
                    <a:pt x="5405" y="19665"/>
                  </a:lnTo>
                  <a:close/>
                  <a:moveTo>
                    <a:pt x="7979" y="19588"/>
                  </a:moveTo>
                  <a:lnTo>
                    <a:pt x="7979" y="19846"/>
                  </a:lnTo>
                  <a:lnTo>
                    <a:pt x="7988" y="19842"/>
                  </a:lnTo>
                  <a:lnTo>
                    <a:pt x="7988" y="19842"/>
                  </a:lnTo>
                  <a:lnTo>
                    <a:pt x="7988" y="19592"/>
                  </a:lnTo>
                  <a:lnTo>
                    <a:pt x="7988" y="19592"/>
                  </a:lnTo>
                  <a:lnTo>
                    <a:pt x="7979" y="19588"/>
                  </a:lnTo>
                  <a:close/>
                  <a:moveTo>
                    <a:pt x="8657" y="19588"/>
                  </a:moveTo>
                  <a:lnTo>
                    <a:pt x="8657" y="19846"/>
                  </a:lnTo>
                  <a:lnTo>
                    <a:pt x="8374" y="19717"/>
                  </a:lnTo>
                  <a:lnTo>
                    <a:pt x="8657" y="19588"/>
                  </a:lnTo>
                  <a:close/>
                  <a:moveTo>
                    <a:pt x="12492" y="19588"/>
                  </a:moveTo>
                  <a:lnTo>
                    <a:pt x="12492" y="19846"/>
                  </a:lnTo>
                  <a:lnTo>
                    <a:pt x="12217" y="19717"/>
                  </a:lnTo>
                  <a:lnTo>
                    <a:pt x="12492" y="19588"/>
                  </a:lnTo>
                  <a:close/>
                  <a:moveTo>
                    <a:pt x="15066" y="19665"/>
                  </a:moveTo>
                  <a:lnTo>
                    <a:pt x="15272" y="19846"/>
                  </a:lnTo>
                  <a:lnTo>
                    <a:pt x="15066" y="19846"/>
                  </a:lnTo>
                  <a:lnTo>
                    <a:pt x="15066" y="19665"/>
                  </a:lnTo>
                  <a:close/>
                  <a:moveTo>
                    <a:pt x="15778" y="19665"/>
                  </a:moveTo>
                  <a:lnTo>
                    <a:pt x="15778" y="19846"/>
                  </a:lnTo>
                  <a:lnTo>
                    <a:pt x="15572" y="19846"/>
                  </a:lnTo>
                  <a:lnTo>
                    <a:pt x="15778" y="19665"/>
                  </a:lnTo>
                  <a:close/>
                  <a:moveTo>
                    <a:pt x="16130" y="17821"/>
                  </a:moveTo>
                  <a:lnTo>
                    <a:pt x="16130" y="19846"/>
                  </a:lnTo>
                  <a:lnTo>
                    <a:pt x="15872" y="19846"/>
                  </a:lnTo>
                  <a:lnTo>
                    <a:pt x="15872" y="17821"/>
                  </a:lnTo>
                  <a:close/>
                  <a:moveTo>
                    <a:pt x="16250" y="19665"/>
                  </a:moveTo>
                  <a:lnTo>
                    <a:pt x="16447" y="19846"/>
                  </a:lnTo>
                  <a:lnTo>
                    <a:pt x="16250" y="19846"/>
                  </a:lnTo>
                  <a:lnTo>
                    <a:pt x="16250" y="19665"/>
                  </a:lnTo>
                  <a:close/>
                  <a:moveTo>
                    <a:pt x="16945" y="19665"/>
                  </a:moveTo>
                  <a:lnTo>
                    <a:pt x="16945" y="19846"/>
                  </a:lnTo>
                  <a:lnTo>
                    <a:pt x="16739" y="19846"/>
                  </a:lnTo>
                  <a:lnTo>
                    <a:pt x="16945" y="19665"/>
                  </a:lnTo>
                  <a:close/>
                  <a:moveTo>
                    <a:pt x="3741" y="19957"/>
                  </a:moveTo>
                  <a:lnTo>
                    <a:pt x="3672" y="20009"/>
                  </a:lnTo>
                  <a:lnTo>
                    <a:pt x="3526" y="20009"/>
                  </a:lnTo>
                  <a:lnTo>
                    <a:pt x="3526" y="19957"/>
                  </a:lnTo>
                  <a:close/>
                  <a:moveTo>
                    <a:pt x="4238" y="19957"/>
                  </a:moveTo>
                  <a:lnTo>
                    <a:pt x="4238" y="20009"/>
                  </a:lnTo>
                  <a:lnTo>
                    <a:pt x="4084" y="20009"/>
                  </a:lnTo>
                  <a:lnTo>
                    <a:pt x="4024" y="19957"/>
                  </a:lnTo>
                  <a:close/>
                  <a:moveTo>
                    <a:pt x="4599" y="19957"/>
                  </a:moveTo>
                  <a:lnTo>
                    <a:pt x="4599" y="20009"/>
                  </a:lnTo>
                  <a:lnTo>
                    <a:pt x="4333" y="20009"/>
                  </a:lnTo>
                  <a:lnTo>
                    <a:pt x="4333" y="19957"/>
                  </a:lnTo>
                  <a:close/>
                  <a:moveTo>
                    <a:pt x="4925" y="19957"/>
                  </a:moveTo>
                  <a:lnTo>
                    <a:pt x="4856" y="20009"/>
                  </a:lnTo>
                  <a:lnTo>
                    <a:pt x="4710" y="20009"/>
                  </a:lnTo>
                  <a:lnTo>
                    <a:pt x="4710" y="19957"/>
                  </a:lnTo>
                  <a:close/>
                  <a:moveTo>
                    <a:pt x="5405" y="19957"/>
                  </a:moveTo>
                  <a:lnTo>
                    <a:pt x="5405" y="20009"/>
                  </a:lnTo>
                  <a:lnTo>
                    <a:pt x="5251" y="20009"/>
                  </a:lnTo>
                  <a:lnTo>
                    <a:pt x="5191" y="19957"/>
                  </a:lnTo>
                  <a:close/>
                  <a:moveTo>
                    <a:pt x="15280" y="19957"/>
                  </a:moveTo>
                  <a:lnTo>
                    <a:pt x="15220" y="20009"/>
                  </a:lnTo>
                  <a:lnTo>
                    <a:pt x="15066" y="20009"/>
                  </a:lnTo>
                  <a:lnTo>
                    <a:pt x="15066" y="19957"/>
                  </a:lnTo>
                  <a:close/>
                  <a:moveTo>
                    <a:pt x="15778" y="19957"/>
                  </a:moveTo>
                  <a:lnTo>
                    <a:pt x="15778" y="20009"/>
                  </a:lnTo>
                  <a:lnTo>
                    <a:pt x="15624" y="20009"/>
                  </a:lnTo>
                  <a:lnTo>
                    <a:pt x="15563" y="19957"/>
                  </a:lnTo>
                  <a:close/>
                  <a:moveTo>
                    <a:pt x="16138" y="19957"/>
                  </a:moveTo>
                  <a:lnTo>
                    <a:pt x="16138" y="20009"/>
                  </a:lnTo>
                  <a:lnTo>
                    <a:pt x="15872" y="20009"/>
                  </a:lnTo>
                  <a:lnTo>
                    <a:pt x="15872" y="19957"/>
                  </a:lnTo>
                  <a:close/>
                  <a:moveTo>
                    <a:pt x="16464" y="19957"/>
                  </a:moveTo>
                  <a:lnTo>
                    <a:pt x="16396" y="20009"/>
                  </a:lnTo>
                  <a:lnTo>
                    <a:pt x="16250" y="20009"/>
                  </a:lnTo>
                  <a:lnTo>
                    <a:pt x="16250" y="19957"/>
                  </a:lnTo>
                  <a:close/>
                  <a:moveTo>
                    <a:pt x="16945" y="19957"/>
                  </a:moveTo>
                  <a:lnTo>
                    <a:pt x="16945" y="20009"/>
                  </a:lnTo>
                  <a:lnTo>
                    <a:pt x="16790" y="20009"/>
                  </a:lnTo>
                  <a:lnTo>
                    <a:pt x="16730" y="19957"/>
                  </a:lnTo>
                  <a:close/>
                  <a:moveTo>
                    <a:pt x="8288" y="19760"/>
                  </a:moveTo>
                  <a:lnTo>
                    <a:pt x="8288" y="20017"/>
                  </a:lnTo>
                  <a:lnTo>
                    <a:pt x="8022" y="19888"/>
                  </a:lnTo>
                  <a:lnTo>
                    <a:pt x="8288" y="19760"/>
                  </a:lnTo>
                  <a:close/>
                  <a:moveTo>
                    <a:pt x="8357" y="19777"/>
                  </a:moveTo>
                  <a:lnTo>
                    <a:pt x="8623" y="19888"/>
                  </a:lnTo>
                  <a:lnTo>
                    <a:pt x="8357" y="20017"/>
                  </a:lnTo>
                  <a:lnTo>
                    <a:pt x="8357" y="19777"/>
                  </a:lnTo>
                  <a:close/>
                  <a:moveTo>
                    <a:pt x="12132" y="19760"/>
                  </a:moveTo>
                  <a:lnTo>
                    <a:pt x="12132" y="20017"/>
                  </a:lnTo>
                  <a:lnTo>
                    <a:pt x="11857" y="19888"/>
                  </a:lnTo>
                  <a:lnTo>
                    <a:pt x="12132" y="19760"/>
                  </a:lnTo>
                  <a:close/>
                  <a:moveTo>
                    <a:pt x="12183" y="19760"/>
                  </a:moveTo>
                  <a:lnTo>
                    <a:pt x="12449" y="19888"/>
                  </a:lnTo>
                  <a:lnTo>
                    <a:pt x="12183" y="20017"/>
                  </a:lnTo>
                  <a:lnTo>
                    <a:pt x="12183" y="19760"/>
                  </a:lnTo>
                  <a:close/>
                  <a:moveTo>
                    <a:pt x="7979" y="19931"/>
                  </a:moveTo>
                  <a:lnTo>
                    <a:pt x="7979" y="20189"/>
                  </a:lnTo>
                  <a:lnTo>
                    <a:pt x="7988" y="20185"/>
                  </a:lnTo>
                  <a:lnTo>
                    <a:pt x="7988" y="20185"/>
                  </a:lnTo>
                  <a:lnTo>
                    <a:pt x="7988" y="19935"/>
                  </a:lnTo>
                  <a:lnTo>
                    <a:pt x="7988" y="19935"/>
                  </a:lnTo>
                  <a:lnTo>
                    <a:pt x="7979" y="19931"/>
                  </a:lnTo>
                  <a:close/>
                  <a:moveTo>
                    <a:pt x="8657" y="19931"/>
                  </a:moveTo>
                  <a:lnTo>
                    <a:pt x="8657" y="20189"/>
                  </a:lnTo>
                  <a:lnTo>
                    <a:pt x="8374" y="20060"/>
                  </a:lnTo>
                  <a:lnTo>
                    <a:pt x="8657" y="19931"/>
                  </a:lnTo>
                  <a:close/>
                  <a:moveTo>
                    <a:pt x="12492" y="19931"/>
                  </a:moveTo>
                  <a:lnTo>
                    <a:pt x="12492" y="20189"/>
                  </a:lnTo>
                  <a:lnTo>
                    <a:pt x="12217" y="20060"/>
                  </a:lnTo>
                  <a:lnTo>
                    <a:pt x="12492" y="19931"/>
                  </a:lnTo>
                  <a:close/>
                  <a:moveTo>
                    <a:pt x="8288" y="20094"/>
                  </a:moveTo>
                  <a:lnTo>
                    <a:pt x="8288" y="20335"/>
                  </a:lnTo>
                  <a:lnTo>
                    <a:pt x="8288" y="20352"/>
                  </a:lnTo>
                  <a:lnTo>
                    <a:pt x="8022" y="20223"/>
                  </a:lnTo>
                  <a:lnTo>
                    <a:pt x="8288" y="20094"/>
                  </a:lnTo>
                  <a:close/>
                  <a:moveTo>
                    <a:pt x="12132" y="20094"/>
                  </a:moveTo>
                  <a:lnTo>
                    <a:pt x="12132" y="20335"/>
                  </a:lnTo>
                  <a:lnTo>
                    <a:pt x="12132" y="20352"/>
                  </a:lnTo>
                  <a:lnTo>
                    <a:pt x="11857" y="20223"/>
                  </a:lnTo>
                  <a:lnTo>
                    <a:pt x="12132" y="20094"/>
                  </a:lnTo>
                  <a:close/>
                  <a:moveTo>
                    <a:pt x="8357" y="20120"/>
                  </a:moveTo>
                  <a:lnTo>
                    <a:pt x="8623" y="20232"/>
                  </a:lnTo>
                  <a:lnTo>
                    <a:pt x="8357" y="20360"/>
                  </a:lnTo>
                  <a:lnTo>
                    <a:pt x="8357" y="20343"/>
                  </a:lnTo>
                  <a:lnTo>
                    <a:pt x="8357" y="20120"/>
                  </a:lnTo>
                  <a:close/>
                  <a:moveTo>
                    <a:pt x="12183" y="20103"/>
                  </a:moveTo>
                  <a:lnTo>
                    <a:pt x="12449" y="20232"/>
                  </a:lnTo>
                  <a:lnTo>
                    <a:pt x="12183" y="20360"/>
                  </a:lnTo>
                  <a:lnTo>
                    <a:pt x="12183" y="20335"/>
                  </a:lnTo>
                  <a:lnTo>
                    <a:pt x="12183" y="20103"/>
                  </a:lnTo>
                  <a:close/>
                  <a:moveTo>
                    <a:pt x="4993" y="20223"/>
                  </a:moveTo>
                  <a:lnTo>
                    <a:pt x="4993" y="20475"/>
                  </a:lnTo>
                  <a:lnTo>
                    <a:pt x="4993" y="20475"/>
                  </a:lnTo>
                  <a:lnTo>
                    <a:pt x="4736" y="20257"/>
                  </a:lnTo>
                  <a:lnTo>
                    <a:pt x="4770" y="20223"/>
                  </a:lnTo>
                  <a:close/>
                  <a:moveTo>
                    <a:pt x="16533" y="20223"/>
                  </a:moveTo>
                  <a:lnTo>
                    <a:pt x="16533" y="20475"/>
                  </a:lnTo>
                  <a:lnTo>
                    <a:pt x="16533" y="20475"/>
                  </a:lnTo>
                  <a:lnTo>
                    <a:pt x="16276" y="20257"/>
                  </a:lnTo>
                  <a:lnTo>
                    <a:pt x="16310" y="20223"/>
                  </a:lnTo>
                  <a:close/>
                  <a:moveTo>
                    <a:pt x="3818" y="20223"/>
                  </a:moveTo>
                  <a:lnTo>
                    <a:pt x="3818" y="20482"/>
                  </a:lnTo>
                  <a:lnTo>
                    <a:pt x="3818" y="20482"/>
                  </a:lnTo>
                  <a:lnTo>
                    <a:pt x="3561" y="20257"/>
                  </a:lnTo>
                  <a:lnTo>
                    <a:pt x="3595" y="20223"/>
                  </a:lnTo>
                  <a:close/>
                  <a:moveTo>
                    <a:pt x="15358" y="20223"/>
                  </a:moveTo>
                  <a:lnTo>
                    <a:pt x="15358" y="20482"/>
                  </a:lnTo>
                  <a:lnTo>
                    <a:pt x="15358" y="20482"/>
                  </a:lnTo>
                  <a:lnTo>
                    <a:pt x="15100" y="20257"/>
                  </a:lnTo>
                  <a:lnTo>
                    <a:pt x="15135" y="20223"/>
                  </a:lnTo>
                  <a:close/>
                  <a:moveTo>
                    <a:pt x="4161" y="20223"/>
                  </a:moveTo>
                  <a:lnTo>
                    <a:pt x="4195" y="20257"/>
                  </a:lnTo>
                  <a:lnTo>
                    <a:pt x="3921" y="20489"/>
                  </a:lnTo>
                  <a:lnTo>
                    <a:pt x="3921" y="20223"/>
                  </a:lnTo>
                  <a:close/>
                  <a:moveTo>
                    <a:pt x="5337" y="20223"/>
                  </a:moveTo>
                  <a:lnTo>
                    <a:pt x="5371" y="20257"/>
                  </a:lnTo>
                  <a:lnTo>
                    <a:pt x="5105" y="20489"/>
                  </a:lnTo>
                  <a:lnTo>
                    <a:pt x="5105" y="20223"/>
                  </a:lnTo>
                  <a:close/>
                  <a:moveTo>
                    <a:pt x="15701" y="20223"/>
                  </a:moveTo>
                  <a:lnTo>
                    <a:pt x="15735" y="20257"/>
                  </a:lnTo>
                  <a:lnTo>
                    <a:pt x="15461" y="20489"/>
                  </a:lnTo>
                  <a:lnTo>
                    <a:pt x="15461" y="20223"/>
                  </a:lnTo>
                  <a:close/>
                  <a:moveTo>
                    <a:pt x="16876" y="20223"/>
                  </a:moveTo>
                  <a:lnTo>
                    <a:pt x="16911" y="20257"/>
                  </a:lnTo>
                  <a:lnTo>
                    <a:pt x="16645" y="20489"/>
                  </a:lnTo>
                  <a:lnTo>
                    <a:pt x="16645" y="20223"/>
                  </a:lnTo>
                  <a:close/>
                  <a:moveTo>
                    <a:pt x="7979" y="20266"/>
                  </a:moveTo>
                  <a:lnTo>
                    <a:pt x="7979" y="20335"/>
                  </a:lnTo>
                  <a:lnTo>
                    <a:pt x="7979" y="20523"/>
                  </a:lnTo>
                  <a:lnTo>
                    <a:pt x="7988" y="20519"/>
                  </a:lnTo>
                  <a:lnTo>
                    <a:pt x="7988" y="20519"/>
                  </a:lnTo>
                  <a:lnTo>
                    <a:pt x="7988" y="20300"/>
                  </a:lnTo>
                  <a:lnTo>
                    <a:pt x="7988" y="20270"/>
                  </a:lnTo>
                  <a:lnTo>
                    <a:pt x="7988" y="20270"/>
                  </a:lnTo>
                  <a:lnTo>
                    <a:pt x="7979" y="20266"/>
                  </a:lnTo>
                  <a:close/>
                  <a:moveTo>
                    <a:pt x="8657" y="20266"/>
                  </a:moveTo>
                  <a:lnTo>
                    <a:pt x="8657" y="20335"/>
                  </a:lnTo>
                  <a:lnTo>
                    <a:pt x="8657" y="20523"/>
                  </a:lnTo>
                  <a:lnTo>
                    <a:pt x="8374" y="20395"/>
                  </a:lnTo>
                  <a:lnTo>
                    <a:pt x="8657" y="20266"/>
                  </a:lnTo>
                  <a:close/>
                  <a:moveTo>
                    <a:pt x="12492" y="20266"/>
                  </a:moveTo>
                  <a:lnTo>
                    <a:pt x="12492" y="20335"/>
                  </a:lnTo>
                  <a:lnTo>
                    <a:pt x="12492" y="20523"/>
                  </a:lnTo>
                  <a:lnTo>
                    <a:pt x="12217" y="20395"/>
                  </a:lnTo>
                  <a:lnTo>
                    <a:pt x="12492" y="20266"/>
                  </a:lnTo>
                  <a:close/>
                  <a:moveTo>
                    <a:pt x="8288" y="20438"/>
                  </a:moveTo>
                  <a:lnTo>
                    <a:pt x="8288" y="20695"/>
                  </a:lnTo>
                  <a:lnTo>
                    <a:pt x="8022" y="20566"/>
                  </a:lnTo>
                  <a:lnTo>
                    <a:pt x="8288" y="20438"/>
                  </a:lnTo>
                  <a:close/>
                  <a:moveTo>
                    <a:pt x="8339" y="20446"/>
                  </a:moveTo>
                  <a:lnTo>
                    <a:pt x="8605" y="20566"/>
                  </a:lnTo>
                  <a:lnTo>
                    <a:pt x="8339" y="20695"/>
                  </a:lnTo>
                  <a:lnTo>
                    <a:pt x="8339" y="20446"/>
                  </a:lnTo>
                  <a:close/>
                  <a:moveTo>
                    <a:pt x="12132" y="20438"/>
                  </a:moveTo>
                  <a:lnTo>
                    <a:pt x="12132" y="20695"/>
                  </a:lnTo>
                  <a:lnTo>
                    <a:pt x="11857" y="20566"/>
                  </a:lnTo>
                  <a:lnTo>
                    <a:pt x="12132" y="20438"/>
                  </a:lnTo>
                  <a:close/>
                  <a:moveTo>
                    <a:pt x="12183" y="20438"/>
                  </a:moveTo>
                  <a:lnTo>
                    <a:pt x="12449" y="20566"/>
                  </a:lnTo>
                  <a:lnTo>
                    <a:pt x="12183" y="20695"/>
                  </a:lnTo>
                  <a:lnTo>
                    <a:pt x="12183" y="20438"/>
                  </a:lnTo>
                  <a:close/>
                  <a:moveTo>
                    <a:pt x="3526" y="20377"/>
                  </a:moveTo>
                  <a:lnTo>
                    <a:pt x="3792" y="20609"/>
                  </a:lnTo>
                  <a:lnTo>
                    <a:pt x="3526" y="20849"/>
                  </a:lnTo>
                  <a:lnTo>
                    <a:pt x="3526" y="20377"/>
                  </a:lnTo>
                  <a:close/>
                  <a:moveTo>
                    <a:pt x="4710" y="20377"/>
                  </a:moveTo>
                  <a:lnTo>
                    <a:pt x="4976" y="20609"/>
                  </a:lnTo>
                  <a:lnTo>
                    <a:pt x="4710" y="20849"/>
                  </a:lnTo>
                  <a:lnTo>
                    <a:pt x="4710" y="20377"/>
                  </a:lnTo>
                  <a:close/>
                  <a:moveTo>
                    <a:pt x="15066" y="20377"/>
                  </a:moveTo>
                  <a:lnTo>
                    <a:pt x="15332" y="20609"/>
                  </a:lnTo>
                  <a:lnTo>
                    <a:pt x="15066" y="20849"/>
                  </a:lnTo>
                  <a:lnTo>
                    <a:pt x="15066" y="20377"/>
                  </a:lnTo>
                  <a:close/>
                  <a:moveTo>
                    <a:pt x="16250" y="20377"/>
                  </a:moveTo>
                  <a:lnTo>
                    <a:pt x="16516" y="20609"/>
                  </a:lnTo>
                  <a:lnTo>
                    <a:pt x="16250" y="20849"/>
                  </a:lnTo>
                  <a:lnTo>
                    <a:pt x="16250" y="20377"/>
                  </a:lnTo>
                  <a:close/>
                  <a:moveTo>
                    <a:pt x="4238" y="20386"/>
                  </a:moveTo>
                  <a:lnTo>
                    <a:pt x="4238" y="20858"/>
                  </a:lnTo>
                  <a:lnTo>
                    <a:pt x="3964" y="20618"/>
                  </a:lnTo>
                  <a:lnTo>
                    <a:pt x="4238" y="20386"/>
                  </a:lnTo>
                  <a:close/>
                  <a:moveTo>
                    <a:pt x="5405" y="20386"/>
                  </a:moveTo>
                  <a:lnTo>
                    <a:pt x="5405" y="20858"/>
                  </a:lnTo>
                  <a:lnTo>
                    <a:pt x="5139" y="20618"/>
                  </a:lnTo>
                  <a:lnTo>
                    <a:pt x="5405" y="20386"/>
                  </a:lnTo>
                  <a:close/>
                  <a:moveTo>
                    <a:pt x="15778" y="20386"/>
                  </a:moveTo>
                  <a:lnTo>
                    <a:pt x="15778" y="20858"/>
                  </a:lnTo>
                  <a:lnTo>
                    <a:pt x="15503" y="20618"/>
                  </a:lnTo>
                  <a:lnTo>
                    <a:pt x="15778" y="20386"/>
                  </a:lnTo>
                  <a:close/>
                  <a:moveTo>
                    <a:pt x="16945" y="20386"/>
                  </a:moveTo>
                  <a:lnTo>
                    <a:pt x="16945" y="20858"/>
                  </a:lnTo>
                  <a:lnTo>
                    <a:pt x="16679" y="20618"/>
                  </a:lnTo>
                  <a:lnTo>
                    <a:pt x="16945" y="20386"/>
                  </a:lnTo>
                  <a:close/>
                  <a:moveTo>
                    <a:pt x="7979" y="20609"/>
                  </a:moveTo>
                  <a:lnTo>
                    <a:pt x="7979" y="20764"/>
                  </a:lnTo>
                  <a:lnTo>
                    <a:pt x="7979" y="20867"/>
                  </a:lnTo>
                  <a:lnTo>
                    <a:pt x="7988" y="20862"/>
                  </a:lnTo>
                  <a:lnTo>
                    <a:pt x="7988" y="20862"/>
                  </a:lnTo>
                  <a:lnTo>
                    <a:pt x="7988" y="20729"/>
                  </a:lnTo>
                  <a:lnTo>
                    <a:pt x="7988" y="20613"/>
                  </a:lnTo>
                  <a:lnTo>
                    <a:pt x="7988" y="20613"/>
                  </a:lnTo>
                  <a:lnTo>
                    <a:pt x="7979" y="20609"/>
                  </a:lnTo>
                  <a:close/>
                  <a:moveTo>
                    <a:pt x="8657" y="20609"/>
                  </a:moveTo>
                  <a:lnTo>
                    <a:pt x="8657" y="20764"/>
                  </a:lnTo>
                  <a:lnTo>
                    <a:pt x="8657" y="20867"/>
                  </a:lnTo>
                  <a:lnTo>
                    <a:pt x="8374" y="20738"/>
                  </a:lnTo>
                  <a:lnTo>
                    <a:pt x="8657" y="20609"/>
                  </a:lnTo>
                  <a:close/>
                  <a:moveTo>
                    <a:pt x="12492" y="20609"/>
                  </a:moveTo>
                  <a:lnTo>
                    <a:pt x="12492" y="20764"/>
                  </a:lnTo>
                  <a:lnTo>
                    <a:pt x="12492" y="20867"/>
                  </a:lnTo>
                  <a:lnTo>
                    <a:pt x="12217" y="20738"/>
                  </a:lnTo>
                  <a:lnTo>
                    <a:pt x="12492" y="20609"/>
                  </a:lnTo>
                  <a:close/>
                  <a:moveTo>
                    <a:pt x="8288" y="20772"/>
                  </a:moveTo>
                  <a:lnTo>
                    <a:pt x="8288" y="21030"/>
                  </a:lnTo>
                  <a:lnTo>
                    <a:pt x="8022" y="20901"/>
                  </a:lnTo>
                  <a:lnTo>
                    <a:pt x="8288" y="20772"/>
                  </a:lnTo>
                  <a:close/>
                  <a:moveTo>
                    <a:pt x="8357" y="20781"/>
                  </a:moveTo>
                  <a:lnTo>
                    <a:pt x="8623" y="20901"/>
                  </a:lnTo>
                  <a:lnTo>
                    <a:pt x="8357" y="21030"/>
                  </a:lnTo>
                  <a:lnTo>
                    <a:pt x="8357" y="20781"/>
                  </a:lnTo>
                  <a:close/>
                  <a:moveTo>
                    <a:pt x="12132" y="20772"/>
                  </a:moveTo>
                  <a:lnTo>
                    <a:pt x="12132" y="21030"/>
                  </a:lnTo>
                  <a:lnTo>
                    <a:pt x="11857" y="20901"/>
                  </a:lnTo>
                  <a:lnTo>
                    <a:pt x="12132" y="20772"/>
                  </a:lnTo>
                  <a:close/>
                  <a:moveTo>
                    <a:pt x="12183" y="20781"/>
                  </a:moveTo>
                  <a:lnTo>
                    <a:pt x="12449" y="20909"/>
                  </a:lnTo>
                  <a:lnTo>
                    <a:pt x="12183" y="21038"/>
                  </a:lnTo>
                  <a:lnTo>
                    <a:pt x="12183" y="20781"/>
                  </a:lnTo>
                  <a:close/>
                  <a:moveTo>
                    <a:pt x="3827" y="20729"/>
                  </a:moveTo>
                  <a:lnTo>
                    <a:pt x="3827" y="21201"/>
                  </a:lnTo>
                  <a:lnTo>
                    <a:pt x="3561" y="20961"/>
                  </a:lnTo>
                  <a:lnTo>
                    <a:pt x="3827" y="20729"/>
                  </a:lnTo>
                  <a:close/>
                  <a:moveTo>
                    <a:pt x="3938" y="20738"/>
                  </a:moveTo>
                  <a:lnTo>
                    <a:pt x="4204" y="20978"/>
                  </a:lnTo>
                  <a:lnTo>
                    <a:pt x="3938" y="21201"/>
                  </a:lnTo>
                  <a:lnTo>
                    <a:pt x="3938" y="20738"/>
                  </a:lnTo>
                  <a:close/>
                  <a:moveTo>
                    <a:pt x="5011" y="20729"/>
                  </a:moveTo>
                  <a:lnTo>
                    <a:pt x="5011" y="21201"/>
                  </a:lnTo>
                  <a:lnTo>
                    <a:pt x="4736" y="20961"/>
                  </a:lnTo>
                  <a:lnTo>
                    <a:pt x="5011" y="20729"/>
                  </a:lnTo>
                  <a:close/>
                  <a:moveTo>
                    <a:pt x="5113" y="20738"/>
                  </a:moveTo>
                  <a:lnTo>
                    <a:pt x="5379" y="20978"/>
                  </a:lnTo>
                  <a:lnTo>
                    <a:pt x="5113" y="21201"/>
                  </a:lnTo>
                  <a:lnTo>
                    <a:pt x="5113" y="20738"/>
                  </a:lnTo>
                  <a:close/>
                  <a:moveTo>
                    <a:pt x="8657" y="20944"/>
                  </a:moveTo>
                  <a:lnTo>
                    <a:pt x="8657" y="21201"/>
                  </a:lnTo>
                  <a:lnTo>
                    <a:pt x="8374" y="21072"/>
                  </a:lnTo>
                  <a:lnTo>
                    <a:pt x="8657" y="20944"/>
                  </a:lnTo>
                  <a:close/>
                  <a:moveTo>
                    <a:pt x="12492" y="20944"/>
                  </a:moveTo>
                  <a:lnTo>
                    <a:pt x="12492" y="21201"/>
                  </a:lnTo>
                  <a:lnTo>
                    <a:pt x="12217" y="21072"/>
                  </a:lnTo>
                  <a:lnTo>
                    <a:pt x="12492" y="20944"/>
                  </a:lnTo>
                  <a:close/>
                  <a:moveTo>
                    <a:pt x="15366" y="20729"/>
                  </a:moveTo>
                  <a:lnTo>
                    <a:pt x="15366" y="21201"/>
                  </a:lnTo>
                  <a:lnTo>
                    <a:pt x="15100" y="20961"/>
                  </a:lnTo>
                  <a:lnTo>
                    <a:pt x="15366" y="20729"/>
                  </a:lnTo>
                  <a:close/>
                  <a:moveTo>
                    <a:pt x="15478" y="20738"/>
                  </a:moveTo>
                  <a:lnTo>
                    <a:pt x="15744" y="20978"/>
                  </a:lnTo>
                  <a:lnTo>
                    <a:pt x="15478" y="21201"/>
                  </a:lnTo>
                  <a:lnTo>
                    <a:pt x="15478" y="20738"/>
                  </a:lnTo>
                  <a:close/>
                  <a:moveTo>
                    <a:pt x="16550" y="20729"/>
                  </a:moveTo>
                  <a:lnTo>
                    <a:pt x="16550" y="21201"/>
                  </a:lnTo>
                  <a:lnTo>
                    <a:pt x="16276" y="20961"/>
                  </a:lnTo>
                  <a:lnTo>
                    <a:pt x="16550" y="20729"/>
                  </a:lnTo>
                  <a:close/>
                  <a:moveTo>
                    <a:pt x="16653" y="20738"/>
                  </a:moveTo>
                  <a:lnTo>
                    <a:pt x="16919" y="20978"/>
                  </a:lnTo>
                  <a:lnTo>
                    <a:pt x="16653" y="21201"/>
                  </a:lnTo>
                  <a:lnTo>
                    <a:pt x="16653" y="20738"/>
                  </a:lnTo>
                  <a:close/>
                  <a:moveTo>
                    <a:pt x="8066" y="21265"/>
                  </a:moveTo>
                  <a:lnTo>
                    <a:pt x="8288" y="21373"/>
                  </a:lnTo>
                  <a:lnTo>
                    <a:pt x="8288" y="21370"/>
                  </a:lnTo>
                  <a:lnTo>
                    <a:pt x="8288" y="21370"/>
                  </a:lnTo>
                  <a:lnTo>
                    <a:pt x="8066" y="21265"/>
                  </a:lnTo>
                  <a:close/>
                  <a:moveTo>
                    <a:pt x="8339" y="21124"/>
                  </a:moveTo>
                  <a:lnTo>
                    <a:pt x="8605" y="21253"/>
                  </a:lnTo>
                  <a:lnTo>
                    <a:pt x="8339" y="21373"/>
                  </a:lnTo>
                  <a:lnTo>
                    <a:pt x="8339" y="21124"/>
                  </a:lnTo>
                  <a:close/>
                  <a:moveTo>
                    <a:pt x="12132" y="21115"/>
                  </a:moveTo>
                  <a:lnTo>
                    <a:pt x="12132" y="21373"/>
                  </a:lnTo>
                  <a:lnTo>
                    <a:pt x="11857" y="21244"/>
                  </a:lnTo>
                  <a:lnTo>
                    <a:pt x="12132" y="21115"/>
                  </a:lnTo>
                  <a:close/>
                  <a:moveTo>
                    <a:pt x="12183" y="21124"/>
                  </a:moveTo>
                  <a:lnTo>
                    <a:pt x="12449" y="21253"/>
                  </a:lnTo>
                  <a:lnTo>
                    <a:pt x="12183" y="21373"/>
                  </a:lnTo>
                  <a:lnTo>
                    <a:pt x="12183" y="21124"/>
                  </a:lnTo>
                  <a:close/>
                  <a:moveTo>
                    <a:pt x="5508" y="1"/>
                  </a:moveTo>
                  <a:lnTo>
                    <a:pt x="5508" y="739"/>
                  </a:lnTo>
                  <a:lnTo>
                    <a:pt x="5405" y="739"/>
                  </a:lnTo>
                  <a:lnTo>
                    <a:pt x="5337" y="1614"/>
                  </a:lnTo>
                  <a:lnTo>
                    <a:pt x="5328" y="1614"/>
                  </a:lnTo>
                  <a:lnTo>
                    <a:pt x="5337" y="1639"/>
                  </a:lnTo>
                  <a:lnTo>
                    <a:pt x="5328" y="1639"/>
                  </a:lnTo>
                  <a:lnTo>
                    <a:pt x="4916" y="5946"/>
                  </a:lnTo>
                  <a:lnTo>
                    <a:pt x="4135" y="5946"/>
                  </a:lnTo>
                  <a:lnTo>
                    <a:pt x="4135" y="5981"/>
                  </a:lnTo>
                  <a:lnTo>
                    <a:pt x="4118" y="5981"/>
                  </a:lnTo>
                  <a:lnTo>
                    <a:pt x="4118" y="6890"/>
                  </a:lnTo>
                  <a:lnTo>
                    <a:pt x="4135" y="6890"/>
                  </a:lnTo>
                  <a:lnTo>
                    <a:pt x="4135" y="7096"/>
                  </a:lnTo>
                  <a:lnTo>
                    <a:pt x="4787" y="7096"/>
                  </a:lnTo>
                  <a:lnTo>
                    <a:pt x="4659" y="8160"/>
                  </a:lnTo>
                  <a:lnTo>
                    <a:pt x="4650" y="8160"/>
                  </a:lnTo>
                  <a:lnTo>
                    <a:pt x="4650" y="8203"/>
                  </a:lnTo>
                  <a:lnTo>
                    <a:pt x="4487" y="9584"/>
                  </a:lnTo>
                  <a:lnTo>
                    <a:pt x="4290" y="11326"/>
                  </a:lnTo>
                  <a:lnTo>
                    <a:pt x="3706" y="11326"/>
                  </a:lnTo>
                  <a:lnTo>
                    <a:pt x="3706" y="12338"/>
                  </a:lnTo>
                  <a:lnTo>
                    <a:pt x="3612" y="12338"/>
                  </a:lnTo>
                  <a:lnTo>
                    <a:pt x="3612" y="12767"/>
                  </a:lnTo>
                  <a:lnTo>
                    <a:pt x="3741" y="12767"/>
                  </a:lnTo>
                  <a:lnTo>
                    <a:pt x="3741" y="14543"/>
                  </a:lnTo>
                  <a:lnTo>
                    <a:pt x="3483" y="14543"/>
                  </a:lnTo>
                  <a:lnTo>
                    <a:pt x="3432" y="12982"/>
                  </a:lnTo>
                  <a:lnTo>
                    <a:pt x="3320" y="12982"/>
                  </a:lnTo>
                  <a:lnTo>
                    <a:pt x="3320" y="13050"/>
                  </a:lnTo>
                  <a:lnTo>
                    <a:pt x="172" y="13943"/>
                  </a:lnTo>
                  <a:lnTo>
                    <a:pt x="146" y="13926"/>
                  </a:lnTo>
                  <a:lnTo>
                    <a:pt x="9" y="14166"/>
                  </a:lnTo>
                  <a:lnTo>
                    <a:pt x="17" y="14166"/>
                  </a:lnTo>
                  <a:lnTo>
                    <a:pt x="17" y="14174"/>
                  </a:lnTo>
                  <a:lnTo>
                    <a:pt x="17" y="16860"/>
                  </a:lnTo>
                  <a:cubicBezTo>
                    <a:pt x="9" y="16877"/>
                    <a:pt x="0" y="16886"/>
                    <a:pt x="0" y="16911"/>
                  </a:cubicBezTo>
                  <a:cubicBezTo>
                    <a:pt x="0" y="16928"/>
                    <a:pt x="9" y="16954"/>
                    <a:pt x="17" y="16963"/>
                  </a:cubicBezTo>
                  <a:lnTo>
                    <a:pt x="17" y="16971"/>
                  </a:lnTo>
                  <a:cubicBezTo>
                    <a:pt x="17" y="17031"/>
                    <a:pt x="60" y="17074"/>
                    <a:pt x="112" y="17074"/>
                  </a:cubicBezTo>
                  <a:cubicBezTo>
                    <a:pt x="172" y="17074"/>
                    <a:pt x="215" y="17031"/>
                    <a:pt x="215" y="16971"/>
                  </a:cubicBezTo>
                  <a:lnTo>
                    <a:pt x="215" y="16954"/>
                  </a:lnTo>
                  <a:cubicBezTo>
                    <a:pt x="223" y="16928"/>
                    <a:pt x="232" y="16920"/>
                    <a:pt x="232" y="16903"/>
                  </a:cubicBezTo>
                  <a:cubicBezTo>
                    <a:pt x="232" y="16877"/>
                    <a:pt x="223" y="16860"/>
                    <a:pt x="215" y="16843"/>
                  </a:cubicBezTo>
                  <a:lnTo>
                    <a:pt x="215" y="14269"/>
                  </a:lnTo>
                  <a:lnTo>
                    <a:pt x="2385" y="15556"/>
                  </a:lnTo>
                  <a:lnTo>
                    <a:pt x="2385" y="15676"/>
                  </a:lnTo>
                  <a:lnTo>
                    <a:pt x="2583" y="15676"/>
                  </a:lnTo>
                  <a:lnTo>
                    <a:pt x="2617" y="15702"/>
                  </a:lnTo>
                  <a:lnTo>
                    <a:pt x="2625" y="15684"/>
                  </a:lnTo>
                  <a:lnTo>
                    <a:pt x="2625" y="15753"/>
                  </a:lnTo>
                  <a:lnTo>
                    <a:pt x="2625" y="15890"/>
                  </a:lnTo>
                  <a:lnTo>
                    <a:pt x="2694" y="15890"/>
                  </a:lnTo>
                  <a:lnTo>
                    <a:pt x="3243" y="16439"/>
                  </a:lnTo>
                  <a:lnTo>
                    <a:pt x="3260" y="16431"/>
                  </a:lnTo>
                  <a:lnTo>
                    <a:pt x="3260" y="16560"/>
                  </a:lnTo>
                  <a:lnTo>
                    <a:pt x="3260" y="16645"/>
                  </a:lnTo>
                  <a:lnTo>
                    <a:pt x="3260" y="16783"/>
                  </a:lnTo>
                  <a:lnTo>
                    <a:pt x="3260" y="17520"/>
                  </a:lnTo>
                  <a:lnTo>
                    <a:pt x="3260" y="17615"/>
                  </a:lnTo>
                  <a:lnTo>
                    <a:pt x="3260" y="17778"/>
                  </a:lnTo>
                  <a:lnTo>
                    <a:pt x="3458" y="17778"/>
                  </a:lnTo>
                  <a:lnTo>
                    <a:pt x="3458" y="19803"/>
                  </a:lnTo>
                  <a:lnTo>
                    <a:pt x="3286" y="19803"/>
                  </a:lnTo>
                  <a:lnTo>
                    <a:pt x="3286" y="19914"/>
                  </a:lnTo>
                  <a:lnTo>
                    <a:pt x="3458" y="19914"/>
                  </a:lnTo>
                  <a:lnTo>
                    <a:pt x="3458" y="19966"/>
                  </a:lnTo>
                  <a:lnTo>
                    <a:pt x="3286" y="19966"/>
                  </a:lnTo>
                  <a:lnTo>
                    <a:pt x="3286" y="20180"/>
                  </a:lnTo>
                  <a:lnTo>
                    <a:pt x="3458" y="20180"/>
                  </a:lnTo>
                  <a:lnTo>
                    <a:pt x="3458" y="21321"/>
                  </a:lnTo>
                  <a:lnTo>
                    <a:pt x="3569" y="21321"/>
                  </a:lnTo>
                  <a:lnTo>
                    <a:pt x="3569" y="21038"/>
                  </a:lnTo>
                  <a:lnTo>
                    <a:pt x="3869" y="21296"/>
                  </a:lnTo>
                  <a:lnTo>
                    <a:pt x="3869" y="21321"/>
                  </a:lnTo>
                  <a:lnTo>
                    <a:pt x="3981" y="21321"/>
                  </a:lnTo>
                  <a:lnTo>
                    <a:pt x="3981" y="21296"/>
                  </a:lnTo>
                  <a:lnTo>
                    <a:pt x="4281" y="21038"/>
                  </a:lnTo>
                  <a:lnTo>
                    <a:pt x="4281" y="21321"/>
                  </a:lnTo>
                  <a:lnTo>
                    <a:pt x="4384" y="21321"/>
                  </a:lnTo>
                  <a:lnTo>
                    <a:pt x="4384" y="20180"/>
                  </a:lnTo>
                  <a:lnTo>
                    <a:pt x="4650" y="20180"/>
                  </a:lnTo>
                  <a:lnTo>
                    <a:pt x="4650" y="21321"/>
                  </a:lnTo>
                  <a:lnTo>
                    <a:pt x="4762" y="21321"/>
                  </a:lnTo>
                  <a:lnTo>
                    <a:pt x="4762" y="21038"/>
                  </a:lnTo>
                  <a:lnTo>
                    <a:pt x="5062" y="21296"/>
                  </a:lnTo>
                  <a:lnTo>
                    <a:pt x="5062" y="21321"/>
                  </a:lnTo>
                  <a:lnTo>
                    <a:pt x="5165" y="21321"/>
                  </a:lnTo>
                  <a:lnTo>
                    <a:pt x="5165" y="21296"/>
                  </a:lnTo>
                  <a:lnTo>
                    <a:pt x="5465" y="21038"/>
                  </a:lnTo>
                  <a:lnTo>
                    <a:pt x="5465" y="21321"/>
                  </a:lnTo>
                  <a:lnTo>
                    <a:pt x="5577" y="21321"/>
                  </a:lnTo>
                  <a:lnTo>
                    <a:pt x="5577" y="20180"/>
                  </a:lnTo>
                  <a:lnTo>
                    <a:pt x="5723" y="20180"/>
                  </a:lnTo>
                  <a:lnTo>
                    <a:pt x="5723" y="19966"/>
                  </a:lnTo>
                  <a:lnTo>
                    <a:pt x="5577" y="19966"/>
                  </a:lnTo>
                  <a:lnTo>
                    <a:pt x="5577" y="19914"/>
                  </a:lnTo>
                  <a:lnTo>
                    <a:pt x="5723" y="19914"/>
                  </a:lnTo>
                  <a:lnTo>
                    <a:pt x="5723" y="19803"/>
                  </a:lnTo>
                  <a:lnTo>
                    <a:pt x="5577" y="19803"/>
                  </a:lnTo>
                  <a:lnTo>
                    <a:pt x="5577" y="17778"/>
                  </a:lnTo>
                  <a:lnTo>
                    <a:pt x="7988" y="17778"/>
                  </a:lnTo>
                  <a:lnTo>
                    <a:pt x="7988" y="17911"/>
                  </a:lnTo>
                  <a:lnTo>
                    <a:pt x="7988" y="17911"/>
                  </a:lnTo>
                  <a:lnTo>
                    <a:pt x="8254" y="18035"/>
                  </a:lnTo>
                  <a:lnTo>
                    <a:pt x="7988" y="18160"/>
                  </a:lnTo>
                  <a:lnTo>
                    <a:pt x="7988" y="18160"/>
                  </a:lnTo>
                  <a:lnTo>
                    <a:pt x="7988" y="18254"/>
                  </a:lnTo>
                  <a:lnTo>
                    <a:pt x="7988" y="18254"/>
                  </a:lnTo>
                  <a:lnTo>
                    <a:pt x="8254" y="18378"/>
                  </a:lnTo>
                  <a:lnTo>
                    <a:pt x="7988" y="18503"/>
                  </a:lnTo>
                  <a:lnTo>
                    <a:pt x="7988" y="18503"/>
                  </a:lnTo>
                  <a:lnTo>
                    <a:pt x="7988" y="18588"/>
                  </a:lnTo>
                  <a:lnTo>
                    <a:pt x="7988" y="18588"/>
                  </a:lnTo>
                  <a:lnTo>
                    <a:pt x="8254" y="18713"/>
                  </a:lnTo>
                  <a:lnTo>
                    <a:pt x="7988" y="18838"/>
                  </a:lnTo>
                  <a:lnTo>
                    <a:pt x="7988" y="18838"/>
                  </a:lnTo>
                  <a:lnTo>
                    <a:pt x="7988" y="18923"/>
                  </a:lnTo>
                  <a:lnTo>
                    <a:pt x="7988" y="18923"/>
                  </a:lnTo>
                  <a:lnTo>
                    <a:pt x="8254" y="19048"/>
                  </a:lnTo>
                  <a:lnTo>
                    <a:pt x="7988" y="19172"/>
                  </a:lnTo>
                  <a:lnTo>
                    <a:pt x="7988" y="19172"/>
                  </a:lnTo>
                  <a:lnTo>
                    <a:pt x="7988" y="19266"/>
                  </a:lnTo>
                  <a:lnTo>
                    <a:pt x="7988" y="19266"/>
                  </a:lnTo>
                  <a:lnTo>
                    <a:pt x="8254" y="19391"/>
                  </a:lnTo>
                  <a:lnTo>
                    <a:pt x="7988" y="19515"/>
                  </a:lnTo>
                  <a:lnTo>
                    <a:pt x="7988" y="19515"/>
                  </a:lnTo>
                  <a:lnTo>
                    <a:pt x="7988" y="19592"/>
                  </a:lnTo>
                  <a:lnTo>
                    <a:pt x="7988" y="19592"/>
                  </a:lnTo>
                  <a:lnTo>
                    <a:pt x="8254" y="19717"/>
                  </a:lnTo>
                  <a:lnTo>
                    <a:pt x="7988" y="19842"/>
                  </a:lnTo>
                  <a:lnTo>
                    <a:pt x="7988" y="19842"/>
                  </a:lnTo>
                  <a:lnTo>
                    <a:pt x="7988" y="19935"/>
                  </a:lnTo>
                  <a:lnTo>
                    <a:pt x="7988" y="19935"/>
                  </a:lnTo>
                  <a:lnTo>
                    <a:pt x="8254" y="20060"/>
                  </a:lnTo>
                  <a:lnTo>
                    <a:pt x="7988" y="20185"/>
                  </a:lnTo>
                  <a:lnTo>
                    <a:pt x="7988" y="20185"/>
                  </a:lnTo>
                  <a:lnTo>
                    <a:pt x="7988" y="20270"/>
                  </a:lnTo>
                  <a:lnTo>
                    <a:pt x="7988" y="20270"/>
                  </a:lnTo>
                  <a:lnTo>
                    <a:pt x="8254" y="20395"/>
                  </a:lnTo>
                  <a:lnTo>
                    <a:pt x="7988" y="20519"/>
                  </a:lnTo>
                  <a:lnTo>
                    <a:pt x="7988" y="20519"/>
                  </a:lnTo>
                  <a:lnTo>
                    <a:pt x="7988" y="20613"/>
                  </a:lnTo>
                  <a:lnTo>
                    <a:pt x="7988" y="20613"/>
                  </a:lnTo>
                  <a:lnTo>
                    <a:pt x="8254" y="20738"/>
                  </a:lnTo>
                  <a:lnTo>
                    <a:pt x="7988" y="20862"/>
                  </a:lnTo>
                  <a:lnTo>
                    <a:pt x="7988" y="20862"/>
                  </a:lnTo>
                  <a:lnTo>
                    <a:pt x="7988" y="20944"/>
                  </a:lnTo>
                  <a:lnTo>
                    <a:pt x="8271" y="21072"/>
                  </a:lnTo>
                  <a:lnTo>
                    <a:pt x="7988" y="21201"/>
                  </a:lnTo>
                  <a:lnTo>
                    <a:pt x="7988" y="21381"/>
                  </a:lnTo>
                  <a:lnTo>
                    <a:pt x="8039" y="21381"/>
                  </a:lnTo>
                  <a:lnTo>
                    <a:pt x="8039" y="21253"/>
                  </a:lnTo>
                  <a:lnTo>
                    <a:pt x="8066" y="21265"/>
                  </a:lnTo>
                  <a:lnTo>
                    <a:pt x="8066" y="21265"/>
                  </a:lnTo>
                  <a:lnTo>
                    <a:pt x="8022" y="21244"/>
                  </a:lnTo>
                  <a:lnTo>
                    <a:pt x="8288" y="21115"/>
                  </a:lnTo>
                  <a:lnTo>
                    <a:pt x="8288" y="21370"/>
                  </a:lnTo>
                  <a:lnTo>
                    <a:pt x="8288" y="21370"/>
                  </a:lnTo>
                  <a:lnTo>
                    <a:pt x="8365" y="21407"/>
                  </a:lnTo>
                  <a:lnTo>
                    <a:pt x="8374" y="21381"/>
                  </a:lnTo>
                  <a:lnTo>
                    <a:pt x="8382" y="21407"/>
                  </a:lnTo>
                  <a:lnTo>
                    <a:pt x="8708" y="21253"/>
                  </a:lnTo>
                  <a:lnTo>
                    <a:pt x="8708" y="21381"/>
                  </a:lnTo>
                  <a:lnTo>
                    <a:pt x="8760" y="21381"/>
                  </a:lnTo>
                  <a:lnTo>
                    <a:pt x="8760" y="20729"/>
                  </a:lnTo>
                  <a:lnTo>
                    <a:pt x="8760" y="20300"/>
                  </a:lnTo>
                  <a:lnTo>
                    <a:pt x="8760" y="19374"/>
                  </a:lnTo>
                  <a:lnTo>
                    <a:pt x="8760" y="18945"/>
                  </a:lnTo>
                  <a:lnTo>
                    <a:pt x="8760" y="17778"/>
                  </a:lnTo>
                  <a:lnTo>
                    <a:pt x="11814" y="17778"/>
                  </a:lnTo>
                  <a:lnTo>
                    <a:pt x="11814" y="17907"/>
                  </a:lnTo>
                  <a:lnTo>
                    <a:pt x="12097" y="18035"/>
                  </a:lnTo>
                  <a:lnTo>
                    <a:pt x="11814" y="18164"/>
                  </a:lnTo>
                  <a:lnTo>
                    <a:pt x="11814" y="18250"/>
                  </a:lnTo>
                  <a:lnTo>
                    <a:pt x="12097" y="18378"/>
                  </a:lnTo>
                  <a:lnTo>
                    <a:pt x="11814" y="18507"/>
                  </a:lnTo>
                  <a:lnTo>
                    <a:pt x="11814" y="18584"/>
                  </a:lnTo>
                  <a:lnTo>
                    <a:pt x="12097" y="18713"/>
                  </a:lnTo>
                  <a:lnTo>
                    <a:pt x="11814" y="18842"/>
                  </a:lnTo>
                  <a:lnTo>
                    <a:pt x="11814" y="18919"/>
                  </a:lnTo>
                  <a:lnTo>
                    <a:pt x="12097" y="19048"/>
                  </a:lnTo>
                  <a:lnTo>
                    <a:pt x="11814" y="19176"/>
                  </a:lnTo>
                  <a:lnTo>
                    <a:pt x="11814" y="19262"/>
                  </a:lnTo>
                  <a:lnTo>
                    <a:pt x="12097" y="19391"/>
                  </a:lnTo>
                  <a:lnTo>
                    <a:pt x="11814" y="19520"/>
                  </a:lnTo>
                  <a:lnTo>
                    <a:pt x="11814" y="19588"/>
                  </a:lnTo>
                  <a:lnTo>
                    <a:pt x="12097" y="19717"/>
                  </a:lnTo>
                  <a:lnTo>
                    <a:pt x="11814" y="19846"/>
                  </a:lnTo>
                  <a:lnTo>
                    <a:pt x="11814" y="19931"/>
                  </a:lnTo>
                  <a:lnTo>
                    <a:pt x="12097" y="20060"/>
                  </a:lnTo>
                  <a:lnTo>
                    <a:pt x="11814" y="20189"/>
                  </a:lnTo>
                  <a:lnTo>
                    <a:pt x="11814" y="20266"/>
                  </a:lnTo>
                  <a:lnTo>
                    <a:pt x="12097" y="20395"/>
                  </a:lnTo>
                  <a:lnTo>
                    <a:pt x="11814" y="20523"/>
                  </a:lnTo>
                  <a:lnTo>
                    <a:pt x="11814" y="20609"/>
                  </a:lnTo>
                  <a:lnTo>
                    <a:pt x="12097" y="20738"/>
                  </a:lnTo>
                  <a:lnTo>
                    <a:pt x="11814" y="20867"/>
                  </a:lnTo>
                  <a:lnTo>
                    <a:pt x="11814" y="20944"/>
                  </a:lnTo>
                  <a:lnTo>
                    <a:pt x="12097" y="21072"/>
                  </a:lnTo>
                  <a:lnTo>
                    <a:pt x="11814" y="21201"/>
                  </a:lnTo>
                  <a:lnTo>
                    <a:pt x="11814" y="21381"/>
                  </a:lnTo>
                  <a:lnTo>
                    <a:pt x="11874" y="21381"/>
                  </a:lnTo>
                  <a:lnTo>
                    <a:pt x="11874" y="21253"/>
                  </a:lnTo>
                  <a:lnTo>
                    <a:pt x="12192" y="21407"/>
                  </a:lnTo>
                  <a:lnTo>
                    <a:pt x="12200" y="21381"/>
                  </a:lnTo>
                  <a:lnTo>
                    <a:pt x="12217" y="21407"/>
                  </a:lnTo>
                  <a:lnTo>
                    <a:pt x="12535" y="21253"/>
                  </a:lnTo>
                  <a:lnTo>
                    <a:pt x="12535" y="21381"/>
                  </a:lnTo>
                  <a:lnTo>
                    <a:pt x="12586" y="21381"/>
                  </a:lnTo>
                  <a:lnTo>
                    <a:pt x="12586" y="20729"/>
                  </a:lnTo>
                  <a:lnTo>
                    <a:pt x="12586" y="20300"/>
                  </a:lnTo>
                  <a:lnTo>
                    <a:pt x="12586" y="19374"/>
                  </a:lnTo>
                  <a:lnTo>
                    <a:pt x="12586" y="18945"/>
                  </a:lnTo>
                  <a:lnTo>
                    <a:pt x="12586" y="17778"/>
                  </a:lnTo>
                  <a:lnTo>
                    <a:pt x="15006" y="17778"/>
                  </a:lnTo>
                  <a:lnTo>
                    <a:pt x="15006" y="19803"/>
                  </a:lnTo>
                  <a:lnTo>
                    <a:pt x="14851" y="19803"/>
                  </a:lnTo>
                  <a:lnTo>
                    <a:pt x="14851" y="19914"/>
                  </a:lnTo>
                  <a:lnTo>
                    <a:pt x="15006" y="19914"/>
                  </a:lnTo>
                  <a:lnTo>
                    <a:pt x="15006" y="19966"/>
                  </a:lnTo>
                  <a:lnTo>
                    <a:pt x="14851" y="19966"/>
                  </a:lnTo>
                  <a:lnTo>
                    <a:pt x="14851" y="20180"/>
                  </a:lnTo>
                  <a:lnTo>
                    <a:pt x="15006" y="20180"/>
                  </a:lnTo>
                  <a:lnTo>
                    <a:pt x="15006" y="21321"/>
                  </a:lnTo>
                  <a:lnTo>
                    <a:pt x="15109" y="21321"/>
                  </a:lnTo>
                  <a:lnTo>
                    <a:pt x="15109" y="21038"/>
                  </a:lnTo>
                  <a:lnTo>
                    <a:pt x="15409" y="21296"/>
                  </a:lnTo>
                  <a:lnTo>
                    <a:pt x="15409" y="21321"/>
                  </a:lnTo>
                  <a:lnTo>
                    <a:pt x="15521" y="21321"/>
                  </a:lnTo>
                  <a:lnTo>
                    <a:pt x="15521" y="21296"/>
                  </a:lnTo>
                  <a:lnTo>
                    <a:pt x="15821" y="21038"/>
                  </a:lnTo>
                  <a:lnTo>
                    <a:pt x="15821" y="21321"/>
                  </a:lnTo>
                  <a:lnTo>
                    <a:pt x="15924" y="21321"/>
                  </a:lnTo>
                  <a:lnTo>
                    <a:pt x="15924" y="20180"/>
                  </a:lnTo>
                  <a:lnTo>
                    <a:pt x="16190" y="20180"/>
                  </a:lnTo>
                  <a:lnTo>
                    <a:pt x="16190" y="21321"/>
                  </a:lnTo>
                  <a:lnTo>
                    <a:pt x="16301" y="21321"/>
                  </a:lnTo>
                  <a:lnTo>
                    <a:pt x="16301" y="21038"/>
                  </a:lnTo>
                  <a:lnTo>
                    <a:pt x="16602" y="21296"/>
                  </a:lnTo>
                  <a:lnTo>
                    <a:pt x="16602" y="21321"/>
                  </a:lnTo>
                  <a:lnTo>
                    <a:pt x="16705" y="21321"/>
                  </a:lnTo>
                  <a:lnTo>
                    <a:pt x="16705" y="21296"/>
                  </a:lnTo>
                  <a:lnTo>
                    <a:pt x="17005" y="21038"/>
                  </a:lnTo>
                  <a:lnTo>
                    <a:pt x="17005" y="21321"/>
                  </a:lnTo>
                  <a:lnTo>
                    <a:pt x="17116" y="21321"/>
                  </a:lnTo>
                  <a:lnTo>
                    <a:pt x="17116" y="20180"/>
                  </a:lnTo>
                  <a:lnTo>
                    <a:pt x="17288" y="20180"/>
                  </a:lnTo>
                  <a:lnTo>
                    <a:pt x="17288" y="19966"/>
                  </a:lnTo>
                  <a:lnTo>
                    <a:pt x="17116" y="19966"/>
                  </a:lnTo>
                  <a:lnTo>
                    <a:pt x="17116" y="19914"/>
                  </a:lnTo>
                  <a:lnTo>
                    <a:pt x="17288" y="19914"/>
                  </a:lnTo>
                  <a:lnTo>
                    <a:pt x="17288" y="19803"/>
                  </a:lnTo>
                  <a:lnTo>
                    <a:pt x="17116" y="19803"/>
                  </a:lnTo>
                  <a:lnTo>
                    <a:pt x="17116" y="17778"/>
                  </a:lnTo>
                  <a:lnTo>
                    <a:pt x="17322" y="17778"/>
                  </a:lnTo>
                  <a:lnTo>
                    <a:pt x="17322" y="17615"/>
                  </a:lnTo>
                  <a:lnTo>
                    <a:pt x="17322" y="17520"/>
                  </a:lnTo>
                  <a:lnTo>
                    <a:pt x="17322" y="16783"/>
                  </a:lnTo>
                  <a:lnTo>
                    <a:pt x="17322" y="16645"/>
                  </a:lnTo>
                  <a:lnTo>
                    <a:pt x="17322" y="16560"/>
                  </a:lnTo>
                  <a:lnTo>
                    <a:pt x="17322" y="16431"/>
                  </a:lnTo>
                  <a:lnTo>
                    <a:pt x="17331" y="16439"/>
                  </a:lnTo>
                  <a:lnTo>
                    <a:pt x="17889" y="15890"/>
                  </a:lnTo>
                  <a:lnTo>
                    <a:pt x="17949" y="15890"/>
                  </a:lnTo>
                  <a:lnTo>
                    <a:pt x="17949" y="15753"/>
                  </a:lnTo>
                  <a:lnTo>
                    <a:pt x="17949" y="15676"/>
                  </a:lnTo>
                  <a:lnTo>
                    <a:pt x="18189" y="15676"/>
                  </a:lnTo>
                  <a:lnTo>
                    <a:pt x="18189" y="15418"/>
                  </a:lnTo>
                  <a:lnTo>
                    <a:pt x="18155" y="15418"/>
                  </a:lnTo>
                  <a:lnTo>
                    <a:pt x="19570" y="12896"/>
                  </a:lnTo>
                  <a:lnTo>
                    <a:pt x="19270" y="12793"/>
                  </a:lnTo>
                  <a:lnTo>
                    <a:pt x="17640" y="15315"/>
                  </a:lnTo>
                  <a:lnTo>
                    <a:pt x="17288" y="15315"/>
                  </a:lnTo>
                  <a:lnTo>
                    <a:pt x="17288" y="15770"/>
                  </a:lnTo>
                  <a:lnTo>
                    <a:pt x="17116" y="15770"/>
                  </a:lnTo>
                  <a:lnTo>
                    <a:pt x="17116" y="14869"/>
                  </a:lnTo>
                  <a:lnTo>
                    <a:pt x="17374" y="14869"/>
                  </a:lnTo>
                  <a:lnTo>
                    <a:pt x="17374" y="14552"/>
                  </a:lnTo>
                  <a:lnTo>
                    <a:pt x="17134" y="14552"/>
                  </a:lnTo>
                  <a:lnTo>
                    <a:pt x="17134" y="13788"/>
                  </a:lnTo>
                  <a:lnTo>
                    <a:pt x="16747" y="13788"/>
                  </a:lnTo>
                  <a:lnTo>
                    <a:pt x="16747" y="13557"/>
                  </a:lnTo>
                  <a:lnTo>
                    <a:pt x="16747" y="12201"/>
                  </a:lnTo>
                  <a:lnTo>
                    <a:pt x="16747" y="12038"/>
                  </a:lnTo>
                  <a:lnTo>
                    <a:pt x="16747" y="10854"/>
                  </a:lnTo>
                  <a:lnTo>
                    <a:pt x="16747" y="10700"/>
                  </a:lnTo>
                  <a:lnTo>
                    <a:pt x="16919" y="10700"/>
                  </a:lnTo>
                  <a:lnTo>
                    <a:pt x="16919" y="10408"/>
                  </a:lnTo>
                  <a:lnTo>
                    <a:pt x="16516" y="10408"/>
                  </a:lnTo>
                  <a:lnTo>
                    <a:pt x="16516" y="10305"/>
                  </a:lnTo>
                  <a:lnTo>
                    <a:pt x="16439" y="10305"/>
                  </a:lnTo>
                  <a:lnTo>
                    <a:pt x="16439" y="10013"/>
                  </a:lnTo>
                  <a:cubicBezTo>
                    <a:pt x="16439" y="9970"/>
                    <a:pt x="16404" y="9927"/>
                    <a:pt x="16353" y="9927"/>
                  </a:cubicBezTo>
                  <a:lnTo>
                    <a:pt x="16224" y="9927"/>
                  </a:lnTo>
                  <a:lnTo>
                    <a:pt x="16224" y="9850"/>
                  </a:lnTo>
                  <a:lnTo>
                    <a:pt x="16121" y="9850"/>
                  </a:lnTo>
                  <a:lnTo>
                    <a:pt x="16121" y="9927"/>
                  </a:lnTo>
                  <a:lnTo>
                    <a:pt x="15658" y="9927"/>
                  </a:lnTo>
                  <a:lnTo>
                    <a:pt x="15658" y="9850"/>
                  </a:lnTo>
                  <a:lnTo>
                    <a:pt x="15546" y="9850"/>
                  </a:lnTo>
                  <a:lnTo>
                    <a:pt x="15546" y="9927"/>
                  </a:lnTo>
                  <a:lnTo>
                    <a:pt x="15418" y="9927"/>
                  </a:lnTo>
                  <a:cubicBezTo>
                    <a:pt x="15375" y="9927"/>
                    <a:pt x="15332" y="9962"/>
                    <a:pt x="15332" y="10013"/>
                  </a:cubicBezTo>
                  <a:lnTo>
                    <a:pt x="15332" y="10305"/>
                  </a:lnTo>
                  <a:lnTo>
                    <a:pt x="15263" y="10305"/>
                  </a:lnTo>
                  <a:lnTo>
                    <a:pt x="15263" y="10408"/>
                  </a:lnTo>
                  <a:lnTo>
                    <a:pt x="15066" y="10408"/>
                  </a:lnTo>
                  <a:lnTo>
                    <a:pt x="15066" y="10365"/>
                  </a:lnTo>
                  <a:lnTo>
                    <a:pt x="15049" y="10365"/>
                  </a:lnTo>
                  <a:lnTo>
                    <a:pt x="15049" y="10219"/>
                  </a:lnTo>
                  <a:lnTo>
                    <a:pt x="15066" y="10219"/>
                  </a:lnTo>
                  <a:lnTo>
                    <a:pt x="15066" y="10176"/>
                  </a:lnTo>
                  <a:lnTo>
                    <a:pt x="15049" y="10176"/>
                  </a:lnTo>
                  <a:lnTo>
                    <a:pt x="15049" y="10022"/>
                  </a:lnTo>
                  <a:lnTo>
                    <a:pt x="15066" y="10022"/>
                  </a:lnTo>
                  <a:lnTo>
                    <a:pt x="15066" y="9979"/>
                  </a:lnTo>
                  <a:lnTo>
                    <a:pt x="15049" y="9979"/>
                  </a:lnTo>
                  <a:lnTo>
                    <a:pt x="15049" y="9833"/>
                  </a:lnTo>
                  <a:lnTo>
                    <a:pt x="15066" y="9833"/>
                  </a:lnTo>
                  <a:lnTo>
                    <a:pt x="15066" y="9790"/>
                  </a:lnTo>
                  <a:lnTo>
                    <a:pt x="15049" y="9790"/>
                  </a:lnTo>
                  <a:lnTo>
                    <a:pt x="15049" y="9636"/>
                  </a:lnTo>
                  <a:lnTo>
                    <a:pt x="15066" y="9636"/>
                  </a:lnTo>
                  <a:lnTo>
                    <a:pt x="15066" y="9593"/>
                  </a:lnTo>
                  <a:lnTo>
                    <a:pt x="15049" y="9593"/>
                  </a:lnTo>
                  <a:lnTo>
                    <a:pt x="15049" y="9447"/>
                  </a:lnTo>
                  <a:lnTo>
                    <a:pt x="15066" y="9447"/>
                  </a:lnTo>
                  <a:lnTo>
                    <a:pt x="15066" y="9404"/>
                  </a:lnTo>
                  <a:lnTo>
                    <a:pt x="15049" y="9404"/>
                  </a:lnTo>
                  <a:lnTo>
                    <a:pt x="15049" y="9250"/>
                  </a:lnTo>
                  <a:lnTo>
                    <a:pt x="15066" y="9250"/>
                  </a:lnTo>
                  <a:lnTo>
                    <a:pt x="15066" y="9207"/>
                  </a:lnTo>
                  <a:lnTo>
                    <a:pt x="15049" y="9207"/>
                  </a:lnTo>
                  <a:lnTo>
                    <a:pt x="15049" y="9061"/>
                  </a:lnTo>
                  <a:lnTo>
                    <a:pt x="15066" y="9061"/>
                  </a:lnTo>
                  <a:lnTo>
                    <a:pt x="15066" y="9018"/>
                  </a:lnTo>
                  <a:lnTo>
                    <a:pt x="15049" y="9018"/>
                  </a:lnTo>
                  <a:lnTo>
                    <a:pt x="15049" y="8864"/>
                  </a:lnTo>
                  <a:lnTo>
                    <a:pt x="15066" y="8864"/>
                  </a:lnTo>
                  <a:lnTo>
                    <a:pt x="15066" y="8821"/>
                  </a:lnTo>
                  <a:lnTo>
                    <a:pt x="14851" y="8821"/>
                  </a:lnTo>
                  <a:lnTo>
                    <a:pt x="14851" y="8864"/>
                  </a:lnTo>
                  <a:lnTo>
                    <a:pt x="14869" y="8864"/>
                  </a:lnTo>
                  <a:lnTo>
                    <a:pt x="14869" y="9018"/>
                  </a:lnTo>
                  <a:lnTo>
                    <a:pt x="14851" y="9018"/>
                  </a:lnTo>
                  <a:lnTo>
                    <a:pt x="14851" y="9061"/>
                  </a:lnTo>
                  <a:lnTo>
                    <a:pt x="14869" y="9061"/>
                  </a:lnTo>
                  <a:lnTo>
                    <a:pt x="14869" y="9207"/>
                  </a:lnTo>
                  <a:lnTo>
                    <a:pt x="14851" y="9207"/>
                  </a:lnTo>
                  <a:lnTo>
                    <a:pt x="14851" y="9250"/>
                  </a:lnTo>
                  <a:lnTo>
                    <a:pt x="14869" y="9250"/>
                  </a:lnTo>
                  <a:lnTo>
                    <a:pt x="14869" y="9404"/>
                  </a:lnTo>
                  <a:lnTo>
                    <a:pt x="14851" y="9404"/>
                  </a:lnTo>
                  <a:lnTo>
                    <a:pt x="14851" y="9447"/>
                  </a:lnTo>
                  <a:lnTo>
                    <a:pt x="14869" y="9447"/>
                  </a:lnTo>
                  <a:lnTo>
                    <a:pt x="14869" y="9593"/>
                  </a:lnTo>
                  <a:lnTo>
                    <a:pt x="14851" y="9593"/>
                  </a:lnTo>
                  <a:lnTo>
                    <a:pt x="14851" y="9636"/>
                  </a:lnTo>
                  <a:lnTo>
                    <a:pt x="14869" y="9636"/>
                  </a:lnTo>
                  <a:lnTo>
                    <a:pt x="14869" y="9790"/>
                  </a:lnTo>
                  <a:lnTo>
                    <a:pt x="14851" y="9790"/>
                  </a:lnTo>
                  <a:lnTo>
                    <a:pt x="14851" y="9833"/>
                  </a:lnTo>
                  <a:lnTo>
                    <a:pt x="14869" y="9833"/>
                  </a:lnTo>
                  <a:lnTo>
                    <a:pt x="14869" y="9979"/>
                  </a:lnTo>
                  <a:lnTo>
                    <a:pt x="14851" y="9979"/>
                  </a:lnTo>
                  <a:lnTo>
                    <a:pt x="14851" y="10022"/>
                  </a:lnTo>
                  <a:lnTo>
                    <a:pt x="14869" y="10022"/>
                  </a:lnTo>
                  <a:lnTo>
                    <a:pt x="14869" y="10176"/>
                  </a:lnTo>
                  <a:lnTo>
                    <a:pt x="14851" y="10176"/>
                  </a:lnTo>
                  <a:lnTo>
                    <a:pt x="14851" y="10219"/>
                  </a:lnTo>
                  <a:lnTo>
                    <a:pt x="14869" y="10219"/>
                  </a:lnTo>
                  <a:lnTo>
                    <a:pt x="14869" y="10365"/>
                  </a:lnTo>
                  <a:lnTo>
                    <a:pt x="14851" y="10365"/>
                  </a:lnTo>
                  <a:lnTo>
                    <a:pt x="14851" y="10408"/>
                  </a:lnTo>
                  <a:lnTo>
                    <a:pt x="14748" y="10408"/>
                  </a:lnTo>
                  <a:lnTo>
                    <a:pt x="14748" y="10365"/>
                  </a:lnTo>
                  <a:lnTo>
                    <a:pt x="14723" y="10365"/>
                  </a:lnTo>
                  <a:lnTo>
                    <a:pt x="14723" y="10219"/>
                  </a:lnTo>
                  <a:lnTo>
                    <a:pt x="14748" y="10219"/>
                  </a:lnTo>
                  <a:lnTo>
                    <a:pt x="14748" y="10176"/>
                  </a:lnTo>
                  <a:lnTo>
                    <a:pt x="14723" y="10176"/>
                  </a:lnTo>
                  <a:lnTo>
                    <a:pt x="14723" y="10022"/>
                  </a:lnTo>
                  <a:lnTo>
                    <a:pt x="14748" y="10022"/>
                  </a:lnTo>
                  <a:lnTo>
                    <a:pt x="14748" y="9979"/>
                  </a:lnTo>
                  <a:lnTo>
                    <a:pt x="14723" y="9979"/>
                  </a:lnTo>
                  <a:lnTo>
                    <a:pt x="14723" y="9833"/>
                  </a:lnTo>
                  <a:lnTo>
                    <a:pt x="14748" y="9833"/>
                  </a:lnTo>
                  <a:lnTo>
                    <a:pt x="14748" y="9790"/>
                  </a:lnTo>
                  <a:lnTo>
                    <a:pt x="14723" y="9790"/>
                  </a:lnTo>
                  <a:lnTo>
                    <a:pt x="14723" y="9636"/>
                  </a:lnTo>
                  <a:lnTo>
                    <a:pt x="14748" y="9636"/>
                  </a:lnTo>
                  <a:lnTo>
                    <a:pt x="14748" y="9593"/>
                  </a:lnTo>
                  <a:lnTo>
                    <a:pt x="14723" y="9593"/>
                  </a:lnTo>
                  <a:lnTo>
                    <a:pt x="14723" y="9447"/>
                  </a:lnTo>
                  <a:lnTo>
                    <a:pt x="14748" y="9447"/>
                  </a:lnTo>
                  <a:lnTo>
                    <a:pt x="14748" y="9404"/>
                  </a:lnTo>
                  <a:lnTo>
                    <a:pt x="14723" y="9404"/>
                  </a:lnTo>
                  <a:lnTo>
                    <a:pt x="14723" y="9250"/>
                  </a:lnTo>
                  <a:lnTo>
                    <a:pt x="14748" y="9250"/>
                  </a:lnTo>
                  <a:lnTo>
                    <a:pt x="14748" y="9207"/>
                  </a:lnTo>
                  <a:lnTo>
                    <a:pt x="14723" y="9207"/>
                  </a:lnTo>
                  <a:lnTo>
                    <a:pt x="14723" y="9061"/>
                  </a:lnTo>
                  <a:lnTo>
                    <a:pt x="14748" y="9061"/>
                  </a:lnTo>
                  <a:lnTo>
                    <a:pt x="14748" y="9018"/>
                  </a:lnTo>
                  <a:lnTo>
                    <a:pt x="14723" y="9018"/>
                  </a:lnTo>
                  <a:lnTo>
                    <a:pt x="14723" y="8864"/>
                  </a:lnTo>
                  <a:lnTo>
                    <a:pt x="14748" y="8864"/>
                  </a:lnTo>
                  <a:lnTo>
                    <a:pt x="14748" y="8821"/>
                  </a:lnTo>
                  <a:lnTo>
                    <a:pt x="14723" y="8821"/>
                  </a:lnTo>
                  <a:lnTo>
                    <a:pt x="14723" y="8675"/>
                  </a:lnTo>
                  <a:lnTo>
                    <a:pt x="14748" y="8675"/>
                  </a:lnTo>
                  <a:lnTo>
                    <a:pt x="14748" y="8632"/>
                  </a:lnTo>
                  <a:lnTo>
                    <a:pt x="14723" y="8632"/>
                  </a:lnTo>
                  <a:lnTo>
                    <a:pt x="14723" y="8477"/>
                  </a:lnTo>
                  <a:lnTo>
                    <a:pt x="14748" y="8477"/>
                  </a:lnTo>
                  <a:lnTo>
                    <a:pt x="14748" y="8435"/>
                  </a:lnTo>
                  <a:lnTo>
                    <a:pt x="14723" y="8435"/>
                  </a:lnTo>
                  <a:lnTo>
                    <a:pt x="14723" y="8289"/>
                  </a:lnTo>
                  <a:lnTo>
                    <a:pt x="14748" y="8289"/>
                  </a:lnTo>
                  <a:lnTo>
                    <a:pt x="14748" y="8246"/>
                  </a:lnTo>
                  <a:lnTo>
                    <a:pt x="14723" y="8246"/>
                  </a:lnTo>
                  <a:lnTo>
                    <a:pt x="14723" y="8091"/>
                  </a:lnTo>
                  <a:lnTo>
                    <a:pt x="14748" y="8091"/>
                  </a:lnTo>
                  <a:lnTo>
                    <a:pt x="14748" y="8048"/>
                  </a:lnTo>
                  <a:lnTo>
                    <a:pt x="14723" y="8048"/>
                  </a:lnTo>
                  <a:lnTo>
                    <a:pt x="14723" y="7903"/>
                  </a:lnTo>
                  <a:lnTo>
                    <a:pt x="14748" y="7903"/>
                  </a:lnTo>
                  <a:lnTo>
                    <a:pt x="14748" y="7860"/>
                  </a:lnTo>
                  <a:lnTo>
                    <a:pt x="14723" y="7860"/>
                  </a:lnTo>
                  <a:lnTo>
                    <a:pt x="14723" y="7705"/>
                  </a:lnTo>
                  <a:lnTo>
                    <a:pt x="14748" y="7705"/>
                  </a:lnTo>
                  <a:lnTo>
                    <a:pt x="14748" y="7662"/>
                  </a:lnTo>
                  <a:lnTo>
                    <a:pt x="14723" y="7662"/>
                  </a:lnTo>
                  <a:lnTo>
                    <a:pt x="14723" y="7517"/>
                  </a:lnTo>
                  <a:lnTo>
                    <a:pt x="14748" y="7517"/>
                  </a:lnTo>
                  <a:lnTo>
                    <a:pt x="14748" y="7474"/>
                  </a:lnTo>
                  <a:lnTo>
                    <a:pt x="14723" y="7474"/>
                  </a:lnTo>
                  <a:lnTo>
                    <a:pt x="14723" y="7319"/>
                  </a:lnTo>
                  <a:lnTo>
                    <a:pt x="14748" y="7319"/>
                  </a:lnTo>
                  <a:lnTo>
                    <a:pt x="14748" y="7276"/>
                  </a:lnTo>
                  <a:lnTo>
                    <a:pt x="14534" y="7276"/>
                  </a:lnTo>
                  <a:lnTo>
                    <a:pt x="14534" y="7319"/>
                  </a:lnTo>
                  <a:lnTo>
                    <a:pt x="14551" y="7319"/>
                  </a:lnTo>
                  <a:lnTo>
                    <a:pt x="14551" y="7474"/>
                  </a:lnTo>
                  <a:lnTo>
                    <a:pt x="14534" y="7474"/>
                  </a:lnTo>
                  <a:lnTo>
                    <a:pt x="14534" y="7517"/>
                  </a:lnTo>
                  <a:lnTo>
                    <a:pt x="14551" y="7517"/>
                  </a:lnTo>
                  <a:lnTo>
                    <a:pt x="14551" y="7662"/>
                  </a:lnTo>
                  <a:lnTo>
                    <a:pt x="14534" y="7662"/>
                  </a:lnTo>
                  <a:lnTo>
                    <a:pt x="14534" y="7705"/>
                  </a:lnTo>
                  <a:lnTo>
                    <a:pt x="14551" y="7705"/>
                  </a:lnTo>
                  <a:lnTo>
                    <a:pt x="14551" y="7860"/>
                  </a:lnTo>
                  <a:lnTo>
                    <a:pt x="14534" y="7860"/>
                  </a:lnTo>
                  <a:lnTo>
                    <a:pt x="14534" y="7903"/>
                  </a:lnTo>
                  <a:lnTo>
                    <a:pt x="14551" y="7903"/>
                  </a:lnTo>
                  <a:lnTo>
                    <a:pt x="14551" y="8048"/>
                  </a:lnTo>
                  <a:lnTo>
                    <a:pt x="14534" y="8048"/>
                  </a:lnTo>
                  <a:lnTo>
                    <a:pt x="14534" y="8091"/>
                  </a:lnTo>
                  <a:lnTo>
                    <a:pt x="14551" y="8091"/>
                  </a:lnTo>
                  <a:lnTo>
                    <a:pt x="14551" y="8246"/>
                  </a:lnTo>
                  <a:lnTo>
                    <a:pt x="14534" y="8246"/>
                  </a:lnTo>
                  <a:lnTo>
                    <a:pt x="14534" y="8289"/>
                  </a:lnTo>
                  <a:lnTo>
                    <a:pt x="14551" y="8289"/>
                  </a:lnTo>
                  <a:lnTo>
                    <a:pt x="14551" y="8435"/>
                  </a:lnTo>
                  <a:lnTo>
                    <a:pt x="14534" y="8435"/>
                  </a:lnTo>
                  <a:lnTo>
                    <a:pt x="14534" y="8477"/>
                  </a:lnTo>
                  <a:lnTo>
                    <a:pt x="14551" y="8477"/>
                  </a:lnTo>
                  <a:lnTo>
                    <a:pt x="14551" y="8632"/>
                  </a:lnTo>
                  <a:lnTo>
                    <a:pt x="14534" y="8632"/>
                  </a:lnTo>
                  <a:lnTo>
                    <a:pt x="14534" y="8675"/>
                  </a:lnTo>
                  <a:lnTo>
                    <a:pt x="14551" y="8675"/>
                  </a:lnTo>
                  <a:lnTo>
                    <a:pt x="14551" y="8821"/>
                  </a:lnTo>
                  <a:lnTo>
                    <a:pt x="14534" y="8821"/>
                  </a:lnTo>
                  <a:lnTo>
                    <a:pt x="14534" y="8864"/>
                  </a:lnTo>
                  <a:lnTo>
                    <a:pt x="14551" y="8864"/>
                  </a:lnTo>
                  <a:lnTo>
                    <a:pt x="14551" y="9018"/>
                  </a:lnTo>
                  <a:lnTo>
                    <a:pt x="14534" y="9018"/>
                  </a:lnTo>
                  <a:lnTo>
                    <a:pt x="14534" y="9061"/>
                  </a:lnTo>
                  <a:lnTo>
                    <a:pt x="14551" y="9061"/>
                  </a:lnTo>
                  <a:lnTo>
                    <a:pt x="14551" y="9207"/>
                  </a:lnTo>
                  <a:lnTo>
                    <a:pt x="14534" y="9207"/>
                  </a:lnTo>
                  <a:lnTo>
                    <a:pt x="14534" y="9250"/>
                  </a:lnTo>
                  <a:lnTo>
                    <a:pt x="14551" y="9250"/>
                  </a:lnTo>
                  <a:lnTo>
                    <a:pt x="14551" y="9404"/>
                  </a:lnTo>
                  <a:lnTo>
                    <a:pt x="14534" y="9404"/>
                  </a:lnTo>
                  <a:lnTo>
                    <a:pt x="14534" y="9447"/>
                  </a:lnTo>
                  <a:lnTo>
                    <a:pt x="14551" y="9447"/>
                  </a:lnTo>
                  <a:lnTo>
                    <a:pt x="14551" y="9593"/>
                  </a:lnTo>
                  <a:lnTo>
                    <a:pt x="14534" y="9593"/>
                  </a:lnTo>
                  <a:lnTo>
                    <a:pt x="14534" y="9636"/>
                  </a:lnTo>
                  <a:lnTo>
                    <a:pt x="14551" y="9636"/>
                  </a:lnTo>
                  <a:lnTo>
                    <a:pt x="14551" y="9790"/>
                  </a:lnTo>
                  <a:lnTo>
                    <a:pt x="14534" y="9790"/>
                  </a:lnTo>
                  <a:lnTo>
                    <a:pt x="14534" y="9833"/>
                  </a:lnTo>
                  <a:lnTo>
                    <a:pt x="14551" y="9833"/>
                  </a:lnTo>
                  <a:lnTo>
                    <a:pt x="14551" y="9979"/>
                  </a:lnTo>
                  <a:lnTo>
                    <a:pt x="14534" y="9979"/>
                  </a:lnTo>
                  <a:lnTo>
                    <a:pt x="14534" y="10022"/>
                  </a:lnTo>
                  <a:lnTo>
                    <a:pt x="14551" y="10022"/>
                  </a:lnTo>
                  <a:lnTo>
                    <a:pt x="14551" y="10176"/>
                  </a:lnTo>
                  <a:lnTo>
                    <a:pt x="14534" y="10176"/>
                  </a:lnTo>
                  <a:lnTo>
                    <a:pt x="14534" y="10219"/>
                  </a:lnTo>
                  <a:lnTo>
                    <a:pt x="14551" y="10219"/>
                  </a:lnTo>
                  <a:lnTo>
                    <a:pt x="14551" y="10365"/>
                  </a:lnTo>
                  <a:lnTo>
                    <a:pt x="14534" y="10365"/>
                  </a:lnTo>
                  <a:lnTo>
                    <a:pt x="14534" y="10408"/>
                  </a:lnTo>
                  <a:lnTo>
                    <a:pt x="14388" y="10408"/>
                  </a:lnTo>
                  <a:lnTo>
                    <a:pt x="14302" y="8864"/>
                  </a:lnTo>
                  <a:lnTo>
                    <a:pt x="14345" y="8864"/>
                  </a:lnTo>
                  <a:lnTo>
                    <a:pt x="14337" y="8340"/>
                  </a:lnTo>
                  <a:lnTo>
                    <a:pt x="14268" y="8340"/>
                  </a:lnTo>
                  <a:lnTo>
                    <a:pt x="14088" y="5003"/>
                  </a:lnTo>
                  <a:lnTo>
                    <a:pt x="14071" y="4574"/>
                  </a:lnTo>
                  <a:lnTo>
                    <a:pt x="13822" y="4574"/>
                  </a:lnTo>
                  <a:lnTo>
                    <a:pt x="13805" y="5003"/>
                  </a:lnTo>
                  <a:lnTo>
                    <a:pt x="13616" y="8340"/>
                  </a:lnTo>
                  <a:lnTo>
                    <a:pt x="13556" y="8340"/>
                  </a:lnTo>
                  <a:lnTo>
                    <a:pt x="13547" y="8864"/>
                  </a:lnTo>
                  <a:lnTo>
                    <a:pt x="13582" y="8864"/>
                  </a:lnTo>
                  <a:lnTo>
                    <a:pt x="13496" y="10408"/>
                  </a:lnTo>
                  <a:lnTo>
                    <a:pt x="13341" y="10408"/>
                  </a:lnTo>
                  <a:lnTo>
                    <a:pt x="13256" y="8864"/>
                  </a:lnTo>
                  <a:lnTo>
                    <a:pt x="13298" y="8864"/>
                  </a:lnTo>
                  <a:lnTo>
                    <a:pt x="13281" y="8340"/>
                  </a:lnTo>
                  <a:lnTo>
                    <a:pt x="13221" y="8340"/>
                  </a:lnTo>
                  <a:lnTo>
                    <a:pt x="13041" y="5003"/>
                  </a:lnTo>
                  <a:lnTo>
                    <a:pt x="13015" y="4574"/>
                  </a:lnTo>
                  <a:lnTo>
                    <a:pt x="12749" y="4574"/>
                  </a:lnTo>
                  <a:lnTo>
                    <a:pt x="12724" y="5003"/>
                  </a:lnTo>
                  <a:lnTo>
                    <a:pt x="12543" y="8340"/>
                  </a:lnTo>
                  <a:lnTo>
                    <a:pt x="12483" y="8340"/>
                  </a:lnTo>
                  <a:lnTo>
                    <a:pt x="12466" y="8864"/>
                  </a:lnTo>
                  <a:lnTo>
                    <a:pt x="12509" y="8864"/>
                  </a:lnTo>
                  <a:lnTo>
                    <a:pt x="12423" y="10408"/>
                  </a:lnTo>
                  <a:lnTo>
                    <a:pt x="12020" y="10408"/>
                  </a:lnTo>
                  <a:lnTo>
                    <a:pt x="12020" y="10700"/>
                  </a:lnTo>
                  <a:lnTo>
                    <a:pt x="12192" y="10700"/>
                  </a:lnTo>
                  <a:lnTo>
                    <a:pt x="12192" y="10854"/>
                  </a:lnTo>
                  <a:lnTo>
                    <a:pt x="12192" y="12038"/>
                  </a:lnTo>
                  <a:lnTo>
                    <a:pt x="11823" y="12038"/>
                  </a:lnTo>
                  <a:lnTo>
                    <a:pt x="11823" y="11206"/>
                  </a:lnTo>
                  <a:lnTo>
                    <a:pt x="11823" y="11094"/>
                  </a:lnTo>
                  <a:lnTo>
                    <a:pt x="11823" y="10966"/>
                  </a:lnTo>
                  <a:lnTo>
                    <a:pt x="11823" y="10863"/>
                  </a:lnTo>
                  <a:lnTo>
                    <a:pt x="11823" y="10734"/>
                  </a:lnTo>
                  <a:lnTo>
                    <a:pt x="11823" y="10622"/>
                  </a:lnTo>
                  <a:lnTo>
                    <a:pt x="11823" y="9790"/>
                  </a:lnTo>
                  <a:lnTo>
                    <a:pt x="11823" y="9782"/>
                  </a:lnTo>
                  <a:lnTo>
                    <a:pt x="11823" y="9679"/>
                  </a:lnTo>
                  <a:lnTo>
                    <a:pt x="11608" y="9679"/>
                  </a:lnTo>
                  <a:lnTo>
                    <a:pt x="11608" y="9782"/>
                  </a:lnTo>
                  <a:lnTo>
                    <a:pt x="11608" y="9790"/>
                  </a:lnTo>
                  <a:lnTo>
                    <a:pt x="11608" y="10622"/>
                  </a:lnTo>
                  <a:lnTo>
                    <a:pt x="11608" y="10734"/>
                  </a:lnTo>
                  <a:lnTo>
                    <a:pt x="11608" y="10863"/>
                  </a:lnTo>
                  <a:lnTo>
                    <a:pt x="11608" y="10966"/>
                  </a:lnTo>
                  <a:lnTo>
                    <a:pt x="11608" y="11094"/>
                  </a:lnTo>
                  <a:lnTo>
                    <a:pt x="11608" y="11206"/>
                  </a:lnTo>
                  <a:lnTo>
                    <a:pt x="11608" y="12038"/>
                  </a:lnTo>
                  <a:lnTo>
                    <a:pt x="11428" y="12038"/>
                  </a:lnTo>
                  <a:lnTo>
                    <a:pt x="11428" y="11206"/>
                  </a:lnTo>
                  <a:lnTo>
                    <a:pt x="11428" y="11094"/>
                  </a:lnTo>
                  <a:lnTo>
                    <a:pt x="11428" y="10966"/>
                  </a:lnTo>
                  <a:lnTo>
                    <a:pt x="11428" y="10863"/>
                  </a:lnTo>
                  <a:lnTo>
                    <a:pt x="11428" y="10734"/>
                  </a:lnTo>
                  <a:lnTo>
                    <a:pt x="11428" y="10622"/>
                  </a:lnTo>
                  <a:lnTo>
                    <a:pt x="11428" y="9790"/>
                  </a:lnTo>
                  <a:lnTo>
                    <a:pt x="11428" y="9782"/>
                  </a:lnTo>
                  <a:lnTo>
                    <a:pt x="11428" y="9679"/>
                  </a:lnTo>
                  <a:lnTo>
                    <a:pt x="11214" y="9679"/>
                  </a:lnTo>
                  <a:lnTo>
                    <a:pt x="11214" y="9782"/>
                  </a:lnTo>
                  <a:lnTo>
                    <a:pt x="11214" y="9790"/>
                  </a:lnTo>
                  <a:lnTo>
                    <a:pt x="11214" y="10622"/>
                  </a:lnTo>
                  <a:lnTo>
                    <a:pt x="11214" y="10734"/>
                  </a:lnTo>
                  <a:lnTo>
                    <a:pt x="11214" y="10863"/>
                  </a:lnTo>
                  <a:lnTo>
                    <a:pt x="11214" y="10966"/>
                  </a:lnTo>
                  <a:lnTo>
                    <a:pt x="11214" y="11094"/>
                  </a:lnTo>
                  <a:lnTo>
                    <a:pt x="11214" y="11206"/>
                  </a:lnTo>
                  <a:lnTo>
                    <a:pt x="11214" y="12038"/>
                  </a:lnTo>
                  <a:lnTo>
                    <a:pt x="10527" y="12038"/>
                  </a:lnTo>
                  <a:lnTo>
                    <a:pt x="10527" y="11944"/>
                  </a:lnTo>
                  <a:lnTo>
                    <a:pt x="10450" y="11944"/>
                  </a:lnTo>
                  <a:lnTo>
                    <a:pt x="10450" y="11652"/>
                  </a:lnTo>
                  <a:cubicBezTo>
                    <a:pt x="10450" y="11609"/>
                    <a:pt x="10424" y="11566"/>
                    <a:pt x="10364" y="11566"/>
                  </a:cubicBezTo>
                  <a:lnTo>
                    <a:pt x="10236" y="11566"/>
                  </a:lnTo>
                  <a:lnTo>
                    <a:pt x="10236" y="11489"/>
                  </a:lnTo>
                  <a:lnTo>
                    <a:pt x="10133" y="11489"/>
                  </a:lnTo>
                  <a:lnTo>
                    <a:pt x="10133" y="11566"/>
                  </a:lnTo>
                  <a:lnTo>
                    <a:pt x="9669" y="11566"/>
                  </a:lnTo>
                  <a:lnTo>
                    <a:pt x="9669" y="11489"/>
                  </a:lnTo>
                  <a:lnTo>
                    <a:pt x="9566" y="11489"/>
                  </a:lnTo>
                  <a:lnTo>
                    <a:pt x="9566" y="11566"/>
                  </a:lnTo>
                  <a:lnTo>
                    <a:pt x="9438" y="11566"/>
                  </a:lnTo>
                  <a:cubicBezTo>
                    <a:pt x="9395" y="11566"/>
                    <a:pt x="9352" y="11600"/>
                    <a:pt x="9352" y="11652"/>
                  </a:cubicBezTo>
                  <a:lnTo>
                    <a:pt x="9352" y="11944"/>
                  </a:lnTo>
                  <a:lnTo>
                    <a:pt x="9275" y="11944"/>
                  </a:lnTo>
                  <a:lnTo>
                    <a:pt x="9275" y="12038"/>
                  </a:lnTo>
                  <a:lnTo>
                    <a:pt x="9069" y="12038"/>
                  </a:lnTo>
                  <a:lnTo>
                    <a:pt x="9069" y="12210"/>
                  </a:lnTo>
                  <a:lnTo>
                    <a:pt x="9223" y="12210"/>
                  </a:lnTo>
                  <a:lnTo>
                    <a:pt x="9223" y="12982"/>
                  </a:lnTo>
                  <a:lnTo>
                    <a:pt x="9155" y="12982"/>
                  </a:lnTo>
                  <a:lnTo>
                    <a:pt x="9155" y="13025"/>
                  </a:lnTo>
                  <a:lnTo>
                    <a:pt x="8880" y="13025"/>
                  </a:lnTo>
                  <a:lnTo>
                    <a:pt x="8880" y="12441"/>
                  </a:lnTo>
                  <a:lnTo>
                    <a:pt x="8811" y="12270"/>
                  </a:lnTo>
                  <a:lnTo>
                    <a:pt x="8631" y="12270"/>
                  </a:lnTo>
                  <a:lnTo>
                    <a:pt x="8631" y="12107"/>
                  </a:lnTo>
                  <a:lnTo>
                    <a:pt x="8580" y="12107"/>
                  </a:lnTo>
                  <a:lnTo>
                    <a:pt x="8537" y="10983"/>
                  </a:lnTo>
                  <a:lnTo>
                    <a:pt x="8691" y="10983"/>
                  </a:lnTo>
                  <a:lnTo>
                    <a:pt x="8691" y="10554"/>
                  </a:lnTo>
                  <a:lnTo>
                    <a:pt x="8520" y="10554"/>
                  </a:lnTo>
                  <a:lnTo>
                    <a:pt x="8520" y="10442"/>
                  </a:lnTo>
                  <a:lnTo>
                    <a:pt x="8708" y="10442"/>
                  </a:lnTo>
                  <a:lnTo>
                    <a:pt x="8708" y="10228"/>
                  </a:lnTo>
                  <a:lnTo>
                    <a:pt x="8571" y="10228"/>
                  </a:lnTo>
                  <a:lnTo>
                    <a:pt x="8494" y="8091"/>
                  </a:lnTo>
                  <a:lnTo>
                    <a:pt x="8468" y="7422"/>
                  </a:lnTo>
                  <a:lnTo>
                    <a:pt x="8082" y="7422"/>
                  </a:lnTo>
                  <a:lnTo>
                    <a:pt x="8065" y="8091"/>
                  </a:lnTo>
                  <a:lnTo>
                    <a:pt x="7988" y="10228"/>
                  </a:lnTo>
                  <a:lnTo>
                    <a:pt x="7859" y="10228"/>
                  </a:lnTo>
                  <a:lnTo>
                    <a:pt x="7859" y="10442"/>
                  </a:lnTo>
                  <a:lnTo>
                    <a:pt x="7979" y="10442"/>
                  </a:lnTo>
                  <a:lnTo>
                    <a:pt x="7979" y="10554"/>
                  </a:lnTo>
                  <a:lnTo>
                    <a:pt x="7859" y="10554"/>
                  </a:lnTo>
                  <a:lnTo>
                    <a:pt x="7859" y="10983"/>
                  </a:lnTo>
                  <a:lnTo>
                    <a:pt x="7953" y="10983"/>
                  </a:lnTo>
                  <a:lnTo>
                    <a:pt x="7910" y="12107"/>
                  </a:lnTo>
                  <a:lnTo>
                    <a:pt x="7850" y="12107"/>
                  </a:lnTo>
                  <a:lnTo>
                    <a:pt x="7850" y="12270"/>
                  </a:lnTo>
                  <a:lnTo>
                    <a:pt x="7679" y="12270"/>
                  </a:lnTo>
                  <a:lnTo>
                    <a:pt x="7653" y="12313"/>
                  </a:lnTo>
                  <a:lnTo>
                    <a:pt x="7653" y="11335"/>
                  </a:lnTo>
                  <a:lnTo>
                    <a:pt x="6787" y="11335"/>
                  </a:lnTo>
                  <a:lnTo>
                    <a:pt x="6400" y="8048"/>
                  </a:lnTo>
                  <a:lnTo>
                    <a:pt x="6289" y="7105"/>
                  </a:lnTo>
                  <a:lnTo>
                    <a:pt x="6950" y="7105"/>
                  </a:lnTo>
                  <a:lnTo>
                    <a:pt x="6950" y="6907"/>
                  </a:lnTo>
                  <a:lnTo>
                    <a:pt x="6967" y="6907"/>
                  </a:lnTo>
                  <a:lnTo>
                    <a:pt x="6967" y="5989"/>
                  </a:lnTo>
                  <a:lnTo>
                    <a:pt x="6950" y="5989"/>
                  </a:lnTo>
                  <a:lnTo>
                    <a:pt x="6950" y="5964"/>
                  </a:lnTo>
                  <a:lnTo>
                    <a:pt x="6160" y="5964"/>
                  </a:lnTo>
                  <a:lnTo>
                    <a:pt x="5757" y="1648"/>
                  </a:lnTo>
                  <a:lnTo>
                    <a:pt x="5757" y="1631"/>
                  </a:lnTo>
                  <a:lnTo>
                    <a:pt x="5757" y="1614"/>
                  </a:lnTo>
                  <a:lnTo>
                    <a:pt x="5688" y="739"/>
                  </a:lnTo>
                  <a:lnTo>
                    <a:pt x="5585" y="739"/>
                  </a:lnTo>
                  <a:lnTo>
                    <a:pt x="55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584872" y="4396982"/>
              <a:ext cx="790040" cy="245153"/>
            </a:xfrm>
            <a:custGeom>
              <a:avLst/>
              <a:gdLst/>
              <a:ahLst/>
              <a:cxnLst/>
              <a:rect l="l" t="t" r="r" b="b"/>
              <a:pathLst>
                <a:path w="12252" h="3802" extrusionOk="0">
                  <a:moveTo>
                    <a:pt x="3415" y="1056"/>
                  </a:moveTo>
                  <a:lnTo>
                    <a:pt x="3415" y="1133"/>
                  </a:lnTo>
                  <a:lnTo>
                    <a:pt x="3329" y="1133"/>
                  </a:lnTo>
                  <a:lnTo>
                    <a:pt x="3329" y="1056"/>
                  </a:lnTo>
                  <a:close/>
                  <a:moveTo>
                    <a:pt x="2497" y="1176"/>
                  </a:moveTo>
                  <a:lnTo>
                    <a:pt x="2505" y="1185"/>
                  </a:lnTo>
                  <a:lnTo>
                    <a:pt x="2505" y="1185"/>
                  </a:lnTo>
                  <a:cubicBezTo>
                    <a:pt x="2508" y="1183"/>
                    <a:pt x="2511" y="1182"/>
                    <a:pt x="2515" y="1182"/>
                  </a:cubicBezTo>
                  <a:cubicBezTo>
                    <a:pt x="2516" y="1182"/>
                    <a:pt x="2516" y="1182"/>
                    <a:pt x="2517" y="1182"/>
                  </a:cubicBezTo>
                  <a:lnTo>
                    <a:pt x="2517" y="1182"/>
                  </a:lnTo>
                  <a:cubicBezTo>
                    <a:pt x="2508" y="1176"/>
                    <a:pt x="2502" y="1176"/>
                    <a:pt x="2497" y="1176"/>
                  </a:cubicBezTo>
                  <a:close/>
                  <a:moveTo>
                    <a:pt x="3415" y="1159"/>
                  </a:moveTo>
                  <a:lnTo>
                    <a:pt x="3415" y="1236"/>
                  </a:lnTo>
                  <a:lnTo>
                    <a:pt x="3329" y="1236"/>
                  </a:lnTo>
                  <a:lnTo>
                    <a:pt x="3329" y="1159"/>
                  </a:lnTo>
                  <a:close/>
                  <a:moveTo>
                    <a:pt x="3415" y="1262"/>
                  </a:moveTo>
                  <a:lnTo>
                    <a:pt x="3415" y="1331"/>
                  </a:lnTo>
                  <a:lnTo>
                    <a:pt x="3329" y="1331"/>
                  </a:lnTo>
                  <a:lnTo>
                    <a:pt x="3329" y="1262"/>
                  </a:lnTo>
                  <a:close/>
                  <a:moveTo>
                    <a:pt x="3415" y="1356"/>
                  </a:moveTo>
                  <a:lnTo>
                    <a:pt x="3415" y="1434"/>
                  </a:lnTo>
                  <a:lnTo>
                    <a:pt x="3329" y="1434"/>
                  </a:lnTo>
                  <a:lnTo>
                    <a:pt x="3329" y="1356"/>
                  </a:lnTo>
                  <a:close/>
                  <a:moveTo>
                    <a:pt x="3415" y="1451"/>
                  </a:moveTo>
                  <a:lnTo>
                    <a:pt x="3415" y="1502"/>
                  </a:lnTo>
                  <a:lnTo>
                    <a:pt x="3415" y="1528"/>
                  </a:lnTo>
                  <a:lnTo>
                    <a:pt x="3329" y="1528"/>
                  </a:lnTo>
                  <a:lnTo>
                    <a:pt x="3329" y="1451"/>
                  </a:lnTo>
                  <a:close/>
                  <a:moveTo>
                    <a:pt x="2480" y="1202"/>
                  </a:moveTo>
                  <a:lnTo>
                    <a:pt x="2806" y="1537"/>
                  </a:lnTo>
                  <a:cubicBezTo>
                    <a:pt x="2643" y="1399"/>
                    <a:pt x="2548" y="1296"/>
                    <a:pt x="2497" y="1262"/>
                  </a:cubicBezTo>
                  <a:cubicBezTo>
                    <a:pt x="2480" y="1245"/>
                    <a:pt x="2471" y="1236"/>
                    <a:pt x="2471" y="1228"/>
                  </a:cubicBezTo>
                  <a:cubicBezTo>
                    <a:pt x="2480" y="1219"/>
                    <a:pt x="2480" y="1219"/>
                    <a:pt x="2480" y="1202"/>
                  </a:cubicBezTo>
                  <a:close/>
                  <a:moveTo>
                    <a:pt x="3415" y="1562"/>
                  </a:moveTo>
                  <a:lnTo>
                    <a:pt x="3415" y="1631"/>
                  </a:lnTo>
                  <a:lnTo>
                    <a:pt x="3329" y="1631"/>
                  </a:lnTo>
                  <a:lnTo>
                    <a:pt x="3329" y="1562"/>
                  </a:lnTo>
                  <a:close/>
                  <a:moveTo>
                    <a:pt x="3415" y="1657"/>
                  </a:moveTo>
                  <a:lnTo>
                    <a:pt x="3415" y="1734"/>
                  </a:lnTo>
                  <a:lnTo>
                    <a:pt x="3329" y="1734"/>
                  </a:lnTo>
                  <a:lnTo>
                    <a:pt x="3329" y="1657"/>
                  </a:lnTo>
                  <a:close/>
                  <a:moveTo>
                    <a:pt x="3415" y="1751"/>
                  </a:moveTo>
                  <a:lnTo>
                    <a:pt x="3415" y="1777"/>
                  </a:lnTo>
                  <a:lnTo>
                    <a:pt x="3329" y="1777"/>
                  </a:lnTo>
                  <a:lnTo>
                    <a:pt x="3329" y="1751"/>
                  </a:lnTo>
                  <a:close/>
                  <a:moveTo>
                    <a:pt x="2419" y="1228"/>
                  </a:moveTo>
                  <a:cubicBezTo>
                    <a:pt x="2136" y="1657"/>
                    <a:pt x="1956" y="1931"/>
                    <a:pt x="1870" y="2043"/>
                  </a:cubicBezTo>
                  <a:cubicBezTo>
                    <a:pt x="1862" y="2051"/>
                    <a:pt x="1853" y="2060"/>
                    <a:pt x="1836" y="2060"/>
                  </a:cubicBezTo>
                  <a:lnTo>
                    <a:pt x="1836" y="1991"/>
                  </a:lnTo>
                  <a:lnTo>
                    <a:pt x="1776" y="1991"/>
                  </a:lnTo>
                  <a:lnTo>
                    <a:pt x="2419" y="1228"/>
                  </a:lnTo>
                  <a:close/>
                  <a:moveTo>
                    <a:pt x="2462" y="1236"/>
                  </a:moveTo>
                  <a:cubicBezTo>
                    <a:pt x="2462" y="1245"/>
                    <a:pt x="2471" y="1262"/>
                    <a:pt x="2480" y="1271"/>
                  </a:cubicBezTo>
                  <a:cubicBezTo>
                    <a:pt x="2548" y="1331"/>
                    <a:pt x="2677" y="1451"/>
                    <a:pt x="2891" y="1648"/>
                  </a:cubicBezTo>
                  <a:lnTo>
                    <a:pt x="2891" y="1657"/>
                  </a:lnTo>
                  <a:lnTo>
                    <a:pt x="2891" y="1777"/>
                  </a:lnTo>
                  <a:lnTo>
                    <a:pt x="2891" y="1931"/>
                  </a:lnTo>
                  <a:lnTo>
                    <a:pt x="2951" y="1931"/>
                  </a:lnTo>
                  <a:lnTo>
                    <a:pt x="2951" y="2317"/>
                  </a:lnTo>
                  <a:lnTo>
                    <a:pt x="1853" y="2317"/>
                  </a:lnTo>
                  <a:lnTo>
                    <a:pt x="1853" y="2094"/>
                  </a:lnTo>
                  <a:cubicBezTo>
                    <a:pt x="1862" y="2094"/>
                    <a:pt x="1879" y="2086"/>
                    <a:pt x="1896" y="2060"/>
                  </a:cubicBezTo>
                  <a:cubicBezTo>
                    <a:pt x="1982" y="1948"/>
                    <a:pt x="2162" y="1674"/>
                    <a:pt x="2454" y="1236"/>
                  </a:cubicBezTo>
                  <a:close/>
                  <a:moveTo>
                    <a:pt x="4256" y="1"/>
                  </a:moveTo>
                  <a:lnTo>
                    <a:pt x="4256" y="78"/>
                  </a:lnTo>
                  <a:lnTo>
                    <a:pt x="4093" y="78"/>
                  </a:lnTo>
                  <a:cubicBezTo>
                    <a:pt x="4093" y="78"/>
                    <a:pt x="4144" y="164"/>
                    <a:pt x="4256" y="173"/>
                  </a:cubicBezTo>
                  <a:lnTo>
                    <a:pt x="4256" y="378"/>
                  </a:lnTo>
                  <a:lnTo>
                    <a:pt x="4101" y="378"/>
                  </a:lnTo>
                  <a:cubicBezTo>
                    <a:pt x="4101" y="378"/>
                    <a:pt x="4144" y="464"/>
                    <a:pt x="4256" y="490"/>
                  </a:cubicBezTo>
                  <a:lnTo>
                    <a:pt x="4256" y="713"/>
                  </a:lnTo>
                  <a:lnTo>
                    <a:pt x="4110" y="713"/>
                  </a:lnTo>
                  <a:cubicBezTo>
                    <a:pt x="4110" y="713"/>
                    <a:pt x="4153" y="790"/>
                    <a:pt x="4256" y="816"/>
                  </a:cubicBezTo>
                  <a:lnTo>
                    <a:pt x="4256" y="970"/>
                  </a:lnTo>
                  <a:lnTo>
                    <a:pt x="4101" y="970"/>
                  </a:lnTo>
                  <a:lnTo>
                    <a:pt x="4101" y="1108"/>
                  </a:lnTo>
                  <a:lnTo>
                    <a:pt x="4170" y="1108"/>
                  </a:lnTo>
                  <a:lnTo>
                    <a:pt x="4195" y="1236"/>
                  </a:lnTo>
                  <a:lnTo>
                    <a:pt x="4101" y="1236"/>
                  </a:lnTo>
                  <a:lnTo>
                    <a:pt x="4101" y="1537"/>
                  </a:lnTo>
                  <a:lnTo>
                    <a:pt x="3827" y="1537"/>
                  </a:lnTo>
                  <a:lnTo>
                    <a:pt x="3827" y="945"/>
                  </a:lnTo>
                  <a:lnTo>
                    <a:pt x="3415" y="945"/>
                  </a:lnTo>
                  <a:lnTo>
                    <a:pt x="3415" y="962"/>
                  </a:lnTo>
                  <a:lnTo>
                    <a:pt x="3329" y="962"/>
                  </a:lnTo>
                  <a:lnTo>
                    <a:pt x="3329" y="970"/>
                  </a:lnTo>
                  <a:lnTo>
                    <a:pt x="3415" y="970"/>
                  </a:lnTo>
                  <a:lnTo>
                    <a:pt x="3415" y="1030"/>
                  </a:lnTo>
                  <a:lnTo>
                    <a:pt x="3329" y="1030"/>
                  </a:lnTo>
                  <a:lnTo>
                    <a:pt x="3329" y="970"/>
                  </a:lnTo>
                  <a:lnTo>
                    <a:pt x="3286" y="970"/>
                  </a:lnTo>
                  <a:lnTo>
                    <a:pt x="3286" y="1803"/>
                  </a:lnTo>
                  <a:lnTo>
                    <a:pt x="3114" y="1803"/>
                  </a:lnTo>
                  <a:lnTo>
                    <a:pt x="3114" y="1691"/>
                  </a:lnTo>
                  <a:lnTo>
                    <a:pt x="2986" y="1691"/>
                  </a:lnTo>
                  <a:cubicBezTo>
                    <a:pt x="2986" y="1674"/>
                    <a:pt x="2986" y="1657"/>
                    <a:pt x="2977" y="1648"/>
                  </a:cubicBezTo>
                  <a:cubicBezTo>
                    <a:pt x="2960" y="1631"/>
                    <a:pt x="2943" y="1631"/>
                    <a:pt x="2934" y="1631"/>
                  </a:cubicBezTo>
                  <a:cubicBezTo>
                    <a:pt x="2737" y="1408"/>
                    <a:pt x="2608" y="1271"/>
                    <a:pt x="2557" y="1202"/>
                  </a:cubicBezTo>
                  <a:cubicBezTo>
                    <a:pt x="2545" y="1190"/>
                    <a:pt x="2528" y="1182"/>
                    <a:pt x="2517" y="1182"/>
                  </a:cubicBezTo>
                  <a:lnTo>
                    <a:pt x="2517" y="1182"/>
                  </a:lnTo>
                  <a:cubicBezTo>
                    <a:pt x="2521" y="1184"/>
                    <a:pt x="2525" y="1188"/>
                    <a:pt x="2531" y="1193"/>
                  </a:cubicBezTo>
                  <a:cubicBezTo>
                    <a:pt x="2591" y="1245"/>
                    <a:pt x="2677" y="1356"/>
                    <a:pt x="2823" y="1520"/>
                  </a:cubicBezTo>
                  <a:lnTo>
                    <a:pt x="2505" y="1185"/>
                  </a:lnTo>
                  <a:lnTo>
                    <a:pt x="2497" y="1185"/>
                  </a:lnTo>
                  <a:lnTo>
                    <a:pt x="2497" y="1176"/>
                  </a:lnTo>
                  <a:cubicBezTo>
                    <a:pt x="2484" y="1163"/>
                    <a:pt x="2473" y="1157"/>
                    <a:pt x="2462" y="1157"/>
                  </a:cubicBezTo>
                  <a:cubicBezTo>
                    <a:pt x="2452" y="1157"/>
                    <a:pt x="2441" y="1163"/>
                    <a:pt x="2428" y="1176"/>
                  </a:cubicBezTo>
                  <a:cubicBezTo>
                    <a:pt x="2419" y="1185"/>
                    <a:pt x="2419" y="1193"/>
                    <a:pt x="2419" y="1193"/>
                  </a:cubicBezTo>
                  <a:cubicBezTo>
                    <a:pt x="2051" y="1537"/>
                    <a:pt x="1827" y="1751"/>
                    <a:pt x="1733" y="1863"/>
                  </a:cubicBezTo>
                  <a:cubicBezTo>
                    <a:pt x="1827" y="1751"/>
                    <a:pt x="2051" y="1545"/>
                    <a:pt x="2411" y="1219"/>
                  </a:cubicBezTo>
                  <a:lnTo>
                    <a:pt x="2411" y="1219"/>
                  </a:lnTo>
                  <a:lnTo>
                    <a:pt x="1750" y="2000"/>
                  </a:lnTo>
                  <a:lnTo>
                    <a:pt x="1733" y="2000"/>
                  </a:lnTo>
                  <a:cubicBezTo>
                    <a:pt x="1725" y="1974"/>
                    <a:pt x="1707" y="1957"/>
                    <a:pt x="1707" y="1923"/>
                  </a:cubicBezTo>
                  <a:cubicBezTo>
                    <a:pt x="1707" y="1906"/>
                    <a:pt x="1725" y="1880"/>
                    <a:pt x="1733" y="1863"/>
                  </a:cubicBezTo>
                  <a:lnTo>
                    <a:pt x="1733" y="1863"/>
                  </a:lnTo>
                  <a:cubicBezTo>
                    <a:pt x="1707" y="1880"/>
                    <a:pt x="1699" y="1914"/>
                    <a:pt x="1699" y="1948"/>
                  </a:cubicBezTo>
                  <a:cubicBezTo>
                    <a:pt x="1699" y="1974"/>
                    <a:pt x="1707" y="2000"/>
                    <a:pt x="1716" y="2017"/>
                  </a:cubicBezTo>
                  <a:lnTo>
                    <a:pt x="1664" y="2017"/>
                  </a:lnTo>
                  <a:lnTo>
                    <a:pt x="1664" y="2343"/>
                  </a:lnTo>
                  <a:lnTo>
                    <a:pt x="1656" y="2343"/>
                  </a:lnTo>
                  <a:lnTo>
                    <a:pt x="1544" y="2129"/>
                  </a:lnTo>
                  <a:lnTo>
                    <a:pt x="60" y="2060"/>
                  </a:lnTo>
                  <a:lnTo>
                    <a:pt x="60" y="2257"/>
                  </a:lnTo>
                  <a:lnTo>
                    <a:pt x="154" y="2266"/>
                  </a:lnTo>
                  <a:lnTo>
                    <a:pt x="154" y="2463"/>
                  </a:lnTo>
                  <a:lnTo>
                    <a:pt x="154" y="2738"/>
                  </a:lnTo>
                  <a:lnTo>
                    <a:pt x="60" y="2746"/>
                  </a:lnTo>
                  <a:lnTo>
                    <a:pt x="60" y="2764"/>
                  </a:lnTo>
                  <a:lnTo>
                    <a:pt x="60" y="2772"/>
                  </a:lnTo>
                  <a:lnTo>
                    <a:pt x="60" y="2781"/>
                  </a:lnTo>
                  <a:lnTo>
                    <a:pt x="60" y="2789"/>
                  </a:lnTo>
                  <a:cubicBezTo>
                    <a:pt x="60" y="2798"/>
                    <a:pt x="60" y="2798"/>
                    <a:pt x="43" y="2815"/>
                  </a:cubicBezTo>
                  <a:lnTo>
                    <a:pt x="43" y="2824"/>
                  </a:lnTo>
                  <a:cubicBezTo>
                    <a:pt x="43" y="2832"/>
                    <a:pt x="43" y="2841"/>
                    <a:pt x="34" y="2841"/>
                  </a:cubicBezTo>
                  <a:lnTo>
                    <a:pt x="34" y="2858"/>
                  </a:lnTo>
                  <a:cubicBezTo>
                    <a:pt x="34" y="2867"/>
                    <a:pt x="34" y="2875"/>
                    <a:pt x="26" y="2884"/>
                  </a:cubicBezTo>
                  <a:lnTo>
                    <a:pt x="26" y="2901"/>
                  </a:lnTo>
                  <a:cubicBezTo>
                    <a:pt x="26" y="2909"/>
                    <a:pt x="26" y="2927"/>
                    <a:pt x="17" y="2944"/>
                  </a:cubicBezTo>
                  <a:lnTo>
                    <a:pt x="17" y="2987"/>
                  </a:lnTo>
                  <a:cubicBezTo>
                    <a:pt x="0" y="3047"/>
                    <a:pt x="0" y="3115"/>
                    <a:pt x="0" y="3201"/>
                  </a:cubicBezTo>
                  <a:lnTo>
                    <a:pt x="0" y="3261"/>
                  </a:lnTo>
                  <a:lnTo>
                    <a:pt x="0" y="3287"/>
                  </a:lnTo>
                  <a:cubicBezTo>
                    <a:pt x="0" y="3304"/>
                    <a:pt x="17" y="3338"/>
                    <a:pt x="17" y="3356"/>
                  </a:cubicBezTo>
                  <a:lnTo>
                    <a:pt x="17" y="3373"/>
                  </a:lnTo>
                  <a:cubicBezTo>
                    <a:pt x="17" y="3390"/>
                    <a:pt x="26" y="3416"/>
                    <a:pt x="26" y="3441"/>
                  </a:cubicBezTo>
                  <a:cubicBezTo>
                    <a:pt x="26" y="3459"/>
                    <a:pt x="26" y="3467"/>
                    <a:pt x="34" y="3476"/>
                  </a:cubicBezTo>
                  <a:cubicBezTo>
                    <a:pt x="34" y="3501"/>
                    <a:pt x="43" y="3519"/>
                    <a:pt x="60" y="3544"/>
                  </a:cubicBezTo>
                  <a:cubicBezTo>
                    <a:pt x="60" y="3553"/>
                    <a:pt x="69" y="3570"/>
                    <a:pt x="69" y="3587"/>
                  </a:cubicBezTo>
                  <a:cubicBezTo>
                    <a:pt x="77" y="3604"/>
                    <a:pt x="77" y="3613"/>
                    <a:pt x="86" y="3639"/>
                  </a:cubicBezTo>
                  <a:cubicBezTo>
                    <a:pt x="103" y="3656"/>
                    <a:pt x="103" y="3673"/>
                    <a:pt x="112" y="3690"/>
                  </a:cubicBezTo>
                  <a:cubicBezTo>
                    <a:pt x="120" y="3724"/>
                    <a:pt x="146" y="3767"/>
                    <a:pt x="163" y="3802"/>
                  </a:cubicBezTo>
                  <a:lnTo>
                    <a:pt x="12106" y="3802"/>
                  </a:lnTo>
                  <a:cubicBezTo>
                    <a:pt x="12106" y="3802"/>
                    <a:pt x="12075" y="3387"/>
                    <a:pt x="11878" y="3387"/>
                  </a:cubicBezTo>
                  <a:cubicBezTo>
                    <a:pt x="11868" y="3387"/>
                    <a:pt x="11859" y="3388"/>
                    <a:pt x="11849" y="3390"/>
                  </a:cubicBezTo>
                  <a:cubicBezTo>
                    <a:pt x="11823" y="3390"/>
                    <a:pt x="11806" y="3398"/>
                    <a:pt x="11780" y="3398"/>
                  </a:cubicBezTo>
                  <a:lnTo>
                    <a:pt x="11668" y="3398"/>
                  </a:lnTo>
                  <a:cubicBezTo>
                    <a:pt x="11651" y="3398"/>
                    <a:pt x="11625" y="3398"/>
                    <a:pt x="11600" y="3390"/>
                  </a:cubicBezTo>
                  <a:lnTo>
                    <a:pt x="11583" y="3390"/>
                  </a:lnTo>
                  <a:cubicBezTo>
                    <a:pt x="11565" y="3390"/>
                    <a:pt x="11531" y="3381"/>
                    <a:pt x="11514" y="3373"/>
                  </a:cubicBezTo>
                  <a:cubicBezTo>
                    <a:pt x="11480" y="3356"/>
                    <a:pt x="11445" y="3347"/>
                    <a:pt x="11428" y="3338"/>
                  </a:cubicBezTo>
                  <a:lnTo>
                    <a:pt x="11411" y="3338"/>
                  </a:lnTo>
                  <a:cubicBezTo>
                    <a:pt x="11402" y="3330"/>
                    <a:pt x="11394" y="3330"/>
                    <a:pt x="11385" y="3313"/>
                  </a:cubicBezTo>
                  <a:cubicBezTo>
                    <a:pt x="11385" y="3313"/>
                    <a:pt x="11368" y="3313"/>
                    <a:pt x="11368" y="3304"/>
                  </a:cubicBezTo>
                  <a:lnTo>
                    <a:pt x="11351" y="3287"/>
                  </a:lnTo>
                  <a:lnTo>
                    <a:pt x="11342" y="3270"/>
                  </a:lnTo>
                  <a:cubicBezTo>
                    <a:pt x="11325" y="3261"/>
                    <a:pt x="11325" y="3253"/>
                    <a:pt x="11317" y="3253"/>
                  </a:cubicBezTo>
                  <a:lnTo>
                    <a:pt x="11317" y="3244"/>
                  </a:lnTo>
                  <a:cubicBezTo>
                    <a:pt x="11308" y="3227"/>
                    <a:pt x="11308" y="3218"/>
                    <a:pt x="11308" y="3210"/>
                  </a:cubicBezTo>
                  <a:lnTo>
                    <a:pt x="11308" y="3201"/>
                  </a:lnTo>
                  <a:cubicBezTo>
                    <a:pt x="11308" y="3141"/>
                    <a:pt x="11325" y="3081"/>
                    <a:pt x="11402" y="3004"/>
                  </a:cubicBezTo>
                  <a:cubicBezTo>
                    <a:pt x="11608" y="2789"/>
                    <a:pt x="11900" y="2386"/>
                    <a:pt x="12080" y="2129"/>
                  </a:cubicBezTo>
                  <a:cubicBezTo>
                    <a:pt x="12175" y="1991"/>
                    <a:pt x="12252" y="1880"/>
                    <a:pt x="12252" y="1880"/>
                  </a:cubicBezTo>
                  <a:lnTo>
                    <a:pt x="12252" y="1880"/>
                  </a:lnTo>
                  <a:lnTo>
                    <a:pt x="10776" y="1974"/>
                  </a:lnTo>
                  <a:lnTo>
                    <a:pt x="10776" y="1777"/>
                  </a:lnTo>
                  <a:lnTo>
                    <a:pt x="10201" y="1777"/>
                  </a:lnTo>
                  <a:lnTo>
                    <a:pt x="10184" y="1605"/>
                  </a:lnTo>
                  <a:cubicBezTo>
                    <a:pt x="10347" y="1571"/>
                    <a:pt x="10416" y="1442"/>
                    <a:pt x="10416" y="1442"/>
                  </a:cubicBezTo>
                  <a:lnTo>
                    <a:pt x="10175" y="1442"/>
                  </a:lnTo>
                  <a:lnTo>
                    <a:pt x="10133" y="1108"/>
                  </a:lnTo>
                  <a:cubicBezTo>
                    <a:pt x="10304" y="1091"/>
                    <a:pt x="10373" y="962"/>
                    <a:pt x="10373" y="962"/>
                  </a:cubicBezTo>
                  <a:lnTo>
                    <a:pt x="10107" y="962"/>
                  </a:lnTo>
                  <a:lnTo>
                    <a:pt x="10073" y="670"/>
                  </a:lnTo>
                  <a:cubicBezTo>
                    <a:pt x="10236" y="644"/>
                    <a:pt x="10313" y="533"/>
                    <a:pt x="10313" y="533"/>
                  </a:cubicBezTo>
                  <a:lnTo>
                    <a:pt x="10064" y="533"/>
                  </a:lnTo>
                  <a:lnTo>
                    <a:pt x="10047" y="387"/>
                  </a:lnTo>
                  <a:lnTo>
                    <a:pt x="10047" y="533"/>
                  </a:lnTo>
                  <a:lnTo>
                    <a:pt x="9764" y="533"/>
                  </a:lnTo>
                  <a:cubicBezTo>
                    <a:pt x="9764" y="533"/>
                    <a:pt x="9849" y="679"/>
                    <a:pt x="10030" y="679"/>
                  </a:cubicBezTo>
                  <a:lnTo>
                    <a:pt x="10030" y="970"/>
                  </a:lnTo>
                  <a:lnTo>
                    <a:pt x="9772" y="970"/>
                  </a:lnTo>
                  <a:cubicBezTo>
                    <a:pt x="9772" y="970"/>
                    <a:pt x="9849" y="1108"/>
                    <a:pt x="10030" y="1116"/>
                  </a:cubicBezTo>
                  <a:lnTo>
                    <a:pt x="10030" y="1451"/>
                  </a:lnTo>
                  <a:lnTo>
                    <a:pt x="9772" y="1451"/>
                  </a:lnTo>
                  <a:cubicBezTo>
                    <a:pt x="9772" y="1451"/>
                    <a:pt x="9849" y="1588"/>
                    <a:pt x="10021" y="1622"/>
                  </a:cubicBezTo>
                  <a:lnTo>
                    <a:pt x="10021" y="2051"/>
                  </a:lnTo>
                  <a:lnTo>
                    <a:pt x="9927" y="2060"/>
                  </a:lnTo>
                  <a:lnTo>
                    <a:pt x="9927" y="1794"/>
                  </a:lnTo>
                  <a:lnTo>
                    <a:pt x="9772" y="1794"/>
                  </a:lnTo>
                  <a:lnTo>
                    <a:pt x="9772" y="1631"/>
                  </a:lnTo>
                  <a:lnTo>
                    <a:pt x="9412" y="1631"/>
                  </a:lnTo>
                  <a:lnTo>
                    <a:pt x="9412" y="1794"/>
                  </a:lnTo>
                  <a:lnTo>
                    <a:pt x="9283" y="1794"/>
                  </a:lnTo>
                  <a:lnTo>
                    <a:pt x="9283" y="2103"/>
                  </a:lnTo>
                  <a:lnTo>
                    <a:pt x="5937" y="2335"/>
                  </a:lnTo>
                  <a:lnTo>
                    <a:pt x="5937" y="2060"/>
                  </a:lnTo>
                  <a:lnTo>
                    <a:pt x="5774" y="2060"/>
                  </a:lnTo>
                  <a:lnTo>
                    <a:pt x="5774" y="1528"/>
                  </a:lnTo>
                  <a:lnTo>
                    <a:pt x="5886" y="1528"/>
                  </a:lnTo>
                  <a:lnTo>
                    <a:pt x="5886" y="1228"/>
                  </a:lnTo>
                  <a:lnTo>
                    <a:pt x="5774" y="1228"/>
                  </a:lnTo>
                  <a:lnTo>
                    <a:pt x="5808" y="1099"/>
                  </a:lnTo>
                  <a:lnTo>
                    <a:pt x="5869" y="1099"/>
                  </a:lnTo>
                  <a:lnTo>
                    <a:pt x="5869" y="962"/>
                  </a:lnTo>
                  <a:lnTo>
                    <a:pt x="5766" y="962"/>
                  </a:lnTo>
                  <a:lnTo>
                    <a:pt x="5766" y="893"/>
                  </a:lnTo>
                  <a:lnTo>
                    <a:pt x="5654" y="893"/>
                  </a:lnTo>
                  <a:lnTo>
                    <a:pt x="5654" y="833"/>
                  </a:lnTo>
                  <a:lnTo>
                    <a:pt x="5628" y="833"/>
                  </a:lnTo>
                  <a:lnTo>
                    <a:pt x="5628" y="893"/>
                  </a:lnTo>
                  <a:lnTo>
                    <a:pt x="5594" y="893"/>
                  </a:lnTo>
                  <a:lnTo>
                    <a:pt x="5594" y="765"/>
                  </a:lnTo>
                  <a:lnTo>
                    <a:pt x="5560" y="765"/>
                  </a:lnTo>
                  <a:lnTo>
                    <a:pt x="5560" y="893"/>
                  </a:lnTo>
                  <a:lnTo>
                    <a:pt x="5482" y="893"/>
                  </a:lnTo>
                  <a:lnTo>
                    <a:pt x="5482" y="962"/>
                  </a:lnTo>
                  <a:lnTo>
                    <a:pt x="5422" y="962"/>
                  </a:lnTo>
                  <a:lnTo>
                    <a:pt x="5422" y="541"/>
                  </a:lnTo>
                  <a:lnTo>
                    <a:pt x="5482" y="541"/>
                  </a:lnTo>
                  <a:lnTo>
                    <a:pt x="5482" y="490"/>
                  </a:lnTo>
                  <a:lnTo>
                    <a:pt x="5311" y="490"/>
                  </a:lnTo>
                  <a:lnTo>
                    <a:pt x="5311" y="541"/>
                  </a:lnTo>
                  <a:lnTo>
                    <a:pt x="5388" y="541"/>
                  </a:lnTo>
                  <a:lnTo>
                    <a:pt x="5388" y="962"/>
                  </a:lnTo>
                  <a:lnTo>
                    <a:pt x="4873" y="962"/>
                  </a:lnTo>
                  <a:lnTo>
                    <a:pt x="4873" y="765"/>
                  </a:lnTo>
                  <a:lnTo>
                    <a:pt x="4925" y="765"/>
                  </a:lnTo>
                  <a:lnTo>
                    <a:pt x="4925" y="722"/>
                  </a:lnTo>
                  <a:lnTo>
                    <a:pt x="4813" y="722"/>
                  </a:lnTo>
                  <a:lnTo>
                    <a:pt x="4813" y="765"/>
                  </a:lnTo>
                  <a:lnTo>
                    <a:pt x="4856" y="765"/>
                  </a:lnTo>
                  <a:lnTo>
                    <a:pt x="4856" y="962"/>
                  </a:lnTo>
                  <a:lnTo>
                    <a:pt x="4770" y="962"/>
                  </a:lnTo>
                  <a:lnTo>
                    <a:pt x="4770" y="559"/>
                  </a:lnTo>
                  <a:lnTo>
                    <a:pt x="4899" y="559"/>
                  </a:lnTo>
                  <a:lnTo>
                    <a:pt x="4899" y="507"/>
                  </a:lnTo>
                  <a:lnTo>
                    <a:pt x="4616" y="507"/>
                  </a:lnTo>
                  <a:lnTo>
                    <a:pt x="4616" y="559"/>
                  </a:lnTo>
                  <a:lnTo>
                    <a:pt x="4745" y="559"/>
                  </a:lnTo>
                  <a:lnTo>
                    <a:pt x="4745" y="962"/>
                  </a:lnTo>
                  <a:lnTo>
                    <a:pt x="4444" y="962"/>
                  </a:lnTo>
                  <a:lnTo>
                    <a:pt x="4410" y="807"/>
                  </a:lnTo>
                  <a:cubicBezTo>
                    <a:pt x="4496" y="773"/>
                    <a:pt x="4530" y="713"/>
                    <a:pt x="4530" y="713"/>
                  </a:cubicBezTo>
                  <a:lnTo>
                    <a:pt x="4393" y="713"/>
                  </a:lnTo>
                  <a:lnTo>
                    <a:pt x="4350" y="490"/>
                  </a:lnTo>
                  <a:cubicBezTo>
                    <a:pt x="4453" y="464"/>
                    <a:pt x="4496" y="378"/>
                    <a:pt x="4496" y="378"/>
                  </a:cubicBezTo>
                  <a:lnTo>
                    <a:pt x="4324" y="378"/>
                  </a:lnTo>
                  <a:lnTo>
                    <a:pt x="4281" y="173"/>
                  </a:lnTo>
                  <a:cubicBezTo>
                    <a:pt x="4401" y="164"/>
                    <a:pt x="4444" y="78"/>
                    <a:pt x="4444" y="78"/>
                  </a:cubicBezTo>
                  <a:lnTo>
                    <a:pt x="4264" y="78"/>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8"/>
            <p:cNvGrpSpPr/>
            <p:nvPr/>
          </p:nvGrpSpPr>
          <p:grpSpPr>
            <a:xfrm flipH="1">
              <a:off x="1651651" y="4241442"/>
              <a:ext cx="809407" cy="400777"/>
              <a:chOff x="8049950" y="3709413"/>
              <a:chExt cx="1969840" cy="975365"/>
            </a:xfrm>
          </p:grpSpPr>
          <p:sp>
            <p:nvSpPr>
              <p:cNvPr id="151" name="Google Shape;151;p18"/>
              <p:cNvSpPr/>
              <p:nvPr/>
            </p:nvSpPr>
            <p:spPr>
              <a:xfrm>
                <a:off x="8430775" y="4174950"/>
                <a:ext cx="205576" cy="338748"/>
              </a:xfrm>
              <a:custGeom>
                <a:avLst/>
                <a:gdLst/>
                <a:ahLst/>
                <a:cxnLst/>
                <a:rect l="l" t="t" r="r" b="b"/>
                <a:pathLst>
                  <a:path w="2729" h="4497" extrusionOk="0">
                    <a:moveTo>
                      <a:pt x="2726" y="52"/>
                    </a:moveTo>
                    <a:lnTo>
                      <a:pt x="2726" y="52"/>
                    </a:lnTo>
                    <a:cubicBezTo>
                      <a:pt x="2728" y="58"/>
                      <a:pt x="2729" y="64"/>
                      <a:pt x="2729" y="69"/>
                    </a:cubicBezTo>
                    <a:lnTo>
                      <a:pt x="2729" y="52"/>
                    </a:lnTo>
                    <a:close/>
                    <a:moveTo>
                      <a:pt x="69" y="1"/>
                    </a:moveTo>
                    <a:cubicBezTo>
                      <a:pt x="35" y="1"/>
                      <a:pt x="1" y="35"/>
                      <a:pt x="1" y="69"/>
                    </a:cubicBezTo>
                    <a:lnTo>
                      <a:pt x="69" y="69"/>
                    </a:lnTo>
                    <a:lnTo>
                      <a:pt x="69" y="1331"/>
                    </a:lnTo>
                    <a:cubicBezTo>
                      <a:pt x="43" y="1331"/>
                      <a:pt x="26" y="1339"/>
                      <a:pt x="9" y="1365"/>
                    </a:cubicBezTo>
                    <a:cubicBezTo>
                      <a:pt x="26" y="1374"/>
                      <a:pt x="35" y="1391"/>
                      <a:pt x="69" y="1408"/>
                    </a:cubicBezTo>
                    <a:lnTo>
                      <a:pt x="69" y="2858"/>
                    </a:lnTo>
                    <a:cubicBezTo>
                      <a:pt x="43" y="2858"/>
                      <a:pt x="26" y="2866"/>
                      <a:pt x="9" y="2884"/>
                    </a:cubicBezTo>
                    <a:cubicBezTo>
                      <a:pt x="26" y="2909"/>
                      <a:pt x="35" y="2926"/>
                      <a:pt x="69" y="2952"/>
                    </a:cubicBezTo>
                    <a:lnTo>
                      <a:pt x="69" y="4179"/>
                    </a:lnTo>
                    <a:cubicBezTo>
                      <a:pt x="43" y="4179"/>
                      <a:pt x="26" y="4196"/>
                      <a:pt x="9" y="4213"/>
                    </a:cubicBezTo>
                    <a:cubicBezTo>
                      <a:pt x="52" y="4342"/>
                      <a:pt x="327" y="4419"/>
                      <a:pt x="601" y="4454"/>
                    </a:cubicBezTo>
                    <a:cubicBezTo>
                      <a:pt x="670" y="4462"/>
                      <a:pt x="730" y="4471"/>
                      <a:pt x="798" y="4471"/>
                    </a:cubicBezTo>
                    <a:cubicBezTo>
                      <a:pt x="824" y="4471"/>
                      <a:pt x="867" y="4479"/>
                      <a:pt x="910" y="4479"/>
                    </a:cubicBezTo>
                    <a:cubicBezTo>
                      <a:pt x="979" y="4479"/>
                      <a:pt x="1039" y="4497"/>
                      <a:pt x="1107" y="4497"/>
                    </a:cubicBezTo>
                    <a:lnTo>
                      <a:pt x="1433" y="4497"/>
                    </a:lnTo>
                    <a:cubicBezTo>
                      <a:pt x="1708" y="4497"/>
                      <a:pt x="1965" y="4471"/>
                      <a:pt x="2171" y="4437"/>
                    </a:cubicBezTo>
                    <a:cubicBezTo>
                      <a:pt x="2437" y="4394"/>
                      <a:pt x="2677" y="4334"/>
                      <a:pt x="2720" y="4205"/>
                    </a:cubicBezTo>
                    <a:cubicBezTo>
                      <a:pt x="2703" y="4179"/>
                      <a:pt x="2686" y="4162"/>
                      <a:pt x="2660" y="4162"/>
                    </a:cubicBezTo>
                    <a:lnTo>
                      <a:pt x="2660" y="2935"/>
                    </a:lnTo>
                    <a:cubicBezTo>
                      <a:pt x="2695" y="2918"/>
                      <a:pt x="2720" y="2892"/>
                      <a:pt x="2720" y="2875"/>
                    </a:cubicBezTo>
                    <a:cubicBezTo>
                      <a:pt x="2703" y="2849"/>
                      <a:pt x="2686" y="2841"/>
                      <a:pt x="2660" y="2841"/>
                    </a:cubicBezTo>
                    <a:lnTo>
                      <a:pt x="2660" y="1391"/>
                    </a:lnTo>
                    <a:cubicBezTo>
                      <a:pt x="2695" y="1382"/>
                      <a:pt x="2720" y="1374"/>
                      <a:pt x="2720" y="1348"/>
                    </a:cubicBezTo>
                    <a:cubicBezTo>
                      <a:pt x="2703" y="1331"/>
                      <a:pt x="2686" y="1322"/>
                      <a:pt x="2660" y="1322"/>
                    </a:cubicBezTo>
                    <a:lnTo>
                      <a:pt x="2660" y="52"/>
                    </a:lnTo>
                    <a:lnTo>
                      <a:pt x="2726" y="52"/>
                    </a:lnTo>
                    <a:cubicBezTo>
                      <a:pt x="2717" y="25"/>
                      <a:pt x="2689" y="1"/>
                      <a:pt x="2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flipH="1">
                <a:off x="8049950" y="3709413"/>
                <a:ext cx="1969840" cy="975365"/>
              </a:xfrm>
              <a:custGeom>
                <a:avLst/>
                <a:gdLst/>
                <a:ahLst/>
                <a:cxnLst/>
                <a:rect l="l" t="t" r="r" b="b"/>
                <a:pathLst>
                  <a:path w="7834" h="3879" extrusionOk="0">
                    <a:moveTo>
                      <a:pt x="1416" y="0"/>
                    </a:moveTo>
                    <a:cubicBezTo>
                      <a:pt x="1408" y="0"/>
                      <a:pt x="1391" y="18"/>
                      <a:pt x="1391" y="26"/>
                    </a:cubicBezTo>
                    <a:lnTo>
                      <a:pt x="1391" y="601"/>
                    </a:lnTo>
                    <a:lnTo>
                      <a:pt x="1279" y="601"/>
                    </a:lnTo>
                    <a:lnTo>
                      <a:pt x="1279" y="1176"/>
                    </a:lnTo>
                    <a:lnTo>
                      <a:pt x="1245" y="1176"/>
                    </a:lnTo>
                    <a:lnTo>
                      <a:pt x="1116" y="1408"/>
                    </a:lnTo>
                    <a:lnTo>
                      <a:pt x="618" y="1408"/>
                    </a:lnTo>
                    <a:lnTo>
                      <a:pt x="618" y="1691"/>
                    </a:lnTo>
                    <a:lnTo>
                      <a:pt x="764" y="1691"/>
                    </a:lnTo>
                    <a:lnTo>
                      <a:pt x="704" y="1794"/>
                    </a:lnTo>
                    <a:lnTo>
                      <a:pt x="678" y="1862"/>
                    </a:lnTo>
                    <a:lnTo>
                      <a:pt x="636" y="1957"/>
                    </a:lnTo>
                    <a:lnTo>
                      <a:pt x="610" y="2000"/>
                    </a:lnTo>
                    <a:lnTo>
                      <a:pt x="567" y="2094"/>
                    </a:lnTo>
                    <a:lnTo>
                      <a:pt x="550" y="2145"/>
                    </a:lnTo>
                    <a:lnTo>
                      <a:pt x="481" y="2274"/>
                    </a:lnTo>
                    <a:lnTo>
                      <a:pt x="464" y="2326"/>
                    </a:lnTo>
                    <a:lnTo>
                      <a:pt x="404" y="2429"/>
                    </a:lnTo>
                    <a:lnTo>
                      <a:pt x="404" y="2437"/>
                    </a:lnTo>
                    <a:lnTo>
                      <a:pt x="318" y="2609"/>
                    </a:lnTo>
                    <a:lnTo>
                      <a:pt x="1" y="2609"/>
                    </a:lnTo>
                    <a:cubicBezTo>
                      <a:pt x="1" y="2609"/>
                      <a:pt x="18" y="2746"/>
                      <a:pt x="249" y="3244"/>
                    </a:cubicBezTo>
                    <a:cubicBezTo>
                      <a:pt x="473" y="3724"/>
                      <a:pt x="1210" y="3878"/>
                      <a:pt x="1210" y="3878"/>
                    </a:cubicBezTo>
                    <a:lnTo>
                      <a:pt x="6573" y="3878"/>
                    </a:lnTo>
                    <a:cubicBezTo>
                      <a:pt x="7147" y="3853"/>
                      <a:pt x="7834" y="2695"/>
                      <a:pt x="7834" y="2694"/>
                    </a:cubicBezTo>
                    <a:lnTo>
                      <a:pt x="7834" y="2694"/>
                    </a:lnTo>
                    <a:cubicBezTo>
                      <a:pt x="7834" y="2694"/>
                      <a:pt x="7791" y="2712"/>
                      <a:pt x="7714" y="2729"/>
                    </a:cubicBezTo>
                    <a:cubicBezTo>
                      <a:pt x="7679" y="2737"/>
                      <a:pt x="7662" y="2737"/>
                      <a:pt x="7619" y="2755"/>
                    </a:cubicBezTo>
                    <a:lnTo>
                      <a:pt x="7594" y="2755"/>
                    </a:lnTo>
                    <a:cubicBezTo>
                      <a:pt x="7568" y="2755"/>
                      <a:pt x="7551" y="2763"/>
                      <a:pt x="7525" y="2763"/>
                    </a:cubicBezTo>
                    <a:cubicBezTo>
                      <a:pt x="7516" y="2763"/>
                      <a:pt x="7508" y="2763"/>
                      <a:pt x="7499" y="2772"/>
                    </a:cubicBezTo>
                    <a:cubicBezTo>
                      <a:pt x="7474" y="2772"/>
                      <a:pt x="7456" y="2780"/>
                      <a:pt x="7422" y="2780"/>
                    </a:cubicBezTo>
                    <a:cubicBezTo>
                      <a:pt x="7413" y="2780"/>
                      <a:pt x="7396" y="2780"/>
                      <a:pt x="7388" y="2789"/>
                    </a:cubicBezTo>
                    <a:cubicBezTo>
                      <a:pt x="7371" y="2789"/>
                      <a:pt x="7345" y="2806"/>
                      <a:pt x="7328" y="2806"/>
                    </a:cubicBezTo>
                    <a:lnTo>
                      <a:pt x="7139" y="2806"/>
                    </a:lnTo>
                    <a:lnTo>
                      <a:pt x="7139" y="2514"/>
                    </a:lnTo>
                    <a:lnTo>
                      <a:pt x="7002" y="2514"/>
                    </a:lnTo>
                    <a:lnTo>
                      <a:pt x="7002" y="2034"/>
                    </a:lnTo>
                    <a:lnTo>
                      <a:pt x="6976" y="2034"/>
                    </a:lnTo>
                    <a:lnTo>
                      <a:pt x="6976" y="2514"/>
                    </a:lnTo>
                    <a:lnTo>
                      <a:pt x="6830" y="2514"/>
                    </a:lnTo>
                    <a:lnTo>
                      <a:pt x="6830" y="2806"/>
                    </a:lnTo>
                    <a:lnTo>
                      <a:pt x="2695" y="2806"/>
                    </a:lnTo>
                    <a:cubicBezTo>
                      <a:pt x="2609" y="2703"/>
                      <a:pt x="2566" y="2609"/>
                      <a:pt x="2566" y="2609"/>
                    </a:cubicBezTo>
                    <a:lnTo>
                      <a:pt x="2377" y="2609"/>
                    </a:lnTo>
                    <a:lnTo>
                      <a:pt x="2377" y="2489"/>
                    </a:lnTo>
                    <a:lnTo>
                      <a:pt x="2377" y="2429"/>
                    </a:lnTo>
                    <a:lnTo>
                      <a:pt x="2377" y="2317"/>
                    </a:lnTo>
                    <a:lnTo>
                      <a:pt x="2377" y="2274"/>
                    </a:lnTo>
                    <a:lnTo>
                      <a:pt x="2377" y="2163"/>
                    </a:lnTo>
                    <a:lnTo>
                      <a:pt x="2377" y="2094"/>
                    </a:lnTo>
                    <a:lnTo>
                      <a:pt x="2377" y="2000"/>
                    </a:lnTo>
                    <a:lnTo>
                      <a:pt x="2377" y="1957"/>
                    </a:lnTo>
                    <a:lnTo>
                      <a:pt x="2377" y="1862"/>
                    </a:lnTo>
                    <a:lnTo>
                      <a:pt x="2377" y="1794"/>
                    </a:lnTo>
                    <a:lnTo>
                      <a:pt x="2377" y="1691"/>
                    </a:lnTo>
                    <a:lnTo>
                      <a:pt x="2746" y="1691"/>
                    </a:lnTo>
                    <a:lnTo>
                      <a:pt x="2746" y="1408"/>
                    </a:lnTo>
                    <a:lnTo>
                      <a:pt x="1596" y="1408"/>
                    </a:lnTo>
                    <a:lnTo>
                      <a:pt x="1596" y="1176"/>
                    </a:lnTo>
                    <a:lnTo>
                      <a:pt x="1554" y="1176"/>
                    </a:lnTo>
                    <a:lnTo>
                      <a:pt x="1554" y="601"/>
                    </a:lnTo>
                    <a:lnTo>
                      <a:pt x="1433" y="601"/>
                    </a:lnTo>
                    <a:lnTo>
                      <a:pt x="1433" y="26"/>
                    </a:lnTo>
                    <a:cubicBezTo>
                      <a:pt x="1433" y="18"/>
                      <a:pt x="1425" y="0"/>
                      <a:pt x="1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8683163" y="4174950"/>
                <a:ext cx="205576" cy="338748"/>
              </a:xfrm>
              <a:custGeom>
                <a:avLst/>
                <a:gdLst/>
                <a:ahLst/>
                <a:cxnLst/>
                <a:rect l="l" t="t" r="r" b="b"/>
                <a:pathLst>
                  <a:path w="2729" h="4497" extrusionOk="0">
                    <a:moveTo>
                      <a:pt x="2726" y="52"/>
                    </a:moveTo>
                    <a:lnTo>
                      <a:pt x="2726" y="52"/>
                    </a:lnTo>
                    <a:cubicBezTo>
                      <a:pt x="2728" y="58"/>
                      <a:pt x="2729" y="64"/>
                      <a:pt x="2729" y="69"/>
                    </a:cubicBezTo>
                    <a:lnTo>
                      <a:pt x="2729" y="52"/>
                    </a:lnTo>
                    <a:close/>
                    <a:moveTo>
                      <a:pt x="69" y="1"/>
                    </a:moveTo>
                    <a:cubicBezTo>
                      <a:pt x="35" y="1"/>
                      <a:pt x="1" y="35"/>
                      <a:pt x="1" y="69"/>
                    </a:cubicBezTo>
                    <a:lnTo>
                      <a:pt x="69" y="69"/>
                    </a:lnTo>
                    <a:lnTo>
                      <a:pt x="69" y="1331"/>
                    </a:lnTo>
                    <a:cubicBezTo>
                      <a:pt x="43" y="1331"/>
                      <a:pt x="26" y="1339"/>
                      <a:pt x="9" y="1365"/>
                    </a:cubicBezTo>
                    <a:cubicBezTo>
                      <a:pt x="26" y="1374"/>
                      <a:pt x="35" y="1391"/>
                      <a:pt x="69" y="1408"/>
                    </a:cubicBezTo>
                    <a:lnTo>
                      <a:pt x="69" y="2858"/>
                    </a:lnTo>
                    <a:cubicBezTo>
                      <a:pt x="43" y="2858"/>
                      <a:pt x="26" y="2866"/>
                      <a:pt x="9" y="2884"/>
                    </a:cubicBezTo>
                    <a:cubicBezTo>
                      <a:pt x="26" y="2909"/>
                      <a:pt x="35" y="2926"/>
                      <a:pt x="69" y="2952"/>
                    </a:cubicBezTo>
                    <a:lnTo>
                      <a:pt x="69" y="4179"/>
                    </a:lnTo>
                    <a:cubicBezTo>
                      <a:pt x="43" y="4179"/>
                      <a:pt x="26" y="4196"/>
                      <a:pt x="9" y="4213"/>
                    </a:cubicBezTo>
                    <a:cubicBezTo>
                      <a:pt x="52" y="4342"/>
                      <a:pt x="327" y="4419"/>
                      <a:pt x="601" y="4454"/>
                    </a:cubicBezTo>
                    <a:cubicBezTo>
                      <a:pt x="670" y="4462"/>
                      <a:pt x="730" y="4471"/>
                      <a:pt x="798" y="4471"/>
                    </a:cubicBezTo>
                    <a:cubicBezTo>
                      <a:pt x="824" y="4471"/>
                      <a:pt x="867" y="4479"/>
                      <a:pt x="910" y="4479"/>
                    </a:cubicBezTo>
                    <a:cubicBezTo>
                      <a:pt x="979" y="4479"/>
                      <a:pt x="1039" y="4497"/>
                      <a:pt x="1107" y="4497"/>
                    </a:cubicBezTo>
                    <a:lnTo>
                      <a:pt x="1433" y="4497"/>
                    </a:lnTo>
                    <a:cubicBezTo>
                      <a:pt x="1708" y="4497"/>
                      <a:pt x="1965" y="4471"/>
                      <a:pt x="2171" y="4437"/>
                    </a:cubicBezTo>
                    <a:cubicBezTo>
                      <a:pt x="2437" y="4394"/>
                      <a:pt x="2677" y="4334"/>
                      <a:pt x="2720" y="4205"/>
                    </a:cubicBezTo>
                    <a:cubicBezTo>
                      <a:pt x="2703" y="4179"/>
                      <a:pt x="2686" y="4162"/>
                      <a:pt x="2660" y="4162"/>
                    </a:cubicBezTo>
                    <a:lnTo>
                      <a:pt x="2660" y="2935"/>
                    </a:lnTo>
                    <a:cubicBezTo>
                      <a:pt x="2695" y="2918"/>
                      <a:pt x="2720" y="2892"/>
                      <a:pt x="2720" y="2875"/>
                    </a:cubicBezTo>
                    <a:cubicBezTo>
                      <a:pt x="2703" y="2849"/>
                      <a:pt x="2686" y="2841"/>
                      <a:pt x="2660" y="2841"/>
                    </a:cubicBezTo>
                    <a:lnTo>
                      <a:pt x="2660" y="1391"/>
                    </a:lnTo>
                    <a:cubicBezTo>
                      <a:pt x="2695" y="1382"/>
                      <a:pt x="2720" y="1374"/>
                      <a:pt x="2720" y="1348"/>
                    </a:cubicBezTo>
                    <a:cubicBezTo>
                      <a:pt x="2703" y="1331"/>
                      <a:pt x="2686" y="1322"/>
                      <a:pt x="2660" y="1322"/>
                    </a:cubicBezTo>
                    <a:lnTo>
                      <a:pt x="2660" y="52"/>
                    </a:lnTo>
                    <a:lnTo>
                      <a:pt x="2726" y="52"/>
                    </a:lnTo>
                    <a:cubicBezTo>
                      <a:pt x="2717" y="25"/>
                      <a:pt x="2689" y="1"/>
                      <a:pt x="2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8935550" y="4174950"/>
                <a:ext cx="205576" cy="338748"/>
              </a:xfrm>
              <a:custGeom>
                <a:avLst/>
                <a:gdLst/>
                <a:ahLst/>
                <a:cxnLst/>
                <a:rect l="l" t="t" r="r" b="b"/>
                <a:pathLst>
                  <a:path w="2729" h="4497" extrusionOk="0">
                    <a:moveTo>
                      <a:pt x="2726" y="52"/>
                    </a:moveTo>
                    <a:lnTo>
                      <a:pt x="2726" y="52"/>
                    </a:lnTo>
                    <a:cubicBezTo>
                      <a:pt x="2728" y="58"/>
                      <a:pt x="2729" y="64"/>
                      <a:pt x="2729" y="69"/>
                    </a:cubicBezTo>
                    <a:lnTo>
                      <a:pt x="2729" y="52"/>
                    </a:lnTo>
                    <a:close/>
                    <a:moveTo>
                      <a:pt x="69" y="1"/>
                    </a:moveTo>
                    <a:cubicBezTo>
                      <a:pt x="35" y="1"/>
                      <a:pt x="1" y="35"/>
                      <a:pt x="1" y="69"/>
                    </a:cubicBezTo>
                    <a:lnTo>
                      <a:pt x="69" y="69"/>
                    </a:lnTo>
                    <a:lnTo>
                      <a:pt x="69" y="1331"/>
                    </a:lnTo>
                    <a:cubicBezTo>
                      <a:pt x="43" y="1331"/>
                      <a:pt x="26" y="1339"/>
                      <a:pt x="9" y="1365"/>
                    </a:cubicBezTo>
                    <a:cubicBezTo>
                      <a:pt x="26" y="1374"/>
                      <a:pt x="35" y="1391"/>
                      <a:pt x="69" y="1408"/>
                    </a:cubicBezTo>
                    <a:lnTo>
                      <a:pt x="69" y="2858"/>
                    </a:lnTo>
                    <a:cubicBezTo>
                      <a:pt x="43" y="2858"/>
                      <a:pt x="26" y="2866"/>
                      <a:pt x="9" y="2884"/>
                    </a:cubicBezTo>
                    <a:cubicBezTo>
                      <a:pt x="26" y="2909"/>
                      <a:pt x="35" y="2926"/>
                      <a:pt x="69" y="2952"/>
                    </a:cubicBezTo>
                    <a:lnTo>
                      <a:pt x="69" y="4179"/>
                    </a:lnTo>
                    <a:cubicBezTo>
                      <a:pt x="43" y="4179"/>
                      <a:pt x="26" y="4196"/>
                      <a:pt x="9" y="4213"/>
                    </a:cubicBezTo>
                    <a:cubicBezTo>
                      <a:pt x="52" y="4342"/>
                      <a:pt x="327" y="4419"/>
                      <a:pt x="601" y="4454"/>
                    </a:cubicBezTo>
                    <a:cubicBezTo>
                      <a:pt x="670" y="4462"/>
                      <a:pt x="730" y="4471"/>
                      <a:pt x="798" y="4471"/>
                    </a:cubicBezTo>
                    <a:cubicBezTo>
                      <a:pt x="824" y="4471"/>
                      <a:pt x="867" y="4479"/>
                      <a:pt x="910" y="4479"/>
                    </a:cubicBezTo>
                    <a:cubicBezTo>
                      <a:pt x="979" y="4479"/>
                      <a:pt x="1039" y="4497"/>
                      <a:pt x="1107" y="4497"/>
                    </a:cubicBezTo>
                    <a:lnTo>
                      <a:pt x="1433" y="4497"/>
                    </a:lnTo>
                    <a:cubicBezTo>
                      <a:pt x="1708" y="4497"/>
                      <a:pt x="1965" y="4471"/>
                      <a:pt x="2171" y="4437"/>
                    </a:cubicBezTo>
                    <a:cubicBezTo>
                      <a:pt x="2437" y="4394"/>
                      <a:pt x="2677" y="4334"/>
                      <a:pt x="2720" y="4205"/>
                    </a:cubicBezTo>
                    <a:cubicBezTo>
                      <a:pt x="2703" y="4179"/>
                      <a:pt x="2686" y="4162"/>
                      <a:pt x="2660" y="4162"/>
                    </a:cubicBezTo>
                    <a:lnTo>
                      <a:pt x="2660" y="2935"/>
                    </a:lnTo>
                    <a:cubicBezTo>
                      <a:pt x="2695" y="2918"/>
                      <a:pt x="2720" y="2892"/>
                      <a:pt x="2720" y="2875"/>
                    </a:cubicBezTo>
                    <a:cubicBezTo>
                      <a:pt x="2703" y="2849"/>
                      <a:pt x="2686" y="2841"/>
                      <a:pt x="2660" y="2841"/>
                    </a:cubicBezTo>
                    <a:lnTo>
                      <a:pt x="2660" y="1391"/>
                    </a:lnTo>
                    <a:cubicBezTo>
                      <a:pt x="2695" y="1382"/>
                      <a:pt x="2720" y="1374"/>
                      <a:pt x="2720" y="1348"/>
                    </a:cubicBezTo>
                    <a:cubicBezTo>
                      <a:pt x="2703" y="1331"/>
                      <a:pt x="2686" y="1322"/>
                      <a:pt x="2660" y="1322"/>
                    </a:cubicBezTo>
                    <a:lnTo>
                      <a:pt x="2660" y="52"/>
                    </a:lnTo>
                    <a:lnTo>
                      <a:pt x="2726" y="52"/>
                    </a:lnTo>
                    <a:cubicBezTo>
                      <a:pt x="2717" y="25"/>
                      <a:pt x="2689" y="1"/>
                      <a:pt x="2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 name="Google Shape;15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6" name="Google Shape;156;p18"/>
          <p:cNvSpPr txBox="1">
            <a:spLocks noGrp="1"/>
          </p:cNvSpPr>
          <p:nvPr>
            <p:ph type="subTitle" idx="1"/>
          </p:nvPr>
        </p:nvSpPr>
        <p:spPr>
          <a:xfrm>
            <a:off x="720000" y="1779725"/>
            <a:ext cx="2569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18"/>
          <p:cNvSpPr txBox="1">
            <a:spLocks noGrp="1"/>
          </p:cNvSpPr>
          <p:nvPr>
            <p:ph type="subTitle" idx="2"/>
          </p:nvPr>
        </p:nvSpPr>
        <p:spPr>
          <a:xfrm>
            <a:off x="3288375" y="2389325"/>
            <a:ext cx="25695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18"/>
          <p:cNvSpPr txBox="1">
            <a:spLocks noGrp="1"/>
          </p:cNvSpPr>
          <p:nvPr>
            <p:ph type="subTitle" idx="3"/>
          </p:nvPr>
        </p:nvSpPr>
        <p:spPr>
          <a:xfrm>
            <a:off x="5856750" y="2998925"/>
            <a:ext cx="25716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18"/>
          <p:cNvSpPr txBox="1">
            <a:spLocks noGrp="1"/>
          </p:cNvSpPr>
          <p:nvPr>
            <p:ph type="subTitle" idx="4"/>
          </p:nvPr>
        </p:nvSpPr>
        <p:spPr>
          <a:xfrm>
            <a:off x="720000" y="1476375"/>
            <a:ext cx="2569500" cy="40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60" name="Google Shape;160;p18"/>
          <p:cNvSpPr txBox="1">
            <a:spLocks noGrp="1"/>
          </p:cNvSpPr>
          <p:nvPr>
            <p:ph type="subTitle" idx="5"/>
          </p:nvPr>
        </p:nvSpPr>
        <p:spPr>
          <a:xfrm>
            <a:off x="3287253" y="2085975"/>
            <a:ext cx="2569500" cy="40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61" name="Google Shape;161;p18"/>
          <p:cNvSpPr txBox="1">
            <a:spLocks noGrp="1"/>
          </p:cNvSpPr>
          <p:nvPr>
            <p:ph type="subTitle" idx="6"/>
          </p:nvPr>
        </p:nvSpPr>
        <p:spPr>
          <a:xfrm>
            <a:off x="5856753" y="2695575"/>
            <a:ext cx="2571600" cy="400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62" name="Google Shape;162;p18"/>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63"/>
        <p:cNvGrpSpPr/>
        <p:nvPr/>
      </p:nvGrpSpPr>
      <p:grpSpPr>
        <a:xfrm>
          <a:off x="0" y="0"/>
          <a:ext cx="0" cy="0"/>
          <a:chOff x="0" y="0"/>
          <a:chExt cx="0" cy="0"/>
        </a:xfrm>
      </p:grpSpPr>
      <p:grpSp>
        <p:nvGrpSpPr>
          <p:cNvPr id="164" name="Google Shape;164;p19"/>
          <p:cNvGrpSpPr/>
          <p:nvPr/>
        </p:nvGrpSpPr>
        <p:grpSpPr>
          <a:xfrm>
            <a:off x="-50" y="3362325"/>
            <a:ext cx="9144000" cy="1781200"/>
            <a:chOff x="-50" y="3362325"/>
            <a:chExt cx="9144000" cy="1781200"/>
          </a:xfrm>
        </p:grpSpPr>
        <p:sp>
          <p:nvSpPr>
            <p:cNvPr id="165" name="Google Shape;165;p19"/>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9"/>
            <p:cNvGrpSpPr/>
            <p:nvPr/>
          </p:nvGrpSpPr>
          <p:grpSpPr>
            <a:xfrm>
              <a:off x="8281124" y="3362325"/>
              <a:ext cx="820979" cy="1272689"/>
              <a:chOff x="8281124" y="3362325"/>
              <a:chExt cx="820979" cy="1272689"/>
            </a:xfrm>
          </p:grpSpPr>
          <p:sp>
            <p:nvSpPr>
              <p:cNvPr id="167" name="Google Shape;167;p19"/>
              <p:cNvSpPr/>
              <p:nvPr/>
            </p:nvSpPr>
            <p:spPr>
              <a:xfrm>
                <a:off x="8281124" y="3466625"/>
                <a:ext cx="820979" cy="1168389"/>
              </a:xfrm>
              <a:custGeom>
                <a:avLst/>
                <a:gdLst/>
                <a:ahLst/>
                <a:cxnLst/>
                <a:rect l="l" t="t" r="r" b="b"/>
                <a:pathLst>
                  <a:path w="13848" h="19708" extrusionOk="0">
                    <a:moveTo>
                      <a:pt x="2068" y="112"/>
                    </a:moveTo>
                    <a:lnTo>
                      <a:pt x="1870" y="309"/>
                    </a:lnTo>
                    <a:lnTo>
                      <a:pt x="1870" y="112"/>
                    </a:lnTo>
                    <a:close/>
                    <a:moveTo>
                      <a:pt x="2437" y="112"/>
                    </a:moveTo>
                    <a:lnTo>
                      <a:pt x="2437" y="309"/>
                    </a:lnTo>
                    <a:lnTo>
                      <a:pt x="2248" y="112"/>
                    </a:lnTo>
                    <a:close/>
                    <a:moveTo>
                      <a:pt x="3380" y="112"/>
                    </a:moveTo>
                    <a:lnTo>
                      <a:pt x="3192" y="309"/>
                    </a:lnTo>
                    <a:lnTo>
                      <a:pt x="3192" y="112"/>
                    </a:lnTo>
                    <a:close/>
                    <a:moveTo>
                      <a:pt x="3758" y="112"/>
                    </a:moveTo>
                    <a:lnTo>
                      <a:pt x="3758" y="309"/>
                    </a:lnTo>
                    <a:lnTo>
                      <a:pt x="3569" y="112"/>
                    </a:lnTo>
                    <a:close/>
                    <a:moveTo>
                      <a:pt x="10176" y="112"/>
                    </a:moveTo>
                    <a:lnTo>
                      <a:pt x="9978" y="309"/>
                    </a:lnTo>
                    <a:lnTo>
                      <a:pt x="9978" y="112"/>
                    </a:lnTo>
                    <a:close/>
                    <a:moveTo>
                      <a:pt x="10544" y="112"/>
                    </a:moveTo>
                    <a:lnTo>
                      <a:pt x="10544" y="309"/>
                    </a:lnTo>
                    <a:lnTo>
                      <a:pt x="10356" y="112"/>
                    </a:lnTo>
                    <a:close/>
                    <a:moveTo>
                      <a:pt x="11488" y="112"/>
                    </a:moveTo>
                    <a:lnTo>
                      <a:pt x="11299" y="309"/>
                    </a:lnTo>
                    <a:lnTo>
                      <a:pt x="11299" y="112"/>
                    </a:lnTo>
                    <a:close/>
                    <a:moveTo>
                      <a:pt x="11866" y="112"/>
                    </a:moveTo>
                    <a:lnTo>
                      <a:pt x="11866" y="309"/>
                    </a:lnTo>
                    <a:lnTo>
                      <a:pt x="11677" y="112"/>
                    </a:lnTo>
                    <a:close/>
                    <a:moveTo>
                      <a:pt x="2196" y="180"/>
                    </a:moveTo>
                    <a:lnTo>
                      <a:pt x="2420" y="395"/>
                    </a:lnTo>
                    <a:lnTo>
                      <a:pt x="2196" y="609"/>
                    </a:lnTo>
                    <a:lnTo>
                      <a:pt x="2196" y="180"/>
                    </a:lnTo>
                    <a:close/>
                    <a:moveTo>
                      <a:pt x="3509" y="180"/>
                    </a:moveTo>
                    <a:lnTo>
                      <a:pt x="3732" y="395"/>
                    </a:lnTo>
                    <a:lnTo>
                      <a:pt x="3509" y="609"/>
                    </a:lnTo>
                    <a:lnTo>
                      <a:pt x="3509" y="180"/>
                    </a:lnTo>
                    <a:close/>
                    <a:moveTo>
                      <a:pt x="10304" y="180"/>
                    </a:moveTo>
                    <a:lnTo>
                      <a:pt x="10527" y="395"/>
                    </a:lnTo>
                    <a:lnTo>
                      <a:pt x="10304" y="609"/>
                    </a:lnTo>
                    <a:lnTo>
                      <a:pt x="10304" y="180"/>
                    </a:lnTo>
                    <a:close/>
                    <a:moveTo>
                      <a:pt x="11617" y="180"/>
                    </a:moveTo>
                    <a:lnTo>
                      <a:pt x="11840" y="395"/>
                    </a:lnTo>
                    <a:lnTo>
                      <a:pt x="11617" y="609"/>
                    </a:lnTo>
                    <a:lnTo>
                      <a:pt x="11617" y="180"/>
                    </a:lnTo>
                    <a:close/>
                    <a:moveTo>
                      <a:pt x="2119" y="189"/>
                    </a:moveTo>
                    <a:lnTo>
                      <a:pt x="2119" y="618"/>
                    </a:lnTo>
                    <a:lnTo>
                      <a:pt x="1896" y="403"/>
                    </a:lnTo>
                    <a:lnTo>
                      <a:pt x="2119" y="189"/>
                    </a:lnTo>
                    <a:close/>
                    <a:moveTo>
                      <a:pt x="3423" y="189"/>
                    </a:moveTo>
                    <a:lnTo>
                      <a:pt x="3423" y="618"/>
                    </a:lnTo>
                    <a:lnTo>
                      <a:pt x="3200" y="403"/>
                    </a:lnTo>
                    <a:lnTo>
                      <a:pt x="3423" y="189"/>
                    </a:lnTo>
                    <a:close/>
                    <a:moveTo>
                      <a:pt x="10227" y="189"/>
                    </a:moveTo>
                    <a:lnTo>
                      <a:pt x="10227" y="618"/>
                    </a:lnTo>
                    <a:lnTo>
                      <a:pt x="10004" y="403"/>
                    </a:lnTo>
                    <a:lnTo>
                      <a:pt x="10227" y="189"/>
                    </a:lnTo>
                    <a:close/>
                    <a:moveTo>
                      <a:pt x="11548" y="189"/>
                    </a:moveTo>
                    <a:lnTo>
                      <a:pt x="11548" y="618"/>
                    </a:lnTo>
                    <a:lnTo>
                      <a:pt x="11317" y="403"/>
                    </a:lnTo>
                    <a:lnTo>
                      <a:pt x="11548" y="189"/>
                    </a:lnTo>
                    <a:close/>
                    <a:moveTo>
                      <a:pt x="1870" y="489"/>
                    </a:moveTo>
                    <a:lnTo>
                      <a:pt x="2094" y="712"/>
                    </a:lnTo>
                    <a:lnTo>
                      <a:pt x="1870" y="935"/>
                    </a:lnTo>
                    <a:lnTo>
                      <a:pt x="1870" y="489"/>
                    </a:lnTo>
                    <a:close/>
                    <a:moveTo>
                      <a:pt x="2437" y="489"/>
                    </a:moveTo>
                    <a:lnTo>
                      <a:pt x="2437" y="935"/>
                    </a:lnTo>
                    <a:lnTo>
                      <a:pt x="2214" y="712"/>
                    </a:lnTo>
                    <a:lnTo>
                      <a:pt x="2437" y="489"/>
                    </a:lnTo>
                    <a:close/>
                    <a:moveTo>
                      <a:pt x="3192" y="489"/>
                    </a:moveTo>
                    <a:lnTo>
                      <a:pt x="3415" y="712"/>
                    </a:lnTo>
                    <a:lnTo>
                      <a:pt x="3192" y="935"/>
                    </a:lnTo>
                    <a:lnTo>
                      <a:pt x="3192" y="489"/>
                    </a:lnTo>
                    <a:close/>
                    <a:moveTo>
                      <a:pt x="3758" y="489"/>
                    </a:moveTo>
                    <a:lnTo>
                      <a:pt x="3758" y="935"/>
                    </a:lnTo>
                    <a:lnTo>
                      <a:pt x="3535" y="712"/>
                    </a:lnTo>
                    <a:lnTo>
                      <a:pt x="3758" y="489"/>
                    </a:lnTo>
                    <a:close/>
                    <a:moveTo>
                      <a:pt x="9978" y="489"/>
                    </a:moveTo>
                    <a:lnTo>
                      <a:pt x="10201" y="712"/>
                    </a:lnTo>
                    <a:lnTo>
                      <a:pt x="9978" y="935"/>
                    </a:lnTo>
                    <a:lnTo>
                      <a:pt x="9978" y="489"/>
                    </a:lnTo>
                    <a:close/>
                    <a:moveTo>
                      <a:pt x="10544" y="489"/>
                    </a:moveTo>
                    <a:lnTo>
                      <a:pt x="10544" y="935"/>
                    </a:lnTo>
                    <a:lnTo>
                      <a:pt x="10321" y="712"/>
                    </a:lnTo>
                    <a:lnTo>
                      <a:pt x="10544" y="489"/>
                    </a:lnTo>
                    <a:close/>
                    <a:moveTo>
                      <a:pt x="11299" y="489"/>
                    </a:moveTo>
                    <a:lnTo>
                      <a:pt x="11523" y="712"/>
                    </a:lnTo>
                    <a:lnTo>
                      <a:pt x="11299" y="935"/>
                    </a:lnTo>
                    <a:lnTo>
                      <a:pt x="11299" y="489"/>
                    </a:lnTo>
                    <a:close/>
                    <a:moveTo>
                      <a:pt x="11866" y="489"/>
                    </a:moveTo>
                    <a:lnTo>
                      <a:pt x="11866" y="935"/>
                    </a:lnTo>
                    <a:lnTo>
                      <a:pt x="11643" y="712"/>
                    </a:lnTo>
                    <a:lnTo>
                      <a:pt x="11866" y="489"/>
                    </a:lnTo>
                    <a:close/>
                    <a:moveTo>
                      <a:pt x="2196" y="807"/>
                    </a:moveTo>
                    <a:lnTo>
                      <a:pt x="2420" y="1021"/>
                    </a:lnTo>
                    <a:lnTo>
                      <a:pt x="2196" y="1236"/>
                    </a:lnTo>
                    <a:lnTo>
                      <a:pt x="2196" y="807"/>
                    </a:lnTo>
                    <a:close/>
                    <a:moveTo>
                      <a:pt x="3509" y="807"/>
                    </a:moveTo>
                    <a:lnTo>
                      <a:pt x="3732" y="1021"/>
                    </a:lnTo>
                    <a:lnTo>
                      <a:pt x="3509" y="1236"/>
                    </a:lnTo>
                    <a:lnTo>
                      <a:pt x="3509" y="807"/>
                    </a:lnTo>
                    <a:close/>
                    <a:moveTo>
                      <a:pt x="10304" y="807"/>
                    </a:moveTo>
                    <a:lnTo>
                      <a:pt x="10527" y="1021"/>
                    </a:lnTo>
                    <a:lnTo>
                      <a:pt x="10304" y="1236"/>
                    </a:lnTo>
                    <a:lnTo>
                      <a:pt x="10304" y="807"/>
                    </a:lnTo>
                    <a:close/>
                    <a:moveTo>
                      <a:pt x="11617" y="807"/>
                    </a:moveTo>
                    <a:lnTo>
                      <a:pt x="11840" y="1021"/>
                    </a:lnTo>
                    <a:lnTo>
                      <a:pt x="11617" y="1236"/>
                    </a:lnTo>
                    <a:lnTo>
                      <a:pt x="11617" y="807"/>
                    </a:lnTo>
                    <a:close/>
                    <a:moveTo>
                      <a:pt x="2119" y="824"/>
                    </a:moveTo>
                    <a:lnTo>
                      <a:pt x="2119" y="1253"/>
                    </a:lnTo>
                    <a:lnTo>
                      <a:pt x="1896" y="1038"/>
                    </a:lnTo>
                    <a:lnTo>
                      <a:pt x="2119" y="824"/>
                    </a:lnTo>
                    <a:close/>
                    <a:moveTo>
                      <a:pt x="3423" y="824"/>
                    </a:moveTo>
                    <a:lnTo>
                      <a:pt x="3423" y="1253"/>
                    </a:lnTo>
                    <a:lnTo>
                      <a:pt x="3200" y="1038"/>
                    </a:lnTo>
                    <a:lnTo>
                      <a:pt x="3423" y="824"/>
                    </a:lnTo>
                    <a:close/>
                    <a:moveTo>
                      <a:pt x="10227" y="824"/>
                    </a:moveTo>
                    <a:lnTo>
                      <a:pt x="10227" y="1253"/>
                    </a:lnTo>
                    <a:lnTo>
                      <a:pt x="10004" y="1038"/>
                    </a:lnTo>
                    <a:lnTo>
                      <a:pt x="10227" y="824"/>
                    </a:lnTo>
                    <a:close/>
                    <a:moveTo>
                      <a:pt x="11548" y="824"/>
                    </a:moveTo>
                    <a:lnTo>
                      <a:pt x="11548" y="1253"/>
                    </a:lnTo>
                    <a:lnTo>
                      <a:pt x="11317" y="1038"/>
                    </a:lnTo>
                    <a:lnTo>
                      <a:pt x="11548" y="824"/>
                    </a:lnTo>
                    <a:close/>
                    <a:moveTo>
                      <a:pt x="1870" y="1124"/>
                    </a:moveTo>
                    <a:lnTo>
                      <a:pt x="2094" y="1347"/>
                    </a:lnTo>
                    <a:lnTo>
                      <a:pt x="1870" y="1570"/>
                    </a:lnTo>
                    <a:lnTo>
                      <a:pt x="1870" y="1124"/>
                    </a:lnTo>
                    <a:close/>
                    <a:moveTo>
                      <a:pt x="2437" y="1124"/>
                    </a:moveTo>
                    <a:lnTo>
                      <a:pt x="2437" y="1570"/>
                    </a:lnTo>
                    <a:lnTo>
                      <a:pt x="2214" y="1347"/>
                    </a:lnTo>
                    <a:lnTo>
                      <a:pt x="2437" y="1124"/>
                    </a:lnTo>
                    <a:close/>
                    <a:moveTo>
                      <a:pt x="3192" y="1124"/>
                    </a:moveTo>
                    <a:lnTo>
                      <a:pt x="3415" y="1347"/>
                    </a:lnTo>
                    <a:lnTo>
                      <a:pt x="3192" y="1570"/>
                    </a:lnTo>
                    <a:lnTo>
                      <a:pt x="3192" y="1124"/>
                    </a:lnTo>
                    <a:close/>
                    <a:moveTo>
                      <a:pt x="3758" y="1124"/>
                    </a:moveTo>
                    <a:lnTo>
                      <a:pt x="3758" y="1570"/>
                    </a:lnTo>
                    <a:lnTo>
                      <a:pt x="3535" y="1347"/>
                    </a:lnTo>
                    <a:lnTo>
                      <a:pt x="3758" y="1124"/>
                    </a:lnTo>
                    <a:close/>
                    <a:moveTo>
                      <a:pt x="9978" y="1124"/>
                    </a:moveTo>
                    <a:lnTo>
                      <a:pt x="10201" y="1347"/>
                    </a:lnTo>
                    <a:lnTo>
                      <a:pt x="9978" y="1570"/>
                    </a:lnTo>
                    <a:lnTo>
                      <a:pt x="9978" y="1124"/>
                    </a:lnTo>
                    <a:close/>
                    <a:moveTo>
                      <a:pt x="10544" y="1124"/>
                    </a:moveTo>
                    <a:lnTo>
                      <a:pt x="10544" y="1570"/>
                    </a:lnTo>
                    <a:lnTo>
                      <a:pt x="10321" y="1347"/>
                    </a:lnTo>
                    <a:lnTo>
                      <a:pt x="10544" y="1124"/>
                    </a:lnTo>
                    <a:close/>
                    <a:moveTo>
                      <a:pt x="11299" y="1124"/>
                    </a:moveTo>
                    <a:lnTo>
                      <a:pt x="11523" y="1347"/>
                    </a:lnTo>
                    <a:lnTo>
                      <a:pt x="11299" y="1570"/>
                    </a:lnTo>
                    <a:lnTo>
                      <a:pt x="11299" y="1124"/>
                    </a:lnTo>
                    <a:close/>
                    <a:moveTo>
                      <a:pt x="11866" y="1124"/>
                    </a:moveTo>
                    <a:lnTo>
                      <a:pt x="11866" y="1570"/>
                    </a:lnTo>
                    <a:lnTo>
                      <a:pt x="11643" y="1347"/>
                    </a:lnTo>
                    <a:lnTo>
                      <a:pt x="11866" y="1124"/>
                    </a:lnTo>
                    <a:close/>
                    <a:moveTo>
                      <a:pt x="6787" y="1484"/>
                    </a:moveTo>
                    <a:lnTo>
                      <a:pt x="6787" y="1622"/>
                    </a:lnTo>
                    <a:lnTo>
                      <a:pt x="6666" y="1622"/>
                    </a:lnTo>
                    <a:lnTo>
                      <a:pt x="6666" y="1484"/>
                    </a:lnTo>
                    <a:close/>
                    <a:moveTo>
                      <a:pt x="7061" y="1484"/>
                    </a:moveTo>
                    <a:lnTo>
                      <a:pt x="7061" y="1622"/>
                    </a:lnTo>
                    <a:lnTo>
                      <a:pt x="6924" y="1622"/>
                    </a:lnTo>
                    <a:lnTo>
                      <a:pt x="6924" y="1484"/>
                    </a:lnTo>
                    <a:close/>
                    <a:moveTo>
                      <a:pt x="2196" y="1442"/>
                    </a:moveTo>
                    <a:lnTo>
                      <a:pt x="2420" y="1656"/>
                    </a:lnTo>
                    <a:lnTo>
                      <a:pt x="2196" y="1871"/>
                    </a:lnTo>
                    <a:lnTo>
                      <a:pt x="2196" y="1442"/>
                    </a:lnTo>
                    <a:close/>
                    <a:moveTo>
                      <a:pt x="3509" y="1442"/>
                    </a:moveTo>
                    <a:lnTo>
                      <a:pt x="3732" y="1656"/>
                    </a:lnTo>
                    <a:lnTo>
                      <a:pt x="3509" y="1871"/>
                    </a:lnTo>
                    <a:lnTo>
                      <a:pt x="3509" y="1442"/>
                    </a:lnTo>
                    <a:close/>
                    <a:moveTo>
                      <a:pt x="10304" y="1442"/>
                    </a:moveTo>
                    <a:lnTo>
                      <a:pt x="10527" y="1656"/>
                    </a:lnTo>
                    <a:lnTo>
                      <a:pt x="10304" y="1871"/>
                    </a:lnTo>
                    <a:lnTo>
                      <a:pt x="10304" y="1442"/>
                    </a:lnTo>
                    <a:close/>
                    <a:moveTo>
                      <a:pt x="11617" y="1442"/>
                    </a:moveTo>
                    <a:lnTo>
                      <a:pt x="11840" y="1656"/>
                    </a:lnTo>
                    <a:lnTo>
                      <a:pt x="11617" y="1871"/>
                    </a:lnTo>
                    <a:lnTo>
                      <a:pt x="11617" y="1442"/>
                    </a:lnTo>
                    <a:close/>
                    <a:moveTo>
                      <a:pt x="2119" y="1450"/>
                    </a:moveTo>
                    <a:lnTo>
                      <a:pt x="2119" y="1879"/>
                    </a:lnTo>
                    <a:lnTo>
                      <a:pt x="1896" y="1665"/>
                    </a:lnTo>
                    <a:lnTo>
                      <a:pt x="2119" y="1450"/>
                    </a:lnTo>
                    <a:close/>
                    <a:moveTo>
                      <a:pt x="3423" y="1450"/>
                    </a:moveTo>
                    <a:lnTo>
                      <a:pt x="3423" y="1879"/>
                    </a:lnTo>
                    <a:lnTo>
                      <a:pt x="3200" y="1665"/>
                    </a:lnTo>
                    <a:lnTo>
                      <a:pt x="3423" y="1450"/>
                    </a:lnTo>
                    <a:close/>
                    <a:moveTo>
                      <a:pt x="10227" y="1450"/>
                    </a:moveTo>
                    <a:lnTo>
                      <a:pt x="10227" y="1879"/>
                    </a:lnTo>
                    <a:lnTo>
                      <a:pt x="10004" y="1665"/>
                    </a:lnTo>
                    <a:lnTo>
                      <a:pt x="10227" y="1450"/>
                    </a:lnTo>
                    <a:close/>
                    <a:moveTo>
                      <a:pt x="11548" y="1450"/>
                    </a:moveTo>
                    <a:lnTo>
                      <a:pt x="11548" y="1879"/>
                    </a:lnTo>
                    <a:lnTo>
                      <a:pt x="11317" y="1665"/>
                    </a:lnTo>
                    <a:lnTo>
                      <a:pt x="11548" y="1450"/>
                    </a:lnTo>
                    <a:close/>
                    <a:moveTo>
                      <a:pt x="6787" y="1776"/>
                    </a:moveTo>
                    <a:lnTo>
                      <a:pt x="6787" y="2034"/>
                    </a:lnTo>
                    <a:lnTo>
                      <a:pt x="6641" y="2034"/>
                    </a:lnTo>
                    <a:lnTo>
                      <a:pt x="6658" y="1776"/>
                    </a:lnTo>
                    <a:close/>
                    <a:moveTo>
                      <a:pt x="7070" y="1776"/>
                    </a:moveTo>
                    <a:lnTo>
                      <a:pt x="7087" y="2034"/>
                    </a:lnTo>
                    <a:lnTo>
                      <a:pt x="6932" y="2034"/>
                    </a:lnTo>
                    <a:lnTo>
                      <a:pt x="6932" y="1776"/>
                    </a:lnTo>
                    <a:close/>
                    <a:moveTo>
                      <a:pt x="1870" y="1750"/>
                    </a:moveTo>
                    <a:lnTo>
                      <a:pt x="2094" y="1982"/>
                    </a:lnTo>
                    <a:lnTo>
                      <a:pt x="1870" y="2205"/>
                    </a:lnTo>
                    <a:lnTo>
                      <a:pt x="1870" y="1750"/>
                    </a:lnTo>
                    <a:close/>
                    <a:moveTo>
                      <a:pt x="2437" y="1750"/>
                    </a:moveTo>
                    <a:lnTo>
                      <a:pt x="2437" y="2205"/>
                    </a:lnTo>
                    <a:lnTo>
                      <a:pt x="2214" y="1982"/>
                    </a:lnTo>
                    <a:lnTo>
                      <a:pt x="2437" y="1750"/>
                    </a:lnTo>
                    <a:close/>
                    <a:moveTo>
                      <a:pt x="3192" y="1750"/>
                    </a:moveTo>
                    <a:lnTo>
                      <a:pt x="3415" y="1982"/>
                    </a:lnTo>
                    <a:lnTo>
                      <a:pt x="3192" y="2205"/>
                    </a:lnTo>
                    <a:lnTo>
                      <a:pt x="3192" y="1750"/>
                    </a:lnTo>
                    <a:close/>
                    <a:moveTo>
                      <a:pt x="3758" y="1750"/>
                    </a:moveTo>
                    <a:lnTo>
                      <a:pt x="3758" y="2205"/>
                    </a:lnTo>
                    <a:lnTo>
                      <a:pt x="3535" y="1982"/>
                    </a:lnTo>
                    <a:lnTo>
                      <a:pt x="3758" y="1750"/>
                    </a:lnTo>
                    <a:close/>
                    <a:moveTo>
                      <a:pt x="9978" y="1750"/>
                    </a:moveTo>
                    <a:lnTo>
                      <a:pt x="10201" y="1982"/>
                    </a:lnTo>
                    <a:lnTo>
                      <a:pt x="9978" y="2205"/>
                    </a:lnTo>
                    <a:lnTo>
                      <a:pt x="9978" y="1750"/>
                    </a:lnTo>
                    <a:close/>
                    <a:moveTo>
                      <a:pt x="10544" y="1750"/>
                    </a:moveTo>
                    <a:lnTo>
                      <a:pt x="10544" y="2205"/>
                    </a:lnTo>
                    <a:lnTo>
                      <a:pt x="10321" y="1982"/>
                    </a:lnTo>
                    <a:lnTo>
                      <a:pt x="10544" y="1750"/>
                    </a:lnTo>
                    <a:close/>
                    <a:moveTo>
                      <a:pt x="11299" y="1750"/>
                    </a:moveTo>
                    <a:lnTo>
                      <a:pt x="11523" y="1982"/>
                    </a:lnTo>
                    <a:lnTo>
                      <a:pt x="11299" y="2205"/>
                    </a:lnTo>
                    <a:lnTo>
                      <a:pt x="11299" y="1750"/>
                    </a:lnTo>
                    <a:close/>
                    <a:moveTo>
                      <a:pt x="11866" y="1750"/>
                    </a:moveTo>
                    <a:lnTo>
                      <a:pt x="11866" y="2205"/>
                    </a:lnTo>
                    <a:lnTo>
                      <a:pt x="11643" y="1982"/>
                    </a:lnTo>
                    <a:lnTo>
                      <a:pt x="11866" y="1750"/>
                    </a:lnTo>
                    <a:close/>
                    <a:moveTo>
                      <a:pt x="6795" y="2179"/>
                    </a:moveTo>
                    <a:lnTo>
                      <a:pt x="6795" y="2394"/>
                    </a:lnTo>
                    <a:lnTo>
                      <a:pt x="6632" y="2394"/>
                    </a:lnTo>
                    <a:lnTo>
                      <a:pt x="6641" y="2179"/>
                    </a:lnTo>
                    <a:close/>
                    <a:moveTo>
                      <a:pt x="7095" y="2179"/>
                    </a:moveTo>
                    <a:lnTo>
                      <a:pt x="7104" y="2394"/>
                    </a:lnTo>
                    <a:lnTo>
                      <a:pt x="6941" y="2394"/>
                    </a:lnTo>
                    <a:lnTo>
                      <a:pt x="6941" y="2179"/>
                    </a:lnTo>
                    <a:close/>
                    <a:moveTo>
                      <a:pt x="2119" y="2076"/>
                    </a:moveTo>
                    <a:lnTo>
                      <a:pt x="2119" y="2480"/>
                    </a:lnTo>
                    <a:lnTo>
                      <a:pt x="2119" y="2505"/>
                    </a:lnTo>
                    <a:lnTo>
                      <a:pt x="1896" y="2291"/>
                    </a:lnTo>
                    <a:lnTo>
                      <a:pt x="2119" y="2076"/>
                    </a:lnTo>
                    <a:close/>
                    <a:moveTo>
                      <a:pt x="2196" y="2076"/>
                    </a:moveTo>
                    <a:lnTo>
                      <a:pt x="2420" y="2291"/>
                    </a:lnTo>
                    <a:lnTo>
                      <a:pt x="2196" y="2505"/>
                    </a:lnTo>
                    <a:lnTo>
                      <a:pt x="2196" y="2480"/>
                    </a:lnTo>
                    <a:lnTo>
                      <a:pt x="2196" y="2076"/>
                    </a:lnTo>
                    <a:close/>
                    <a:moveTo>
                      <a:pt x="3423" y="2076"/>
                    </a:moveTo>
                    <a:lnTo>
                      <a:pt x="3423" y="2480"/>
                    </a:lnTo>
                    <a:lnTo>
                      <a:pt x="3423" y="2505"/>
                    </a:lnTo>
                    <a:lnTo>
                      <a:pt x="3200" y="2291"/>
                    </a:lnTo>
                    <a:lnTo>
                      <a:pt x="3423" y="2076"/>
                    </a:lnTo>
                    <a:close/>
                    <a:moveTo>
                      <a:pt x="3509" y="2076"/>
                    </a:moveTo>
                    <a:lnTo>
                      <a:pt x="3732" y="2291"/>
                    </a:lnTo>
                    <a:lnTo>
                      <a:pt x="3509" y="2505"/>
                    </a:lnTo>
                    <a:lnTo>
                      <a:pt x="3509" y="2480"/>
                    </a:lnTo>
                    <a:lnTo>
                      <a:pt x="3509" y="2076"/>
                    </a:lnTo>
                    <a:close/>
                    <a:moveTo>
                      <a:pt x="10227" y="2076"/>
                    </a:moveTo>
                    <a:lnTo>
                      <a:pt x="10227" y="2480"/>
                    </a:lnTo>
                    <a:lnTo>
                      <a:pt x="10227" y="2505"/>
                    </a:lnTo>
                    <a:lnTo>
                      <a:pt x="10004" y="2291"/>
                    </a:lnTo>
                    <a:lnTo>
                      <a:pt x="10227" y="2076"/>
                    </a:lnTo>
                    <a:close/>
                    <a:moveTo>
                      <a:pt x="10304" y="2076"/>
                    </a:moveTo>
                    <a:lnTo>
                      <a:pt x="10527" y="2291"/>
                    </a:lnTo>
                    <a:lnTo>
                      <a:pt x="10304" y="2505"/>
                    </a:lnTo>
                    <a:lnTo>
                      <a:pt x="10304" y="2480"/>
                    </a:lnTo>
                    <a:lnTo>
                      <a:pt x="10304" y="2076"/>
                    </a:lnTo>
                    <a:close/>
                    <a:moveTo>
                      <a:pt x="11548" y="2076"/>
                    </a:moveTo>
                    <a:lnTo>
                      <a:pt x="11548" y="2480"/>
                    </a:lnTo>
                    <a:lnTo>
                      <a:pt x="11548" y="2505"/>
                    </a:lnTo>
                    <a:lnTo>
                      <a:pt x="11317" y="2291"/>
                    </a:lnTo>
                    <a:lnTo>
                      <a:pt x="11548" y="2076"/>
                    </a:lnTo>
                    <a:close/>
                    <a:moveTo>
                      <a:pt x="11617" y="2076"/>
                    </a:moveTo>
                    <a:lnTo>
                      <a:pt x="11840" y="2291"/>
                    </a:lnTo>
                    <a:lnTo>
                      <a:pt x="11617" y="2505"/>
                    </a:lnTo>
                    <a:lnTo>
                      <a:pt x="11617" y="2480"/>
                    </a:lnTo>
                    <a:lnTo>
                      <a:pt x="11617" y="2076"/>
                    </a:lnTo>
                    <a:close/>
                    <a:moveTo>
                      <a:pt x="2437" y="2377"/>
                    </a:moveTo>
                    <a:lnTo>
                      <a:pt x="2437" y="2480"/>
                    </a:lnTo>
                    <a:lnTo>
                      <a:pt x="2437" y="2823"/>
                    </a:lnTo>
                    <a:lnTo>
                      <a:pt x="2214" y="2600"/>
                    </a:lnTo>
                    <a:lnTo>
                      <a:pt x="2437" y="2377"/>
                    </a:lnTo>
                    <a:close/>
                    <a:moveTo>
                      <a:pt x="3758" y="2377"/>
                    </a:moveTo>
                    <a:lnTo>
                      <a:pt x="3758" y="2480"/>
                    </a:lnTo>
                    <a:lnTo>
                      <a:pt x="3758" y="2823"/>
                    </a:lnTo>
                    <a:lnTo>
                      <a:pt x="3535" y="2600"/>
                    </a:lnTo>
                    <a:lnTo>
                      <a:pt x="3758" y="2377"/>
                    </a:lnTo>
                    <a:close/>
                    <a:moveTo>
                      <a:pt x="10544" y="2377"/>
                    </a:moveTo>
                    <a:lnTo>
                      <a:pt x="10544" y="2480"/>
                    </a:lnTo>
                    <a:lnTo>
                      <a:pt x="10544" y="2823"/>
                    </a:lnTo>
                    <a:lnTo>
                      <a:pt x="10321" y="2600"/>
                    </a:lnTo>
                    <a:lnTo>
                      <a:pt x="10544" y="2377"/>
                    </a:lnTo>
                    <a:close/>
                    <a:moveTo>
                      <a:pt x="11866" y="2377"/>
                    </a:moveTo>
                    <a:lnTo>
                      <a:pt x="11866" y="2480"/>
                    </a:lnTo>
                    <a:lnTo>
                      <a:pt x="11866" y="2823"/>
                    </a:lnTo>
                    <a:lnTo>
                      <a:pt x="11643" y="2600"/>
                    </a:lnTo>
                    <a:lnTo>
                      <a:pt x="11866" y="2377"/>
                    </a:lnTo>
                    <a:close/>
                    <a:moveTo>
                      <a:pt x="1870" y="2385"/>
                    </a:moveTo>
                    <a:lnTo>
                      <a:pt x="2094" y="2608"/>
                    </a:lnTo>
                    <a:lnTo>
                      <a:pt x="1870" y="2831"/>
                    </a:lnTo>
                    <a:lnTo>
                      <a:pt x="1870" y="2480"/>
                    </a:lnTo>
                    <a:lnTo>
                      <a:pt x="1870" y="2385"/>
                    </a:lnTo>
                    <a:close/>
                    <a:moveTo>
                      <a:pt x="3192" y="2385"/>
                    </a:moveTo>
                    <a:lnTo>
                      <a:pt x="3415" y="2608"/>
                    </a:lnTo>
                    <a:lnTo>
                      <a:pt x="3192" y="2831"/>
                    </a:lnTo>
                    <a:lnTo>
                      <a:pt x="3192" y="2480"/>
                    </a:lnTo>
                    <a:lnTo>
                      <a:pt x="3192" y="2385"/>
                    </a:lnTo>
                    <a:close/>
                    <a:moveTo>
                      <a:pt x="9978" y="2385"/>
                    </a:moveTo>
                    <a:lnTo>
                      <a:pt x="10201" y="2608"/>
                    </a:lnTo>
                    <a:lnTo>
                      <a:pt x="9978" y="2831"/>
                    </a:lnTo>
                    <a:lnTo>
                      <a:pt x="9978" y="2480"/>
                    </a:lnTo>
                    <a:lnTo>
                      <a:pt x="9978" y="2385"/>
                    </a:lnTo>
                    <a:close/>
                    <a:moveTo>
                      <a:pt x="11299" y="2385"/>
                    </a:moveTo>
                    <a:lnTo>
                      <a:pt x="11523" y="2608"/>
                    </a:lnTo>
                    <a:lnTo>
                      <a:pt x="11299" y="2831"/>
                    </a:lnTo>
                    <a:lnTo>
                      <a:pt x="11299" y="2480"/>
                    </a:lnTo>
                    <a:lnTo>
                      <a:pt x="11299" y="2385"/>
                    </a:lnTo>
                    <a:close/>
                    <a:moveTo>
                      <a:pt x="2119" y="2711"/>
                    </a:moveTo>
                    <a:lnTo>
                      <a:pt x="2119" y="3140"/>
                    </a:lnTo>
                    <a:lnTo>
                      <a:pt x="1896" y="2926"/>
                    </a:lnTo>
                    <a:lnTo>
                      <a:pt x="2119" y="2711"/>
                    </a:lnTo>
                    <a:close/>
                    <a:moveTo>
                      <a:pt x="2196" y="2711"/>
                    </a:moveTo>
                    <a:lnTo>
                      <a:pt x="2420" y="2926"/>
                    </a:lnTo>
                    <a:lnTo>
                      <a:pt x="2196" y="3140"/>
                    </a:lnTo>
                    <a:lnTo>
                      <a:pt x="2196" y="2711"/>
                    </a:lnTo>
                    <a:close/>
                    <a:moveTo>
                      <a:pt x="3423" y="2711"/>
                    </a:moveTo>
                    <a:lnTo>
                      <a:pt x="3423" y="3140"/>
                    </a:lnTo>
                    <a:lnTo>
                      <a:pt x="3200" y="2926"/>
                    </a:lnTo>
                    <a:lnTo>
                      <a:pt x="3423" y="2711"/>
                    </a:lnTo>
                    <a:close/>
                    <a:moveTo>
                      <a:pt x="3509" y="2711"/>
                    </a:moveTo>
                    <a:lnTo>
                      <a:pt x="3732" y="2926"/>
                    </a:lnTo>
                    <a:lnTo>
                      <a:pt x="3509" y="3140"/>
                    </a:lnTo>
                    <a:lnTo>
                      <a:pt x="3509" y="2711"/>
                    </a:lnTo>
                    <a:close/>
                    <a:moveTo>
                      <a:pt x="10227" y="2711"/>
                    </a:moveTo>
                    <a:lnTo>
                      <a:pt x="10227" y="3140"/>
                    </a:lnTo>
                    <a:lnTo>
                      <a:pt x="10004" y="2926"/>
                    </a:lnTo>
                    <a:lnTo>
                      <a:pt x="10227" y="2711"/>
                    </a:lnTo>
                    <a:close/>
                    <a:moveTo>
                      <a:pt x="10304" y="2711"/>
                    </a:moveTo>
                    <a:lnTo>
                      <a:pt x="10527" y="2926"/>
                    </a:lnTo>
                    <a:lnTo>
                      <a:pt x="10304" y="3140"/>
                    </a:lnTo>
                    <a:lnTo>
                      <a:pt x="10304" y="2711"/>
                    </a:lnTo>
                    <a:close/>
                    <a:moveTo>
                      <a:pt x="11548" y="2711"/>
                    </a:moveTo>
                    <a:lnTo>
                      <a:pt x="11548" y="3140"/>
                    </a:lnTo>
                    <a:lnTo>
                      <a:pt x="11317" y="2926"/>
                    </a:lnTo>
                    <a:lnTo>
                      <a:pt x="11548" y="2711"/>
                    </a:lnTo>
                    <a:close/>
                    <a:moveTo>
                      <a:pt x="11617" y="2711"/>
                    </a:moveTo>
                    <a:lnTo>
                      <a:pt x="11840" y="2926"/>
                    </a:lnTo>
                    <a:lnTo>
                      <a:pt x="11617" y="3140"/>
                    </a:lnTo>
                    <a:lnTo>
                      <a:pt x="11617" y="2711"/>
                    </a:lnTo>
                    <a:close/>
                    <a:moveTo>
                      <a:pt x="2437" y="3012"/>
                    </a:moveTo>
                    <a:lnTo>
                      <a:pt x="2437" y="3278"/>
                    </a:lnTo>
                    <a:lnTo>
                      <a:pt x="2437" y="3458"/>
                    </a:lnTo>
                    <a:lnTo>
                      <a:pt x="2214" y="3235"/>
                    </a:lnTo>
                    <a:lnTo>
                      <a:pt x="2437" y="3012"/>
                    </a:lnTo>
                    <a:close/>
                    <a:moveTo>
                      <a:pt x="3758" y="3012"/>
                    </a:moveTo>
                    <a:lnTo>
                      <a:pt x="3758" y="3278"/>
                    </a:lnTo>
                    <a:lnTo>
                      <a:pt x="3758" y="3458"/>
                    </a:lnTo>
                    <a:lnTo>
                      <a:pt x="3535" y="3235"/>
                    </a:lnTo>
                    <a:lnTo>
                      <a:pt x="3758" y="3012"/>
                    </a:lnTo>
                    <a:close/>
                    <a:moveTo>
                      <a:pt x="10544" y="3012"/>
                    </a:moveTo>
                    <a:lnTo>
                      <a:pt x="10544" y="3278"/>
                    </a:lnTo>
                    <a:lnTo>
                      <a:pt x="10544" y="3458"/>
                    </a:lnTo>
                    <a:lnTo>
                      <a:pt x="10321" y="3235"/>
                    </a:lnTo>
                    <a:lnTo>
                      <a:pt x="10544" y="3012"/>
                    </a:lnTo>
                    <a:close/>
                    <a:moveTo>
                      <a:pt x="11866" y="3012"/>
                    </a:moveTo>
                    <a:lnTo>
                      <a:pt x="11866" y="3278"/>
                    </a:lnTo>
                    <a:lnTo>
                      <a:pt x="11866" y="3458"/>
                    </a:lnTo>
                    <a:lnTo>
                      <a:pt x="11643" y="3235"/>
                    </a:lnTo>
                    <a:lnTo>
                      <a:pt x="11866" y="3012"/>
                    </a:lnTo>
                    <a:close/>
                    <a:moveTo>
                      <a:pt x="1870" y="3020"/>
                    </a:moveTo>
                    <a:lnTo>
                      <a:pt x="2094" y="3243"/>
                    </a:lnTo>
                    <a:lnTo>
                      <a:pt x="1870" y="3466"/>
                    </a:lnTo>
                    <a:lnTo>
                      <a:pt x="1870" y="3278"/>
                    </a:lnTo>
                    <a:lnTo>
                      <a:pt x="1870" y="3020"/>
                    </a:lnTo>
                    <a:close/>
                    <a:moveTo>
                      <a:pt x="3192" y="3020"/>
                    </a:moveTo>
                    <a:lnTo>
                      <a:pt x="3415" y="3243"/>
                    </a:lnTo>
                    <a:lnTo>
                      <a:pt x="3192" y="3466"/>
                    </a:lnTo>
                    <a:lnTo>
                      <a:pt x="3192" y="3278"/>
                    </a:lnTo>
                    <a:lnTo>
                      <a:pt x="3192" y="3020"/>
                    </a:lnTo>
                    <a:close/>
                    <a:moveTo>
                      <a:pt x="9978" y="3020"/>
                    </a:moveTo>
                    <a:lnTo>
                      <a:pt x="10201" y="3243"/>
                    </a:lnTo>
                    <a:lnTo>
                      <a:pt x="9978" y="3466"/>
                    </a:lnTo>
                    <a:lnTo>
                      <a:pt x="9978" y="3278"/>
                    </a:lnTo>
                    <a:lnTo>
                      <a:pt x="9978" y="3020"/>
                    </a:lnTo>
                    <a:close/>
                    <a:moveTo>
                      <a:pt x="11299" y="3020"/>
                    </a:moveTo>
                    <a:lnTo>
                      <a:pt x="11523" y="3243"/>
                    </a:lnTo>
                    <a:lnTo>
                      <a:pt x="11299" y="3466"/>
                    </a:lnTo>
                    <a:lnTo>
                      <a:pt x="11299" y="3278"/>
                    </a:lnTo>
                    <a:lnTo>
                      <a:pt x="11299" y="3020"/>
                    </a:lnTo>
                    <a:close/>
                    <a:moveTo>
                      <a:pt x="2119" y="3338"/>
                    </a:moveTo>
                    <a:lnTo>
                      <a:pt x="2119" y="3767"/>
                    </a:lnTo>
                    <a:lnTo>
                      <a:pt x="1896" y="3552"/>
                    </a:lnTo>
                    <a:lnTo>
                      <a:pt x="2119" y="3338"/>
                    </a:lnTo>
                    <a:close/>
                    <a:moveTo>
                      <a:pt x="2196" y="3338"/>
                    </a:moveTo>
                    <a:lnTo>
                      <a:pt x="2420" y="3552"/>
                    </a:lnTo>
                    <a:lnTo>
                      <a:pt x="2196" y="3767"/>
                    </a:lnTo>
                    <a:lnTo>
                      <a:pt x="2196" y="3338"/>
                    </a:lnTo>
                    <a:close/>
                    <a:moveTo>
                      <a:pt x="3423" y="3338"/>
                    </a:moveTo>
                    <a:lnTo>
                      <a:pt x="3423" y="3767"/>
                    </a:lnTo>
                    <a:lnTo>
                      <a:pt x="3200" y="3552"/>
                    </a:lnTo>
                    <a:lnTo>
                      <a:pt x="3423" y="3338"/>
                    </a:lnTo>
                    <a:close/>
                    <a:moveTo>
                      <a:pt x="3509" y="3338"/>
                    </a:moveTo>
                    <a:lnTo>
                      <a:pt x="3732" y="3552"/>
                    </a:lnTo>
                    <a:lnTo>
                      <a:pt x="3509" y="3767"/>
                    </a:lnTo>
                    <a:lnTo>
                      <a:pt x="3509" y="3338"/>
                    </a:lnTo>
                    <a:close/>
                    <a:moveTo>
                      <a:pt x="10227" y="3338"/>
                    </a:moveTo>
                    <a:lnTo>
                      <a:pt x="10227" y="3767"/>
                    </a:lnTo>
                    <a:lnTo>
                      <a:pt x="10004" y="3552"/>
                    </a:lnTo>
                    <a:lnTo>
                      <a:pt x="10227" y="3338"/>
                    </a:lnTo>
                    <a:close/>
                    <a:moveTo>
                      <a:pt x="10304" y="3338"/>
                    </a:moveTo>
                    <a:lnTo>
                      <a:pt x="10527" y="3552"/>
                    </a:lnTo>
                    <a:lnTo>
                      <a:pt x="10304" y="3767"/>
                    </a:lnTo>
                    <a:lnTo>
                      <a:pt x="10304" y="3338"/>
                    </a:lnTo>
                    <a:close/>
                    <a:moveTo>
                      <a:pt x="11548" y="3338"/>
                    </a:moveTo>
                    <a:lnTo>
                      <a:pt x="11548" y="3767"/>
                    </a:lnTo>
                    <a:lnTo>
                      <a:pt x="11317" y="3552"/>
                    </a:lnTo>
                    <a:lnTo>
                      <a:pt x="11548" y="3338"/>
                    </a:lnTo>
                    <a:close/>
                    <a:moveTo>
                      <a:pt x="11617" y="3338"/>
                    </a:moveTo>
                    <a:lnTo>
                      <a:pt x="11840" y="3552"/>
                    </a:lnTo>
                    <a:lnTo>
                      <a:pt x="11617" y="3767"/>
                    </a:lnTo>
                    <a:lnTo>
                      <a:pt x="11617" y="3338"/>
                    </a:lnTo>
                    <a:close/>
                    <a:moveTo>
                      <a:pt x="2437" y="3638"/>
                    </a:moveTo>
                    <a:lnTo>
                      <a:pt x="2437" y="4093"/>
                    </a:lnTo>
                    <a:lnTo>
                      <a:pt x="2214" y="3870"/>
                    </a:lnTo>
                    <a:lnTo>
                      <a:pt x="2437" y="3638"/>
                    </a:lnTo>
                    <a:close/>
                    <a:moveTo>
                      <a:pt x="3758" y="3638"/>
                    </a:moveTo>
                    <a:lnTo>
                      <a:pt x="3758" y="4093"/>
                    </a:lnTo>
                    <a:lnTo>
                      <a:pt x="3535" y="3870"/>
                    </a:lnTo>
                    <a:lnTo>
                      <a:pt x="3758" y="3638"/>
                    </a:lnTo>
                    <a:close/>
                    <a:moveTo>
                      <a:pt x="10544" y="3638"/>
                    </a:moveTo>
                    <a:lnTo>
                      <a:pt x="10544" y="4093"/>
                    </a:lnTo>
                    <a:lnTo>
                      <a:pt x="10321" y="3870"/>
                    </a:lnTo>
                    <a:lnTo>
                      <a:pt x="10544" y="3638"/>
                    </a:lnTo>
                    <a:close/>
                    <a:moveTo>
                      <a:pt x="11866" y="3638"/>
                    </a:moveTo>
                    <a:lnTo>
                      <a:pt x="11866" y="4093"/>
                    </a:lnTo>
                    <a:lnTo>
                      <a:pt x="11643" y="3870"/>
                    </a:lnTo>
                    <a:lnTo>
                      <a:pt x="11866" y="3638"/>
                    </a:lnTo>
                    <a:close/>
                    <a:moveTo>
                      <a:pt x="1870" y="3655"/>
                    </a:moveTo>
                    <a:lnTo>
                      <a:pt x="2094" y="3878"/>
                    </a:lnTo>
                    <a:lnTo>
                      <a:pt x="1870" y="4101"/>
                    </a:lnTo>
                    <a:lnTo>
                      <a:pt x="1870" y="3655"/>
                    </a:lnTo>
                    <a:close/>
                    <a:moveTo>
                      <a:pt x="3192" y="3655"/>
                    </a:moveTo>
                    <a:lnTo>
                      <a:pt x="3415" y="3878"/>
                    </a:lnTo>
                    <a:lnTo>
                      <a:pt x="3192" y="4101"/>
                    </a:lnTo>
                    <a:lnTo>
                      <a:pt x="3192" y="3655"/>
                    </a:lnTo>
                    <a:close/>
                    <a:moveTo>
                      <a:pt x="9978" y="3655"/>
                    </a:moveTo>
                    <a:lnTo>
                      <a:pt x="10201" y="3878"/>
                    </a:lnTo>
                    <a:lnTo>
                      <a:pt x="9978" y="4101"/>
                    </a:lnTo>
                    <a:lnTo>
                      <a:pt x="9978" y="3655"/>
                    </a:lnTo>
                    <a:close/>
                    <a:moveTo>
                      <a:pt x="11299" y="3655"/>
                    </a:moveTo>
                    <a:lnTo>
                      <a:pt x="11523" y="3878"/>
                    </a:lnTo>
                    <a:lnTo>
                      <a:pt x="11299" y="4101"/>
                    </a:lnTo>
                    <a:lnTo>
                      <a:pt x="11299" y="3655"/>
                    </a:lnTo>
                    <a:close/>
                    <a:moveTo>
                      <a:pt x="2119" y="3973"/>
                    </a:moveTo>
                    <a:lnTo>
                      <a:pt x="2119" y="4402"/>
                    </a:lnTo>
                    <a:lnTo>
                      <a:pt x="1896" y="4187"/>
                    </a:lnTo>
                    <a:lnTo>
                      <a:pt x="2119" y="3973"/>
                    </a:lnTo>
                    <a:close/>
                    <a:moveTo>
                      <a:pt x="2196" y="3973"/>
                    </a:moveTo>
                    <a:lnTo>
                      <a:pt x="2420" y="4187"/>
                    </a:lnTo>
                    <a:lnTo>
                      <a:pt x="2196" y="4402"/>
                    </a:lnTo>
                    <a:lnTo>
                      <a:pt x="2196" y="3973"/>
                    </a:lnTo>
                    <a:close/>
                    <a:moveTo>
                      <a:pt x="3423" y="3973"/>
                    </a:moveTo>
                    <a:lnTo>
                      <a:pt x="3423" y="4402"/>
                    </a:lnTo>
                    <a:lnTo>
                      <a:pt x="3200" y="4187"/>
                    </a:lnTo>
                    <a:lnTo>
                      <a:pt x="3423" y="3973"/>
                    </a:lnTo>
                    <a:close/>
                    <a:moveTo>
                      <a:pt x="3509" y="3973"/>
                    </a:moveTo>
                    <a:lnTo>
                      <a:pt x="3732" y="4187"/>
                    </a:lnTo>
                    <a:lnTo>
                      <a:pt x="3509" y="4402"/>
                    </a:lnTo>
                    <a:lnTo>
                      <a:pt x="3509" y="3973"/>
                    </a:lnTo>
                    <a:close/>
                    <a:moveTo>
                      <a:pt x="10227" y="3973"/>
                    </a:moveTo>
                    <a:lnTo>
                      <a:pt x="10227" y="4402"/>
                    </a:lnTo>
                    <a:lnTo>
                      <a:pt x="10004" y="4187"/>
                    </a:lnTo>
                    <a:lnTo>
                      <a:pt x="10227" y="3973"/>
                    </a:lnTo>
                    <a:close/>
                    <a:moveTo>
                      <a:pt x="10304" y="3973"/>
                    </a:moveTo>
                    <a:lnTo>
                      <a:pt x="10527" y="4187"/>
                    </a:lnTo>
                    <a:lnTo>
                      <a:pt x="10304" y="4402"/>
                    </a:lnTo>
                    <a:lnTo>
                      <a:pt x="10304" y="3973"/>
                    </a:lnTo>
                    <a:close/>
                    <a:moveTo>
                      <a:pt x="11548" y="3973"/>
                    </a:moveTo>
                    <a:lnTo>
                      <a:pt x="11548" y="4402"/>
                    </a:lnTo>
                    <a:lnTo>
                      <a:pt x="11317" y="4187"/>
                    </a:lnTo>
                    <a:lnTo>
                      <a:pt x="11548" y="3973"/>
                    </a:lnTo>
                    <a:close/>
                    <a:moveTo>
                      <a:pt x="11617" y="3973"/>
                    </a:moveTo>
                    <a:lnTo>
                      <a:pt x="11840" y="4187"/>
                    </a:lnTo>
                    <a:lnTo>
                      <a:pt x="11617" y="4402"/>
                    </a:lnTo>
                    <a:lnTo>
                      <a:pt x="11617" y="3973"/>
                    </a:lnTo>
                    <a:close/>
                    <a:moveTo>
                      <a:pt x="1870" y="4273"/>
                    </a:moveTo>
                    <a:lnTo>
                      <a:pt x="2094" y="4496"/>
                    </a:lnTo>
                    <a:lnTo>
                      <a:pt x="1870" y="4719"/>
                    </a:lnTo>
                    <a:lnTo>
                      <a:pt x="1870" y="4273"/>
                    </a:lnTo>
                    <a:close/>
                    <a:moveTo>
                      <a:pt x="3192" y="4273"/>
                    </a:moveTo>
                    <a:lnTo>
                      <a:pt x="3415" y="4496"/>
                    </a:lnTo>
                    <a:lnTo>
                      <a:pt x="3192" y="4719"/>
                    </a:lnTo>
                    <a:lnTo>
                      <a:pt x="3192" y="4273"/>
                    </a:lnTo>
                    <a:close/>
                    <a:moveTo>
                      <a:pt x="9978" y="4273"/>
                    </a:moveTo>
                    <a:lnTo>
                      <a:pt x="10201" y="4496"/>
                    </a:lnTo>
                    <a:lnTo>
                      <a:pt x="9978" y="4719"/>
                    </a:lnTo>
                    <a:lnTo>
                      <a:pt x="9978" y="4273"/>
                    </a:lnTo>
                    <a:close/>
                    <a:moveTo>
                      <a:pt x="11299" y="4273"/>
                    </a:moveTo>
                    <a:lnTo>
                      <a:pt x="11523" y="4496"/>
                    </a:lnTo>
                    <a:lnTo>
                      <a:pt x="11299" y="4719"/>
                    </a:lnTo>
                    <a:lnTo>
                      <a:pt x="11299" y="4273"/>
                    </a:lnTo>
                    <a:close/>
                    <a:moveTo>
                      <a:pt x="2437" y="4273"/>
                    </a:moveTo>
                    <a:lnTo>
                      <a:pt x="2437" y="4728"/>
                    </a:lnTo>
                    <a:lnTo>
                      <a:pt x="2214" y="4496"/>
                    </a:lnTo>
                    <a:lnTo>
                      <a:pt x="2437" y="4273"/>
                    </a:lnTo>
                    <a:close/>
                    <a:moveTo>
                      <a:pt x="3758" y="4273"/>
                    </a:moveTo>
                    <a:lnTo>
                      <a:pt x="3758" y="4728"/>
                    </a:lnTo>
                    <a:lnTo>
                      <a:pt x="3535" y="4496"/>
                    </a:lnTo>
                    <a:lnTo>
                      <a:pt x="3758" y="4273"/>
                    </a:lnTo>
                    <a:close/>
                    <a:moveTo>
                      <a:pt x="10544" y="4273"/>
                    </a:moveTo>
                    <a:lnTo>
                      <a:pt x="10544" y="4728"/>
                    </a:lnTo>
                    <a:lnTo>
                      <a:pt x="10321" y="4496"/>
                    </a:lnTo>
                    <a:lnTo>
                      <a:pt x="10544" y="4273"/>
                    </a:lnTo>
                    <a:close/>
                    <a:moveTo>
                      <a:pt x="11866" y="4273"/>
                    </a:moveTo>
                    <a:lnTo>
                      <a:pt x="11866" y="4728"/>
                    </a:lnTo>
                    <a:lnTo>
                      <a:pt x="11643" y="4496"/>
                    </a:lnTo>
                    <a:lnTo>
                      <a:pt x="11866" y="4273"/>
                    </a:lnTo>
                    <a:close/>
                    <a:moveTo>
                      <a:pt x="2119" y="4607"/>
                    </a:moveTo>
                    <a:lnTo>
                      <a:pt x="2119" y="5011"/>
                    </a:lnTo>
                    <a:lnTo>
                      <a:pt x="2119" y="5036"/>
                    </a:lnTo>
                    <a:lnTo>
                      <a:pt x="1896" y="4822"/>
                    </a:lnTo>
                    <a:lnTo>
                      <a:pt x="2119" y="4607"/>
                    </a:lnTo>
                    <a:close/>
                    <a:moveTo>
                      <a:pt x="2196" y="4607"/>
                    </a:moveTo>
                    <a:lnTo>
                      <a:pt x="2420" y="4822"/>
                    </a:lnTo>
                    <a:lnTo>
                      <a:pt x="2196" y="5036"/>
                    </a:lnTo>
                    <a:lnTo>
                      <a:pt x="2196" y="5011"/>
                    </a:lnTo>
                    <a:lnTo>
                      <a:pt x="2196" y="4607"/>
                    </a:lnTo>
                    <a:close/>
                    <a:moveTo>
                      <a:pt x="3423" y="4607"/>
                    </a:moveTo>
                    <a:lnTo>
                      <a:pt x="3423" y="5011"/>
                    </a:lnTo>
                    <a:lnTo>
                      <a:pt x="3423" y="5036"/>
                    </a:lnTo>
                    <a:lnTo>
                      <a:pt x="3200" y="4822"/>
                    </a:lnTo>
                    <a:lnTo>
                      <a:pt x="3423" y="4607"/>
                    </a:lnTo>
                    <a:close/>
                    <a:moveTo>
                      <a:pt x="3509" y="4607"/>
                    </a:moveTo>
                    <a:lnTo>
                      <a:pt x="3732" y="4822"/>
                    </a:lnTo>
                    <a:lnTo>
                      <a:pt x="3509" y="5036"/>
                    </a:lnTo>
                    <a:lnTo>
                      <a:pt x="3509" y="5011"/>
                    </a:lnTo>
                    <a:lnTo>
                      <a:pt x="3509" y="4607"/>
                    </a:lnTo>
                    <a:close/>
                    <a:moveTo>
                      <a:pt x="10227" y="4607"/>
                    </a:moveTo>
                    <a:lnTo>
                      <a:pt x="10227" y="5011"/>
                    </a:lnTo>
                    <a:lnTo>
                      <a:pt x="10227" y="5036"/>
                    </a:lnTo>
                    <a:lnTo>
                      <a:pt x="10004" y="4822"/>
                    </a:lnTo>
                    <a:lnTo>
                      <a:pt x="10227" y="4607"/>
                    </a:lnTo>
                    <a:close/>
                    <a:moveTo>
                      <a:pt x="10304" y="4607"/>
                    </a:moveTo>
                    <a:lnTo>
                      <a:pt x="10527" y="4822"/>
                    </a:lnTo>
                    <a:lnTo>
                      <a:pt x="10304" y="5036"/>
                    </a:lnTo>
                    <a:lnTo>
                      <a:pt x="10304" y="5011"/>
                    </a:lnTo>
                    <a:lnTo>
                      <a:pt x="10304" y="4607"/>
                    </a:lnTo>
                    <a:close/>
                    <a:moveTo>
                      <a:pt x="11548" y="4607"/>
                    </a:moveTo>
                    <a:lnTo>
                      <a:pt x="11548" y="5011"/>
                    </a:lnTo>
                    <a:lnTo>
                      <a:pt x="11548" y="5036"/>
                    </a:lnTo>
                    <a:lnTo>
                      <a:pt x="11317" y="4822"/>
                    </a:lnTo>
                    <a:lnTo>
                      <a:pt x="11548" y="4607"/>
                    </a:lnTo>
                    <a:close/>
                    <a:moveTo>
                      <a:pt x="11617" y="4607"/>
                    </a:moveTo>
                    <a:lnTo>
                      <a:pt x="11840" y="4822"/>
                    </a:lnTo>
                    <a:lnTo>
                      <a:pt x="11617" y="5036"/>
                    </a:lnTo>
                    <a:lnTo>
                      <a:pt x="11617" y="5011"/>
                    </a:lnTo>
                    <a:lnTo>
                      <a:pt x="11617" y="4607"/>
                    </a:lnTo>
                    <a:close/>
                    <a:moveTo>
                      <a:pt x="2437" y="4908"/>
                    </a:moveTo>
                    <a:lnTo>
                      <a:pt x="2437" y="5011"/>
                    </a:lnTo>
                    <a:lnTo>
                      <a:pt x="2437" y="5354"/>
                    </a:lnTo>
                    <a:lnTo>
                      <a:pt x="2214" y="5131"/>
                    </a:lnTo>
                    <a:lnTo>
                      <a:pt x="2437" y="4908"/>
                    </a:lnTo>
                    <a:close/>
                    <a:moveTo>
                      <a:pt x="3758" y="4908"/>
                    </a:moveTo>
                    <a:lnTo>
                      <a:pt x="3758" y="5011"/>
                    </a:lnTo>
                    <a:lnTo>
                      <a:pt x="3758" y="5354"/>
                    </a:lnTo>
                    <a:lnTo>
                      <a:pt x="3535" y="5131"/>
                    </a:lnTo>
                    <a:lnTo>
                      <a:pt x="3758" y="4908"/>
                    </a:lnTo>
                    <a:close/>
                    <a:moveTo>
                      <a:pt x="10544" y="4908"/>
                    </a:moveTo>
                    <a:lnTo>
                      <a:pt x="10544" y="5011"/>
                    </a:lnTo>
                    <a:lnTo>
                      <a:pt x="10544" y="5354"/>
                    </a:lnTo>
                    <a:lnTo>
                      <a:pt x="10321" y="5131"/>
                    </a:lnTo>
                    <a:lnTo>
                      <a:pt x="10544" y="4908"/>
                    </a:lnTo>
                    <a:close/>
                    <a:moveTo>
                      <a:pt x="11866" y="4908"/>
                    </a:moveTo>
                    <a:lnTo>
                      <a:pt x="11866" y="5011"/>
                    </a:lnTo>
                    <a:lnTo>
                      <a:pt x="11866" y="5354"/>
                    </a:lnTo>
                    <a:lnTo>
                      <a:pt x="11643" y="5131"/>
                    </a:lnTo>
                    <a:lnTo>
                      <a:pt x="11866" y="4908"/>
                    </a:lnTo>
                    <a:close/>
                    <a:moveTo>
                      <a:pt x="1870" y="4916"/>
                    </a:moveTo>
                    <a:lnTo>
                      <a:pt x="2094" y="5139"/>
                    </a:lnTo>
                    <a:lnTo>
                      <a:pt x="1870" y="5362"/>
                    </a:lnTo>
                    <a:lnTo>
                      <a:pt x="1870" y="5011"/>
                    </a:lnTo>
                    <a:lnTo>
                      <a:pt x="1870" y="4916"/>
                    </a:lnTo>
                    <a:close/>
                    <a:moveTo>
                      <a:pt x="3192" y="4916"/>
                    </a:moveTo>
                    <a:lnTo>
                      <a:pt x="3415" y="5139"/>
                    </a:lnTo>
                    <a:lnTo>
                      <a:pt x="3192" y="5362"/>
                    </a:lnTo>
                    <a:lnTo>
                      <a:pt x="3192" y="5011"/>
                    </a:lnTo>
                    <a:lnTo>
                      <a:pt x="3192" y="4916"/>
                    </a:lnTo>
                    <a:close/>
                    <a:moveTo>
                      <a:pt x="9978" y="4916"/>
                    </a:moveTo>
                    <a:lnTo>
                      <a:pt x="10201" y="5139"/>
                    </a:lnTo>
                    <a:lnTo>
                      <a:pt x="9978" y="5362"/>
                    </a:lnTo>
                    <a:lnTo>
                      <a:pt x="9978" y="5011"/>
                    </a:lnTo>
                    <a:lnTo>
                      <a:pt x="9978" y="4916"/>
                    </a:lnTo>
                    <a:close/>
                    <a:moveTo>
                      <a:pt x="11299" y="4916"/>
                    </a:moveTo>
                    <a:lnTo>
                      <a:pt x="11523" y="5139"/>
                    </a:lnTo>
                    <a:lnTo>
                      <a:pt x="11299" y="5362"/>
                    </a:lnTo>
                    <a:lnTo>
                      <a:pt x="11299" y="5011"/>
                    </a:lnTo>
                    <a:lnTo>
                      <a:pt x="11299" y="4916"/>
                    </a:lnTo>
                    <a:close/>
                    <a:moveTo>
                      <a:pt x="2119" y="5242"/>
                    </a:moveTo>
                    <a:lnTo>
                      <a:pt x="2119" y="5671"/>
                    </a:lnTo>
                    <a:lnTo>
                      <a:pt x="1896" y="5457"/>
                    </a:lnTo>
                    <a:lnTo>
                      <a:pt x="2119" y="5242"/>
                    </a:lnTo>
                    <a:close/>
                    <a:moveTo>
                      <a:pt x="2196" y="5242"/>
                    </a:moveTo>
                    <a:lnTo>
                      <a:pt x="2420" y="5457"/>
                    </a:lnTo>
                    <a:lnTo>
                      <a:pt x="2196" y="5671"/>
                    </a:lnTo>
                    <a:lnTo>
                      <a:pt x="2196" y="5242"/>
                    </a:lnTo>
                    <a:close/>
                    <a:moveTo>
                      <a:pt x="3423" y="5242"/>
                    </a:moveTo>
                    <a:lnTo>
                      <a:pt x="3423" y="5671"/>
                    </a:lnTo>
                    <a:lnTo>
                      <a:pt x="3200" y="5457"/>
                    </a:lnTo>
                    <a:lnTo>
                      <a:pt x="3423" y="5242"/>
                    </a:lnTo>
                    <a:close/>
                    <a:moveTo>
                      <a:pt x="3509" y="5242"/>
                    </a:moveTo>
                    <a:lnTo>
                      <a:pt x="3732" y="5457"/>
                    </a:lnTo>
                    <a:lnTo>
                      <a:pt x="3509" y="5671"/>
                    </a:lnTo>
                    <a:lnTo>
                      <a:pt x="3509" y="5242"/>
                    </a:lnTo>
                    <a:close/>
                    <a:moveTo>
                      <a:pt x="10227" y="5242"/>
                    </a:moveTo>
                    <a:lnTo>
                      <a:pt x="10227" y="5671"/>
                    </a:lnTo>
                    <a:lnTo>
                      <a:pt x="10004" y="5457"/>
                    </a:lnTo>
                    <a:lnTo>
                      <a:pt x="10227" y="5242"/>
                    </a:lnTo>
                    <a:close/>
                    <a:moveTo>
                      <a:pt x="10304" y="5242"/>
                    </a:moveTo>
                    <a:lnTo>
                      <a:pt x="10527" y="5457"/>
                    </a:lnTo>
                    <a:lnTo>
                      <a:pt x="10304" y="5671"/>
                    </a:lnTo>
                    <a:lnTo>
                      <a:pt x="10304" y="5242"/>
                    </a:lnTo>
                    <a:close/>
                    <a:moveTo>
                      <a:pt x="11548" y="5242"/>
                    </a:moveTo>
                    <a:lnTo>
                      <a:pt x="11548" y="5671"/>
                    </a:lnTo>
                    <a:lnTo>
                      <a:pt x="11317" y="5457"/>
                    </a:lnTo>
                    <a:lnTo>
                      <a:pt x="11548" y="5242"/>
                    </a:lnTo>
                    <a:close/>
                    <a:moveTo>
                      <a:pt x="11617" y="5242"/>
                    </a:moveTo>
                    <a:lnTo>
                      <a:pt x="11840" y="5457"/>
                    </a:lnTo>
                    <a:lnTo>
                      <a:pt x="11617" y="5671"/>
                    </a:lnTo>
                    <a:lnTo>
                      <a:pt x="11617" y="5242"/>
                    </a:lnTo>
                    <a:close/>
                    <a:moveTo>
                      <a:pt x="2437" y="5543"/>
                    </a:moveTo>
                    <a:lnTo>
                      <a:pt x="2437" y="5809"/>
                    </a:lnTo>
                    <a:lnTo>
                      <a:pt x="2437" y="5989"/>
                    </a:lnTo>
                    <a:lnTo>
                      <a:pt x="2214" y="5766"/>
                    </a:lnTo>
                    <a:lnTo>
                      <a:pt x="2437" y="5543"/>
                    </a:lnTo>
                    <a:close/>
                    <a:moveTo>
                      <a:pt x="3758" y="5543"/>
                    </a:moveTo>
                    <a:lnTo>
                      <a:pt x="3758" y="5809"/>
                    </a:lnTo>
                    <a:lnTo>
                      <a:pt x="3758" y="5989"/>
                    </a:lnTo>
                    <a:lnTo>
                      <a:pt x="3535" y="5766"/>
                    </a:lnTo>
                    <a:lnTo>
                      <a:pt x="3758" y="5543"/>
                    </a:lnTo>
                    <a:close/>
                    <a:moveTo>
                      <a:pt x="10544" y="5543"/>
                    </a:moveTo>
                    <a:lnTo>
                      <a:pt x="10544" y="5809"/>
                    </a:lnTo>
                    <a:lnTo>
                      <a:pt x="10544" y="5989"/>
                    </a:lnTo>
                    <a:lnTo>
                      <a:pt x="10321" y="5766"/>
                    </a:lnTo>
                    <a:lnTo>
                      <a:pt x="10544" y="5543"/>
                    </a:lnTo>
                    <a:close/>
                    <a:moveTo>
                      <a:pt x="11866" y="5543"/>
                    </a:moveTo>
                    <a:lnTo>
                      <a:pt x="11866" y="5809"/>
                    </a:lnTo>
                    <a:lnTo>
                      <a:pt x="11866" y="5989"/>
                    </a:lnTo>
                    <a:lnTo>
                      <a:pt x="11643" y="5766"/>
                    </a:lnTo>
                    <a:lnTo>
                      <a:pt x="11866" y="5543"/>
                    </a:lnTo>
                    <a:close/>
                    <a:moveTo>
                      <a:pt x="1870" y="5551"/>
                    </a:moveTo>
                    <a:lnTo>
                      <a:pt x="2094" y="5774"/>
                    </a:lnTo>
                    <a:lnTo>
                      <a:pt x="1870" y="5997"/>
                    </a:lnTo>
                    <a:lnTo>
                      <a:pt x="1870" y="5809"/>
                    </a:lnTo>
                    <a:lnTo>
                      <a:pt x="1870" y="5551"/>
                    </a:lnTo>
                    <a:close/>
                    <a:moveTo>
                      <a:pt x="3192" y="5551"/>
                    </a:moveTo>
                    <a:lnTo>
                      <a:pt x="3415" y="5774"/>
                    </a:lnTo>
                    <a:lnTo>
                      <a:pt x="3192" y="5997"/>
                    </a:lnTo>
                    <a:lnTo>
                      <a:pt x="3192" y="5809"/>
                    </a:lnTo>
                    <a:lnTo>
                      <a:pt x="3192" y="5551"/>
                    </a:lnTo>
                    <a:close/>
                    <a:moveTo>
                      <a:pt x="9978" y="5551"/>
                    </a:moveTo>
                    <a:lnTo>
                      <a:pt x="10201" y="5774"/>
                    </a:lnTo>
                    <a:lnTo>
                      <a:pt x="9978" y="5997"/>
                    </a:lnTo>
                    <a:lnTo>
                      <a:pt x="9978" y="5809"/>
                    </a:lnTo>
                    <a:lnTo>
                      <a:pt x="9978" y="5551"/>
                    </a:lnTo>
                    <a:close/>
                    <a:moveTo>
                      <a:pt x="11299" y="5551"/>
                    </a:moveTo>
                    <a:lnTo>
                      <a:pt x="11523" y="5774"/>
                    </a:lnTo>
                    <a:lnTo>
                      <a:pt x="11299" y="5997"/>
                    </a:lnTo>
                    <a:lnTo>
                      <a:pt x="11299" y="5809"/>
                    </a:lnTo>
                    <a:lnTo>
                      <a:pt x="11299" y="5551"/>
                    </a:lnTo>
                    <a:close/>
                    <a:moveTo>
                      <a:pt x="2119" y="5860"/>
                    </a:moveTo>
                    <a:lnTo>
                      <a:pt x="2119" y="6272"/>
                    </a:lnTo>
                    <a:lnTo>
                      <a:pt x="2119" y="6289"/>
                    </a:lnTo>
                    <a:lnTo>
                      <a:pt x="1896" y="6075"/>
                    </a:lnTo>
                    <a:lnTo>
                      <a:pt x="2119" y="5860"/>
                    </a:lnTo>
                    <a:close/>
                    <a:moveTo>
                      <a:pt x="2196" y="5860"/>
                    </a:moveTo>
                    <a:lnTo>
                      <a:pt x="2420" y="6075"/>
                    </a:lnTo>
                    <a:lnTo>
                      <a:pt x="2196" y="6289"/>
                    </a:lnTo>
                    <a:lnTo>
                      <a:pt x="2196" y="6272"/>
                    </a:lnTo>
                    <a:lnTo>
                      <a:pt x="2196" y="5860"/>
                    </a:lnTo>
                    <a:close/>
                    <a:moveTo>
                      <a:pt x="3423" y="5860"/>
                    </a:moveTo>
                    <a:lnTo>
                      <a:pt x="3423" y="6272"/>
                    </a:lnTo>
                    <a:lnTo>
                      <a:pt x="3423" y="6289"/>
                    </a:lnTo>
                    <a:lnTo>
                      <a:pt x="3200" y="6075"/>
                    </a:lnTo>
                    <a:lnTo>
                      <a:pt x="3423" y="5860"/>
                    </a:lnTo>
                    <a:close/>
                    <a:moveTo>
                      <a:pt x="3509" y="5860"/>
                    </a:moveTo>
                    <a:lnTo>
                      <a:pt x="3732" y="6075"/>
                    </a:lnTo>
                    <a:lnTo>
                      <a:pt x="3509" y="6289"/>
                    </a:lnTo>
                    <a:lnTo>
                      <a:pt x="3509" y="6272"/>
                    </a:lnTo>
                    <a:lnTo>
                      <a:pt x="3509" y="5860"/>
                    </a:lnTo>
                    <a:close/>
                    <a:moveTo>
                      <a:pt x="10227" y="5860"/>
                    </a:moveTo>
                    <a:lnTo>
                      <a:pt x="10227" y="6272"/>
                    </a:lnTo>
                    <a:lnTo>
                      <a:pt x="10227" y="6289"/>
                    </a:lnTo>
                    <a:lnTo>
                      <a:pt x="10004" y="6075"/>
                    </a:lnTo>
                    <a:lnTo>
                      <a:pt x="10227" y="5860"/>
                    </a:lnTo>
                    <a:close/>
                    <a:moveTo>
                      <a:pt x="10304" y="5860"/>
                    </a:moveTo>
                    <a:lnTo>
                      <a:pt x="10527" y="6075"/>
                    </a:lnTo>
                    <a:lnTo>
                      <a:pt x="10304" y="6289"/>
                    </a:lnTo>
                    <a:lnTo>
                      <a:pt x="10304" y="6272"/>
                    </a:lnTo>
                    <a:lnTo>
                      <a:pt x="10304" y="5860"/>
                    </a:lnTo>
                    <a:close/>
                    <a:moveTo>
                      <a:pt x="11548" y="5860"/>
                    </a:moveTo>
                    <a:lnTo>
                      <a:pt x="11548" y="6272"/>
                    </a:lnTo>
                    <a:lnTo>
                      <a:pt x="11548" y="6289"/>
                    </a:lnTo>
                    <a:lnTo>
                      <a:pt x="11317" y="6075"/>
                    </a:lnTo>
                    <a:lnTo>
                      <a:pt x="11548" y="5860"/>
                    </a:lnTo>
                    <a:close/>
                    <a:moveTo>
                      <a:pt x="11617" y="5860"/>
                    </a:moveTo>
                    <a:lnTo>
                      <a:pt x="11840" y="6075"/>
                    </a:lnTo>
                    <a:lnTo>
                      <a:pt x="11617" y="6289"/>
                    </a:lnTo>
                    <a:lnTo>
                      <a:pt x="11617" y="6272"/>
                    </a:lnTo>
                    <a:lnTo>
                      <a:pt x="11617" y="5860"/>
                    </a:lnTo>
                    <a:close/>
                    <a:moveTo>
                      <a:pt x="2437" y="6160"/>
                    </a:moveTo>
                    <a:lnTo>
                      <a:pt x="2437" y="6272"/>
                    </a:lnTo>
                    <a:lnTo>
                      <a:pt x="2437" y="6615"/>
                    </a:lnTo>
                    <a:lnTo>
                      <a:pt x="2214" y="6383"/>
                    </a:lnTo>
                    <a:lnTo>
                      <a:pt x="2437" y="6160"/>
                    </a:lnTo>
                    <a:close/>
                    <a:moveTo>
                      <a:pt x="3758" y="6160"/>
                    </a:moveTo>
                    <a:lnTo>
                      <a:pt x="3758" y="6272"/>
                    </a:lnTo>
                    <a:lnTo>
                      <a:pt x="3758" y="6615"/>
                    </a:lnTo>
                    <a:lnTo>
                      <a:pt x="3535" y="6383"/>
                    </a:lnTo>
                    <a:lnTo>
                      <a:pt x="3758" y="6160"/>
                    </a:lnTo>
                    <a:close/>
                    <a:moveTo>
                      <a:pt x="10544" y="6160"/>
                    </a:moveTo>
                    <a:lnTo>
                      <a:pt x="10544" y="6272"/>
                    </a:lnTo>
                    <a:lnTo>
                      <a:pt x="10544" y="6615"/>
                    </a:lnTo>
                    <a:lnTo>
                      <a:pt x="10321" y="6383"/>
                    </a:lnTo>
                    <a:lnTo>
                      <a:pt x="10544" y="6160"/>
                    </a:lnTo>
                    <a:close/>
                    <a:moveTo>
                      <a:pt x="11866" y="6160"/>
                    </a:moveTo>
                    <a:lnTo>
                      <a:pt x="11866" y="6272"/>
                    </a:lnTo>
                    <a:lnTo>
                      <a:pt x="11866" y="6615"/>
                    </a:lnTo>
                    <a:lnTo>
                      <a:pt x="11643" y="6383"/>
                    </a:lnTo>
                    <a:lnTo>
                      <a:pt x="11866" y="6160"/>
                    </a:lnTo>
                    <a:close/>
                    <a:moveTo>
                      <a:pt x="1870" y="6169"/>
                    </a:moveTo>
                    <a:lnTo>
                      <a:pt x="2094" y="6401"/>
                    </a:lnTo>
                    <a:lnTo>
                      <a:pt x="1870" y="6624"/>
                    </a:lnTo>
                    <a:lnTo>
                      <a:pt x="1870" y="6272"/>
                    </a:lnTo>
                    <a:lnTo>
                      <a:pt x="1870" y="6169"/>
                    </a:lnTo>
                    <a:close/>
                    <a:moveTo>
                      <a:pt x="3192" y="6169"/>
                    </a:moveTo>
                    <a:lnTo>
                      <a:pt x="3415" y="6401"/>
                    </a:lnTo>
                    <a:lnTo>
                      <a:pt x="3192" y="6624"/>
                    </a:lnTo>
                    <a:lnTo>
                      <a:pt x="3192" y="6272"/>
                    </a:lnTo>
                    <a:lnTo>
                      <a:pt x="3192" y="6169"/>
                    </a:lnTo>
                    <a:close/>
                    <a:moveTo>
                      <a:pt x="9978" y="6169"/>
                    </a:moveTo>
                    <a:lnTo>
                      <a:pt x="10201" y="6401"/>
                    </a:lnTo>
                    <a:lnTo>
                      <a:pt x="9978" y="6624"/>
                    </a:lnTo>
                    <a:lnTo>
                      <a:pt x="9978" y="6272"/>
                    </a:lnTo>
                    <a:lnTo>
                      <a:pt x="9978" y="6169"/>
                    </a:lnTo>
                    <a:close/>
                    <a:moveTo>
                      <a:pt x="11299" y="6169"/>
                    </a:moveTo>
                    <a:lnTo>
                      <a:pt x="11523" y="6401"/>
                    </a:lnTo>
                    <a:lnTo>
                      <a:pt x="11299" y="6624"/>
                    </a:lnTo>
                    <a:lnTo>
                      <a:pt x="11299" y="6272"/>
                    </a:lnTo>
                    <a:lnTo>
                      <a:pt x="11299" y="6169"/>
                    </a:lnTo>
                    <a:close/>
                    <a:moveTo>
                      <a:pt x="2196" y="6495"/>
                    </a:moveTo>
                    <a:lnTo>
                      <a:pt x="2420" y="6709"/>
                    </a:lnTo>
                    <a:lnTo>
                      <a:pt x="2196" y="6924"/>
                    </a:lnTo>
                    <a:lnTo>
                      <a:pt x="2196" y="6495"/>
                    </a:lnTo>
                    <a:close/>
                    <a:moveTo>
                      <a:pt x="3509" y="6495"/>
                    </a:moveTo>
                    <a:lnTo>
                      <a:pt x="3732" y="6709"/>
                    </a:lnTo>
                    <a:lnTo>
                      <a:pt x="3509" y="6924"/>
                    </a:lnTo>
                    <a:lnTo>
                      <a:pt x="3509" y="6495"/>
                    </a:lnTo>
                    <a:close/>
                    <a:moveTo>
                      <a:pt x="10304" y="6495"/>
                    </a:moveTo>
                    <a:lnTo>
                      <a:pt x="10527" y="6709"/>
                    </a:lnTo>
                    <a:lnTo>
                      <a:pt x="10304" y="6924"/>
                    </a:lnTo>
                    <a:lnTo>
                      <a:pt x="10304" y="6495"/>
                    </a:lnTo>
                    <a:close/>
                    <a:moveTo>
                      <a:pt x="11617" y="6495"/>
                    </a:moveTo>
                    <a:lnTo>
                      <a:pt x="11840" y="6709"/>
                    </a:lnTo>
                    <a:lnTo>
                      <a:pt x="11617" y="6924"/>
                    </a:lnTo>
                    <a:lnTo>
                      <a:pt x="11617" y="6495"/>
                    </a:lnTo>
                    <a:close/>
                    <a:moveTo>
                      <a:pt x="2119" y="6504"/>
                    </a:moveTo>
                    <a:lnTo>
                      <a:pt x="2119" y="6933"/>
                    </a:lnTo>
                    <a:lnTo>
                      <a:pt x="1896" y="6718"/>
                    </a:lnTo>
                    <a:lnTo>
                      <a:pt x="2119" y="6504"/>
                    </a:lnTo>
                    <a:close/>
                    <a:moveTo>
                      <a:pt x="3423" y="6504"/>
                    </a:moveTo>
                    <a:lnTo>
                      <a:pt x="3423" y="6933"/>
                    </a:lnTo>
                    <a:lnTo>
                      <a:pt x="3200" y="6718"/>
                    </a:lnTo>
                    <a:lnTo>
                      <a:pt x="3423" y="6504"/>
                    </a:lnTo>
                    <a:close/>
                    <a:moveTo>
                      <a:pt x="10227" y="6504"/>
                    </a:moveTo>
                    <a:lnTo>
                      <a:pt x="10227" y="6933"/>
                    </a:lnTo>
                    <a:lnTo>
                      <a:pt x="10004" y="6718"/>
                    </a:lnTo>
                    <a:lnTo>
                      <a:pt x="10227" y="6504"/>
                    </a:lnTo>
                    <a:close/>
                    <a:moveTo>
                      <a:pt x="11548" y="6504"/>
                    </a:moveTo>
                    <a:lnTo>
                      <a:pt x="11548" y="6933"/>
                    </a:lnTo>
                    <a:lnTo>
                      <a:pt x="11317" y="6718"/>
                    </a:lnTo>
                    <a:lnTo>
                      <a:pt x="11548" y="6504"/>
                    </a:lnTo>
                    <a:close/>
                    <a:moveTo>
                      <a:pt x="1870" y="6804"/>
                    </a:moveTo>
                    <a:lnTo>
                      <a:pt x="2094" y="7027"/>
                    </a:lnTo>
                    <a:lnTo>
                      <a:pt x="1870" y="7259"/>
                    </a:lnTo>
                    <a:lnTo>
                      <a:pt x="1870" y="7027"/>
                    </a:lnTo>
                    <a:lnTo>
                      <a:pt x="1870" y="6804"/>
                    </a:lnTo>
                    <a:close/>
                    <a:moveTo>
                      <a:pt x="2437" y="6804"/>
                    </a:moveTo>
                    <a:lnTo>
                      <a:pt x="2437" y="7027"/>
                    </a:lnTo>
                    <a:lnTo>
                      <a:pt x="2437" y="7259"/>
                    </a:lnTo>
                    <a:lnTo>
                      <a:pt x="2214" y="7027"/>
                    </a:lnTo>
                    <a:lnTo>
                      <a:pt x="2437" y="6804"/>
                    </a:lnTo>
                    <a:close/>
                    <a:moveTo>
                      <a:pt x="3192" y="6804"/>
                    </a:moveTo>
                    <a:lnTo>
                      <a:pt x="3415" y="7027"/>
                    </a:lnTo>
                    <a:lnTo>
                      <a:pt x="3192" y="7259"/>
                    </a:lnTo>
                    <a:lnTo>
                      <a:pt x="3192" y="7027"/>
                    </a:lnTo>
                    <a:lnTo>
                      <a:pt x="3192" y="6804"/>
                    </a:lnTo>
                    <a:close/>
                    <a:moveTo>
                      <a:pt x="3758" y="6804"/>
                    </a:moveTo>
                    <a:lnTo>
                      <a:pt x="3758" y="7027"/>
                    </a:lnTo>
                    <a:lnTo>
                      <a:pt x="3758" y="7259"/>
                    </a:lnTo>
                    <a:lnTo>
                      <a:pt x="3535" y="7027"/>
                    </a:lnTo>
                    <a:lnTo>
                      <a:pt x="3758" y="6804"/>
                    </a:lnTo>
                    <a:close/>
                    <a:moveTo>
                      <a:pt x="9978" y="6804"/>
                    </a:moveTo>
                    <a:lnTo>
                      <a:pt x="10201" y="7027"/>
                    </a:lnTo>
                    <a:lnTo>
                      <a:pt x="9978" y="7259"/>
                    </a:lnTo>
                    <a:lnTo>
                      <a:pt x="9978" y="7027"/>
                    </a:lnTo>
                    <a:lnTo>
                      <a:pt x="9978" y="6804"/>
                    </a:lnTo>
                    <a:close/>
                    <a:moveTo>
                      <a:pt x="10544" y="6804"/>
                    </a:moveTo>
                    <a:lnTo>
                      <a:pt x="10544" y="7027"/>
                    </a:lnTo>
                    <a:lnTo>
                      <a:pt x="10544" y="7259"/>
                    </a:lnTo>
                    <a:lnTo>
                      <a:pt x="10321" y="7027"/>
                    </a:lnTo>
                    <a:lnTo>
                      <a:pt x="10544" y="6804"/>
                    </a:lnTo>
                    <a:close/>
                    <a:moveTo>
                      <a:pt x="11299" y="6804"/>
                    </a:moveTo>
                    <a:lnTo>
                      <a:pt x="11523" y="7027"/>
                    </a:lnTo>
                    <a:lnTo>
                      <a:pt x="11299" y="7259"/>
                    </a:lnTo>
                    <a:lnTo>
                      <a:pt x="11299" y="7027"/>
                    </a:lnTo>
                    <a:lnTo>
                      <a:pt x="11299" y="6804"/>
                    </a:lnTo>
                    <a:close/>
                    <a:moveTo>
                      <a:pt x="11866" y="6804"/>
                    </a:moveTo>
                    <a:lnTo>
                      <a:pt x="11866" y="7027"/>
                    </a:lnTo>
                    <a:lnTo>
                      <a:pt x="11866" y="7259"/>
                    </a:lnTo>
                    <a:lnTo>
                      <a:pt x="11643" y="7027"/>
                    </a:lnTo>
                    <a:lnTo>
                      <a:pt x="11866" y="6804"/>
                    </a:lnTo>
                    <a:close/>
                    <a:moveTo>
                      <a:pt x="2196" y="7130"/>
                    </a:moveTo>
                    <a:lnTo>
                      <a:pt x="2420" y="7344"/>
                    </a:lnTo>
                    <a:lnTo>
                      <a:pt x="2196" y="7559"/>
                    </a:lnTo>
                    <a:lnTo>
                      <a:pt x="2196" y="7130"/>
                    </a:lnTo>
                    <a:close/>
                    <a:moveTo>
                      <a:pt x="3509" y="7130"/>
                    </a:moveTo>
                    <a:lnTo>
                      <a:pt x="3732" y="7344"/>
                    </a:lnTo>
                    <a:lnTo>
                      <a:pt x="3509" y="7559"/>
                    </a:lnTo>
                    <a:lnTo>
                      <a:pt x="3509" y="7130"/>
                    </a:lnTo>
                    <a:close/>
                    <a:moveTo>
                      <a:pt x="10304" y="7130"/>
                    </a:moveTo>
                    <a:lnTo>
                      <a:pt x="10527" y="7344"/>
                    </a:lnTo>
                    <a:lnTo>
                      <a:pt x="10304" y="7559"/>
                    </a:lnTo>
                    <a:lnTo>
                      <a:pt x="10304" y="7130"/>
                    </a:lnTo>
                    <a:close/>
                    <a:moveTo>
                      <a:pt x="11548" y="7130"/>
                    </a:moveTo>
                    <a:lnTo>
                      <a:pt x="11548" y="7559"/>
                    </a:lnTo>
                    <a:lnTo>
                      <a:pt x="11317" y="7344"/>
                    </a:lnTo>
                    <a:lnTo>
                      <a:pt x="11548" y="7130"/>
                    </a:lnTo>
                    <a:close/>
                    <a:moveTo>
                      <a:pt x="11617" y="7130"/>
                    </a:moveTo>
                    <a:lnTo>
                      <a:pt x="11840" y="7344"/>
                    </a:lnTo>
                    <a:lnTo>
                      <a:pt x="11617" y="7559"/>
                    </a:lnTo>
                    <a:lnTo>
                      <a:pt x="11617" y="7130"/>
                    </a:lnTo>
                    <a:close/>
                    <a:moveTo>
                      <a:pt x="2119" y="7138"/>
                    </a:moveTo>
                    <a:lnTo>
                      <a:pt x="2119" y="7567"/>
                    </a:lnTo>
                    <a:lnTo>
                      <a:pt x="1896" y="7353"/>
                    </a:lnTo>
                    <a:lnTo>
                      <a:pt x="2119" y="7138"/>
                    </a:lnTo>
                    <a:close/>
                    <a:moveTo>
                      <a:pt x="3423" y="7138"/>
                    </a:moveTo>
                    <a:lnTo>
                      <a:pt x="3423" y="7567"/>
                    </a:lnTo>
                    <a:lnTo>
                      <a:pt x="3200" y="7353"/>
                    </a:lnTo>
                    <a:lnTo>
                      <a:pt x="3423" y="7138"/>
                    </a:lnTo>
                    <a:close/>
                    <a:moveTo>
                      <a:pt x="10227" y="7138"/>
                    </a:moveTo>
                    <a:lnTo>
                      <a:pt x="10227" y="7567"/>
                    </a:lnTo>
                    <a:lnTo>
                      <a:pt x="10004" y="7353"/>
                    </a:lnTo>
                    <a:lnTo>
                      <a:pt x="10227" y="7138"/>
                    </a:lnTo>
                    <a:close/>
                    <a:moveTo>
                      <a:pt x="1870" y="7439"/>
                    </a:moveTo>
                    <a:lnTo>
                      <a:pt x="2094" y="7662"/>
                    </a:lnTo>
                    <a:lnTo>
                      <a:pt x="1870" y="7885"/>
                    </a:lnTo>
                    <a:lnTo>
                      <a:pt x="1870" y="7439"/>
                    </a:lnTo>
                    <a:close/>
                    <a:moveTo>
                      <a:pt x="2437" y="7439"/>
                    </a:moveTo>
                    <a:lnTo>
                      <a:pt x="2437" y="7885"/>
                    </a:lnTo>
                    <a:lnTo>
                      <a:pt x="2214" y="7662"/>
                    </a:lnTo>
                    <a:lnTo>
                      <a:pt x="2437" y="7439"/>
                    </a:lnTo>
                    <a:close/>
                    <a:moveTo>
                      <a:pt x="3192" y="7439"/>
                    </a:moveTo>
                    <a:lnTo>
                      <a:pt x="3415" y="7662"/>
                    </a:lnTo>
                    <a:lnTo>
                      <a:pt x="3192" y="7885"/>
                    </a:lnTo>
                    <a:lnTo>
                      <a:pt x="3192" y="7439"/>
                    </a:lnTo>
                    <a:close/>
                    <a:moveTo>
                      <a:pt x="3758" y="7439"/>
                    </a:moveTo>
                    <a:lnTo>
                      <a:pt x="3758" y="7885"/>
                    </a:lnTo>
                    <a:lnTo>
                      <a:pt x="3535" y="7662"/>
                    </a:lnTo>
                    <a:lnTo>
                      <a:pt x="3758" y="7439"/>
                    </a:lnTo>
                    <a:close/>
                    <a:moveTo>
                      <a:pt x="9978" y="7439"/>
                    </a:moveTo>
                    <a:lnTo>
                      <a:pt x="10201" y="7662"/>
                    </a:lnTo>
                    <a:lnTo>
                      <a:pt x="9978" y="7885"/>
                    </a:lnTo>
                    <a:lnTo>
                      <a:pt x="9978" y="7439"/>
                    </a:lnTo>
                    <a:close/>
                    <a:moveTo>
                      <a:pt x="10544" y="7439"/>
                    </a:moveTo>
                    <a:lnTo>
                      <a:pt x="10544" y="7885"/>
                    </a:lnTo>
                    <a:lnTo>
                      <a:pt x="10321" y="7662"/>
                    </a:lnTo>
                    <a:lnTo>
                      <a:pt x="10544" y="7439"/>
                    </a:lnTo>
                    <a:close/>
                    <a:moveTo>
                      <a:pt x="11299" y="7439"/>
                    </a:moveTo>
                    <a:lnTo>
                      <a:pt x="11523" y="7662"/>
                    </a:lnTo>
                    <a:lnTo>
                      <a:pt x="11299" y="7885"/>
                    </a:lnTo>
                    <a:lnTo>
                      <a:pt x="11299" y="7439"/>
                    </a:lnTo>
                    <a:close/>
                    <a:moveTo>
                      <a:pt x="11866" y="7439"/>
                    </a:moveTo>
                    <a:lnTo>
                      <a:pt x="11866" y="7885"/>
                    </a:lnTo>
                    <a:lnTo>
                      <a:pt x="11643" y="7662"/>
                    </a:lnTo>
                    <a:lnTo>
                      <a:pt x="11866" y="7439"/>
                    </a:lnTo>
                    <a:close/>
                    <a:moveTo>
                      <a:pt x="2119" y="7756"/>
                    </a:moveTo>
                    <a:lnTo>
                      <a:pt x="2119" y="8185"/>
                    </a:lnTo>
                    <a:lnTo>
                      <a:pt x="1896" y="7971"/>
                    </a:lnTo>
                    <a:lnTo>
                      <a:pt x="2119" y="7756"/>
                    </a:lnTo>
                    <a:close/>
                    <a:moveTo>
                      <a:pt x="2196" y="7756"/>
                    </a:moveTo>
                    <a:lnTo>
                      <a:pt x="2420" y="7971"/>
                    </a:lnTo>
                    <a:lnTo>
                      <a:pt x="2196" y="8185"/>
                    </a:lnTo>
                    <a:lnTo>
                      <a:pt x="2196" y="7756"/>
                    </a:lnTo>
                    <a:close/>
                    <a:moveTo>
                      <a:pt x="3423" y="7756"/>
                    </a:moveTo>
                    <a:lnTo>
                      <a:pt x="3423" y="8185"/>
                    </a:lnTo>
                    <a:lnTo>
                      <a:pt x="3200" y="7971"/>
                    </a:lnTo>
                    <a:lnTo>
                      <a:pt x="3423" y="7756"/>
                    </a:lnTo>
                    <a:close/>
                    <a:moveTo>
                      <a:pt x="3509" y="7756"/>
                    </a:moveTo>
                    <a:lnTo>
                      <a:pt x="3732" y="7971"/>
                    </a:lnTo>
                    <a:lnTo>
                      <a:pt x="3509" y="8185"/>
                    </a:lnTo>
                    <a:lnTo>
                      <a:pt x="3509" y="7756"/>
                    </a:lnTo>
                    <a:close/>
                    <a:moveTo>
                      <a:pt x="10227" y="7756"/>
                    </a:moveTo>
                    <a:lnTo>
                      <a:pt x="10227" y="8185"/>
                    </a:lnTo>
                    <a:lnTo>
                      <a:pt x="10004" y="7971"/>
                    </a:lnTo>
                    <a:lnTo>
                      <a:pt x="10227" y="7756"/>
                    </a:lnTo>
                    <a:close/>
                    <a:moveTo>
                      <a:pt x="10304" y="7756"/>
                    </a:moveTo>
                    <a:lnTo>
                      <a:pt x="10527" y="7971"/>
                    </a:lnTo>
                    <a:lnTo>
                      <a:pt x="10304" y="8185"/>
                    </a:lnTo>
                    <a:lnTo>
                      <a:pt x="10304" y="7756"/>
                    </a:lnTo>
                    <a:close/>
                    <a:moveTo>
                      <a:pt x="11548" y="7756"/>
                    </a:moveTo>
                    <a:lnTo>
                      <a:pt x="11548" y="8185"/>
                    </a:lnTo>
                    <a:lnTo>
                      <a:pt x="11317" y="7971"/>
                    </a:lnTo>
                    <a:lnTo>
                      <a:pt x="11548" y="7756"/>
                    </a:lnTo>
                    <a:close/>
                    <a:moveTo>
                      <a:pt x="11617" y="7756"/>
                    </a:moveTo>
                    <a:lnTo>
                      <a:pt x="11840" y="7971"/>
                    </a:lnTo>
                    <a:lnTo>
                      <a:pt x="11617" y="8185"/>
                    </a:lnTo>
                    <a:lnTo>
                      <a:pt x="11617" y="7756"/>
                    </a:lnTo>
                    <a:close/>
                    <a:moveTo>
                      <a:pt x="3749" y="8074"/>
                    </a:moveTo>
                    <a:lnTo>
                      <a:pt x="3749" y="8314"/>
                    </a:lnTo>
                    <a:lnTo>
                      <a:pt x="3758" y="8314"/>
                    </a:lnTo>
                    <a:cubicBezTo>
                      <a:pt x="3758" y="8331"/>
                      <a:pt x="3749" y="8340"/>
                      <a:pt x="3749" y="8340"/>
                    </a:cubicBezTo>
                    <a:lnTo>
                      <a:pt x="3749" y="8511"/>
                    </a:lnTo>
                    <a:lnTo>
                      <a:pt x="3526" y="8297"/>
                    </a:lnTo>
                    <a:lnTo>
                      <a:pt x="3749" y="8074"/>
                    </a:lnTo>
                    <a:close/>
                    <a:moveTo>
                      <a:pt x="1870" y="8074"/>
                    </a:moveTo>
                    <a:lnTo>
                      <a:pt x="2094" y="8297"/>
                    </a:lnTo>
                    <a:lnTo>
                      <a:pt x="1870" y="8520"/>
                    </a:lnTo>
                    <a:lnTo>
                      <a:pt x="1870" y="8074"/>
                    </a:lnTo>
                    <a:close/>
                    <a:moveTo>
                      <a:pt x="2437" y="8074"/>
                    </a:moveTo>
                    <a:lnTo>
                      <a:pt x="2437" y="8520"/>
                    </a:lnTo>
                    <a:lnTo>
                      <a:pt x="2214" y="8297"/>
                    </a:lnTo>
                    <a:lnTo>
                      <a:pt x="2437" y="8074"/>
                    </a:lnTo>
                    <a:close/>
                    <a:moveTo>
                      <a:pt x="3192" y="8074"/>
                    </a:moveTo>
                    <a:lnTo>
                      <a:pt x="3415" y="8297"/>
                    </a:lnTo>
                    <a:lnTo>
                      <a:pt x="3192" y="8520"/>
                    </a:lnTo>
                    <a:lnTo>
                      <a:pt x="3192" y="8074"/>
                    </a:lnTo>
                    <a:close/>
                    <a:moveTo>
                      <a:pt x="9978" y="8074"/>
                    </a:moveTo>
                    <a:lnTo>
                      <a:pt x="10201" y="8297"/>
                    </a:lnTo>
                    <a:lnTo>
                      <a:pt x="9978" y="8520"/>
                    </a:lnTo>
                    <a:lnTo>
                      <a:pt x="9978" y="8074"/>
                    </a:lnTo>
                    <a:close/>
                    <a:moveTo>
                      <a:pt x="10544" y="8074"/>
                    </a:moveTo>
                    <a:lnTo>
                      <a:pt x="10544" y="8520"/>
                    </a:lnTo>
                    <a:lnTo>
                      <a:pt x="10321" y="8297"/>
                    </a:lnTo>
                    <a:lnTo>
                      <a:pt x="10544" y="8074"/>
                    </a:lnTo>
                    <a:close/>
                    <a:moveTo>
                      <a:pt x="11299" y="8074"/>
                    </a:moveTo>
                    <a:lnTo>
                      <a:pt x="11523" y="8297"/>
                    </a:lnTo>
                    <a:lnTo>
                      <a:pt x="11299" y="8520"/>
                    </a:lnTo>
                    <a:lnTo>
                      <a:pt x="11299" y="8074"/>
                    </a:lnTo>
                    <a:close/>
                    <a:moveTo>
                      <a:pt x="11866" y="8074"/>
                    </a:moveTo>
                    <a:lnTo>
                      <a:pt x="11866" y="8520"/>
                    </a:lnTo>
                    <a:lnTo>
                      <a:pt x="11643" y="8297"/>
                    </a:lnTo>
                    <a:lnTo>
                      <a:pt x="11866" y="8074"/>
                    </a:lnTo>
                    <a:close/>
                    <a:moveTo>
                      <a:pt x="2119" y="8391"/>
                    </a:moveTo>
                    <a:lnTo>
                      <a:pt x="2119" y="8803"/>
                    </a:lnTo>
                    <a:lnTo>
                      <a:pt x="2119" y="8820"/>
                    </a:lnTo>
                    <a:lnTo>
                      <a:pt x="1896" y="8606"/>
                    </a:lnTo>
                    <a:lnTo>
                      <a:pt x="2119" y="8391"/>
                    </a:lnTo>
                    <a:close/>
                    <a:moveTo>
                      <a:pt x="2196" y="8391"/>
                    </a:moveTo>
                    <a:lnTo>
                      <a:pt x="2420" y="8606"/>
                    </a:lnTo>
                    <a:lnTo>
                      <a:pt x="2196" y="8820"/>
                    </a:lnTo>
                    <a:lnTo>
                      <a:pt x="2196" y="8803"/>
                    </a:lnTo>
                    <a:lnTo>
                      <a:pt x="2196" y="8391"/>
                    </a:lnTo>
                    <a:close/>
                    <a:moveTo>
                      <a:pt x="3423" y="8391"/>
                    </a:moveTo>
                    <a:lnTo>
                      <a:pt x="3423" y="8803"/>
                    </a:lnTo>
                    <a:lnTo>
                      <a:pt x="3423" y="8820"/>
                    </a:lnTo>
                    <a:lnTo>
                      <a:pt x="3200" y="8606"/>
                    </a:lnTo>
                    <a:lnTo>
                      <a:pt x="3423" y="8391"/>
                    </a:lnTo>
                    <a:close/>
                    <a:moveTo>
                      <a:pt x="3509" y="8391"/>
                    </a:moveTo>
                    <a:lnTo>
                      <a:pt x="3732" y="8606"/>
                    </a:lnTo>
                    <a:lnTo>
                      <a:pt x="3509" y="8820"/>
                    </a:lnTo>
                    <a:lnTo>
                      <a:pt x="3509" y="8803"/>
                    </a:lnTo>
                    <a:lnTo>
                      <a:pt x="3509" y="8391"/>
                    </a:lnTo>
                    <a:close/>
                    <a:moveTo>
                      <a:pt x="10227" y="8391"/>
                    </a:moveTo>
                    <a:lnTo>
                      <a:pt x="10227" y="8803"/>
                    </a:lnTo>
                    <a:lnTo>
                      <a:pt x="10227" y="8820"/>
                    </a:lnTo>
                    <a:lnTo>
                      <a:pt x="10004" y="8606"/>
                    </a:lnTo>
                    <a:lnTo>
                      <a:pt x="10227" y="8391"/>
                    </a:lnTo>
                    <a:close/>
                    <a:moveTo>
                      <a:pt x="10304" y="8391"/>
                    </a:moveTo>
                    <a:lnTo>
                      <a:pt x="10527" y="8606"/>
                    </a:lnTo>
                    <a:lnTo>
                      <a:pt x="10304" y="8820"/>
                    </a:lnTo>
                    <a:lnTo>
                      <a:pt x="10304" y="8803"/>
                    </a:lnTo>
                    <a:lnTo>
                      <a:pt x="10304" y="8391"/>
                    </a:lnTo>
                    <a:close/>
                    <a:moveTo>
                      <a:pt x="11548" y="8391"/>
                    </a:moveTo>
                    <a:lnTo>
                      <a:pt x="11548" y="8803"/>
                    </a:lnTo>
                    <a:lnTo>
                      <a:pt x="11548" y="8820"/>
                    </a:lnTo>
                    <a:lnTo>
                      <a:pt x="11317" y="8606"/>
                    </a:lnTo>
                    <a:lnTo>
                      <a:pt x="11548" y="8391"/>
                    </a:lnTo>
                    <a:close/>
                    <a:moveTo>
                      <a:pt x="11617" y="8391"/>
                    </a:moveTo>
                    <a:lnTo>
                      <a:pt x="11840" y="8606"/>
                    </a:lnTo>
                    <a:lnTo>
                      <a:pt x="11617" y="8820"/>
                    </a:lnTo>
                    <a:lnTo>
                      <a:pt x="11617" y="8803"/>
                    </a:lnTo>
                    <a:lnTo>
                      <a:pt x="11617" y="8391"/>
                    </a:lnTo>
                    <a:close/>
                    <a:moveTo>
                      <a:pt x="3749" y="8700"/>
                    </a:moveTo>
                    <a:lnTo>
                      <a:pt x="3749" y="9129"/>
                    </a:lnTo>
                    <a:lnTo>
                      <a:pt x="3535" y="8914"/>
                    </a:lnTo>
                    <a:lnTo>
                      <a:pt x="3749" y="8700"/>
                    </a:lnTo>
                    <a:close/>
                    <a:moveTo>
                      <a:pt x="2437" y="8691"/>
                    </a:moveTo>
                    <a:lnTo>
                      <a:pt x="2437" y="8803"/>
                    </a:lnTo>
                    <a:lnTo>
                      <a:pt x="2437" y="9146"/>
                    </a:lnTo>
                    <a:lnTo>
                      <a:pt x="2214" y="8914"/>
                    </a:lnTo>
                    <a:lnTo>
                      <a:pt x="2437" y="8691"/>
                    </a:lnTo>
                    <a:close/>
                    <a:moveTo>
                      <a:pt x="10544" y="8691"/>
                    </a:moveTo>
                    <a:lnTo>
                      <a:pt x="10544" y="8803"/>
                    </a:lnTo>
                    <a:lnTo>
                      <a:pt x="10544" y="9146"/>
                    </a:lnTo>
                    <a:lnTo>
                      <a:pt x="10321" y="8914"/>
                    </a:lnTo>
                    <a:lnTo>
                      <a:pt x="10544" y="8691"/>
                    </a:lnTo>
                    <a:close/>
                    <a:moveTo>
                      <a:pt x="11866" y="8691"/>
                    </a:moveTo>
                    <a:lnTo>
                      <a:pt x="11866" y="8803"/>
                    </a:lnTo>
                    <a:lnTo>
                      <a:pt x="11866" y="9146"/>
                    </a:lnTo>
                    <a:lnTo>
                      <a:pt x="11643" y="8914"/>
                    </a:lnTo>
                    <a:lnTo>
                      <a:pt x="11866" y="8691"/>
                    </a:lnTo>
                    <a:close/>
                    <a:moveTo>
                      <a:pt x="1870" y="8700"/>
                    </a:moveTo>
                    <a:lnTo>
                      <a:pt x="2094" y="8923"/>
                    </a:lnTo>
                    <a:lnTo>
                      <a:pt x="1870" y="9155"/>
                    </a:lnTo>
                    <a:lnTo>
                      <a:pt x="1870" y="8803"/>
                    </a:lnTo>
                    <a:lnTo>
                      <a:pt x="1870" y="8700"/>
                    </a:lnTo>
                    <a:close/>
                    <a:moveTo>
                      <a:pt x="3192" y="8700"/>
                    </a:moveTo>
                    <a:lnTo>
                      <a:pt x="3415" y="8923"/>
                    </a:lnTo>
                    <a:lnTo>
                      <a:pt x="3192" y="9155"/>
                    </a:lnTo>
                    <a:lnTo>
                      <a:pt x="3192" y="8803"/>
                    </a:lnTo>
                    <a:lnTo>
                      <a:pt x="3192" y="8700"/>
                    </a:lnTo>
                    <a:close/>
                    <a:moveTo>
                      <a:pt x="9978" y="8700"/>
                    </a:moveTo>
                    <a:lnTo>
                      <a:pt x="10201" y="8923"/>
                    </a:lnTo>
                    <a:lnTo>
                      <a:pt x="9978" y="9155"/>
                    </a:lnTo>
                    <a:lnTo>
                      <a:pt x="9978" y="8803"/>
                    </a:lnTo>
                    <a:lnTo>
                      <a:pt x="9978" y="8700"/>
                    </a:lnTo>
                    <a:close/>
                    <a:moveTo>
                      <a:pt x="11299" y="8700"/>
                    </a:moveTo>
                    <a:lnTo>
                      <a:pt x="11523" y="8923"/>
                    </a:lnTo>
                    <a:lnTo>
                      <a:pt x="11299" y="9155"/>
                    </a:lnTo>
                    <a:lnTo>
                      <a:pt x="11299" y="8803"/>
                    </a:lnTo>
                    <a:lnTo>
                      <a:pt x="11299" y="8700"/>
                    </a:lnTo>
                    <a:close/>
                    <a:moveTo>
                      <a:pt x="4993" y="8357"/>
                    </a:moveTo>
                    <a:lnTo>
                      <a:pt x="4993" y="9240"/>
                    </a:lnTo>
                    <a:lnTo>
                      <a:pt x="4908" y="9249"/>
                    </a:lnTo>
                    <a:lnTo>
                      <a:pt x="4908" y="8357"/>
                    </a:lnTo>
                    <a:close/>
                    <a:moveTo>
                      <a:pt x="3930" y="8391"/>
                    </a:moveTo>
                    <a:lnTo>
                      <a:pt x="3930" y="8803"/>
                    </a:lnTo>
                    <a:lnTo>
                      <a:pt x="3930" y="8820"/>
                    </a:lnTo>
                    <a:lnTo>
                      <a:pt x="3930" y="8872"/>
                    </a:lnTo>
                    <a:lnTo>
                      <a:pt x="3930" y="8897"/>
                    </a:lnTo>
                    <a:lnTo>
                      <a:pt x="3930" y="9292"/>
                    </a:lnTo>
                    <a:lnTo>
                      <a:pt x="3930" y="9301"/>
                    </a:lnTo>
                    <a:lnTo>
                      <a:pt x="3844" y="9318"/>
                    </a:lnTo>
                    <a:lnTo>
                      <a:pt x="3844" y="8391"/>
                    </a:lnTo>
                    <a:close/>
                    <a:moveTo>
                      <a:pt x="3526" y="9042"/>
                    </a:moveTo>
                    <a:lnTo>
                      <a:pt x="3732" y="9240"/>
                    </a:lnTo>
                    <a:lnTo>
                      <a:pt x="3655" y="9326"/>
                    </a:lnTo>
                    <a:lnTo>
                      <a:pt x="3586" y="9326"/>
                    </a:lnTo>
                    <a:lnTo>
                      <a:pt x="3586" y="9378"/>
                    </a:lnTo>
                    <a:lnTo>
                      <a:pt x="3526" y="9438"/>
                    </a:lnTo>
                    <a:lnTo>
                      <a:pt x="3526" y="9042"/>
                    </a:lnTo>
                    <a:close/>
                    <a:moveTo>
                      <a:pt x="2119" y="9026"/>
                    </a:moveTo>
                    <a:lnTo>
                      <a:pt x="2119" y="9455"/>
                    </a:lnTo>
                    <a:lnTo>
                      <a:pt x="1896" y="9240"/>
                    </a:lnTo>
                    <a:lnTo>
                      <a:pt x="2119" y="9026"/>
                    </a:lnTo>
                    <a:close/>
                    <a:moveTo>
                      <a:pt x="2196" y="9026"/>
                    </a:moveTo>
                    <a:lnTo>
                      <a:pt x="2420" y="9240"/>
                    </a:lnTo>
                    <a:lnTo>
                      <a:pt x="2196" y="9455"/>
                    </a:lnTo>
                    <a:lnTo>
                      <a:pt x="2196" y="9026"/>
                    </a:lnTo>
                    <a:close/>
                    <a:moveTo>
                      <a:pt x="3423" y="9026"/>
                    </a:moveTo>
                    <a:lnTo>
                      <a:pt x="3423" y="9455"/>
                    </a:lnTo>
                    <a:lnTo>
                      <a:pt x="3200" y="9240"/>
                    </a:lnTo>
                    <a:lnTo>
                      <a:pt x="3423" y="9026"/>
                    </a:lnTo>
                    <a:close/>
                    <a:moveTo>
                      <a:pt x="10227" y="9026"/>
                    </a:moveTo>
                    <a:lnTo>
                      <a:pt x="10227" y="9455"/>
                    </a:lnTo>
                    <a:lnTo>
                      <a:pt x="10004" y="9240"/>
                    </a:lnTo>
                    <a:lnTo>
                      <a:pt x="10227" y="9026"/>
                    </a:lnTo>
                    <a:close/>
                    <a:moveTo>
                      <a:pt x="10304" y="9026"/>
                    </a:moveTo>
                    <a:lnTo>
                      <a:pt x="10527" y="9240"/>
                    </a:lnTo>
                    <a:lnTo>
                      <a:pt x="10304" y="9455"/>
                    </a:lnTo>
                    <a:lnTo>
                      <a:pt x="10304" y="9026"/>
                    </a:lnTo>
                    <a:close/>
                    <a:moveTo>
                      <a:pt x="11548" y="9026"/>
                    </a:moveTo>
                    <a:lnTo>
                      <a:pt x="11548" y="9455"/>
                    </a:lnTo>
                    <a:lnTo>
                      <a:pt x="11317" y="9240"/>
                    </a:lnTo>
                    <a:lnTo>
                      <a:pt x="11548" y="9026"/>
                    </a:lnTo>
                    <a:close/>
                    <a:moveTo>
                      <a:pt x="11617" y="9026"/>
                    </a:moveTo>
                    <a:lnTo>
                      <a:pt x="11840" y="9240"/>
                    </a:lnTo>
                    <a:lnTo>
                      <a:pt x="11617" y="9455"/>
                    </a:lnTo>
                    <a:lnTo>
                      <a:pt x="11617" y="9026"/>
                    </a:lnTo>
                    <a:close/>
                    <a:moveTo>
                      <a:pt x="9978" y="9335"/>
                    </a:moveTo>
                    <a:lnTo>
                      <a:pt x="10201" y="9558"/>
                    </a:lnTo>
                    <a:lnTo>
                      <a:pt x="10098" y="9661"/>
                    </a:lnTo>
                    <a:lnTo>
                      <a:pt x="9970" y="9661"/>
                    </a:lnTo>
                    <a:lnTo>
                      <a:pt x="9970" y="9592"/>
                    </a:lnTo>
                    <a:lnTo>
                      <a:pt x="9978" y="9592"/>
                    </a:lnTo>
                    <a:lnTo>
                      <a:pt x="9978" y="9335"/>
                    </a:lnTo>
                    <a:close/>
                    <a:moveTo>
                      <a:pt x="10544" y="9335"/>
                    </a:moveTo>
                    <a:lnTo>
                      <a:pt x="10544" y="9592"/>
                    </a:lnTo>
                    <a:lnTo>
                      <a:pt x="10544" y="9661"/>
                    </a:lnTo>
                    <a:lnTo>
                      <a:pt x="10459" y="9661"/>
                    </a:lnTo>
                    <a:lnTo>
                      <a:pt x="10459" y="9592"/>
                    </a:lnTo>
                    <a:lnTo>
                      <a:pt x="10364" y="9592"/>
                    </a:lnTo>
                    <a:lnTo>
                      <a:pt x="10364" y="9601"/>
                    </a:lnTo>
                    <a:lnTo>
                      <a:pt x="10321" y="9558"/>
                    </a:lnTo>
                    <a:lnTo>
                      <a:pt x="10544" y="9335"/>
                    </a:lnTo>
                    <a:close/>
                    <a:moveTo>
                      <a:pt x="3758" y="9464"/>
                    </a:moveTo>
                    <a:lnTo>
                      <a:pt x="3638" y="9472"/>
                    </a:lnTo>
                    <a:lnTo>
                      <a:pt x="3638" y="9669"/>
                    </a:lnTo>
                    <a:lnTo>
                      <a:pt x="3535" y="9558"/>
                    </a:lnTo>
                    <a:lnTo>
                      <a:pt x="3621" y="9472"/>
                    </a:lnTo>
                    <a:lnTo>
                      <a:pt x="3758" y="9464"/>
                    </a:lnTo>
                    <a:close/>
                    <a:moveTo>
                      <a:pt x="2437" y="9326"/>
                    </a:moveTo>
                    <a:lnTo>
                      <a:pt x="2437" y="9592"/>
                    </a:lnTo>
                    <a:lnTo>
                      <a:pt x="2437" y="9772"/>
                    </a:lnTo>
                    <a:lnTo>
                      <a:pt x="2214" y="9549"/>
                    </a:lnTo>
                    <a:lnTo>
                      <a:pt x="2437" y="9326"/>
                    </a:lnTo>
                    <a:close/>
                    <a:moveTo>
                      <a:pt x="11866" y="9326"/>
                    </a:moveTo>
                    <a:lnTo>
                      <a:pt x="11866" y="9592"/>
                    </a:lnTo>
                    <a:lnTo>
                      <a:pt x="11866" y="9772"/>
                    </a:lnTo>
                    <a:lnTo>
                      <a:pt x="11643" y="9549"/>
                    </a:lnTo>
                    <a:lnTo>
                      <a:pt x="11866" y="9326"/>
                    </a:lnTo>
                    <a:close/>
                    <a:moveTo>
                      <a:pt x="1870" y="9335"/>
                    </a:moveTo>
                    <a:lnTo>
                      <a:pt x="2094" y="9558"/>
                    </a:lnTo>
                    <a:lnTo>
                      <a:pt x="1870" y="9781"/>
                    </a:lnTo>
                    <a:lnTo>
                      <a:pt x="1870" y="9592"/>
                    </a:lnTo>
                    <a:lnTo>
                      <a:pt x="1870" y="9335"/>
                    </a:lnTo>
                    <a:close/>
                    <a:moveTo>
                      <a:pt x="3192" y="9335"/>
                    </a:moveTo>
                    <a:lnTo>
                      <a:pt x="3415" y="9558"/>
                    </a:lnTo>
                    <a:lnTo>
                      <a:pt x="3192" y="9781"/>
                    </a:lnTo>
                    <a:lnTo>
                      <a:pt x="3192" y="9592"/>
                    </a:lnTo>
                    <a:lnTo>
                      <a:pt x="3192" y="9335"/>
                    </a:lnTo>
                    <a:close/>
                    <a:moveTo>
                      <a:pt x="11299" y="9335"/>
                    </a:moveTo>
                    <a:lnTo>
                      <a:pt x="11523" y="9558"/>
                    </a:lnTo>
                    <a:lnTo>
                      <a:pt x="11299" y="9781"/>
                    </a:lnTo>
                    <a:lnTo>
                      <a:pt x="11299" y="9592"/>
                    </a:lnTo>
                    <a:lnTo>
                      <a:pt x="11299" y="9335"/>
                    </a:lnTo>
                    <a:close/>
                    <a:moveTo>
                      <a:pt x="3441" y="9661"/>
                    </a:moveTo>
                    <a:lnTo>
                      <a:pt x="3441" y="9944"/>
                    </a:lnTo>
                    <a:lnTo>
                      <a:pt x="3286" y="9944"/>
                    </a:lnTo>
                    <a:lnTo>
                      <a:pt x="3209" y="9875"/>
                    </a:lnTo>
                    <a:lnTo>
                      <a:pt x="3441" y="9661"/>
                    </a:lnTo>
                    <a:close/>
                    <a:moveTo>
                      <a:pt x="3509" y="9661"/>
                    </a:moveTo>
                    <a:lnTo>
                      <a:pt x="3638" y="9772"/>
                    </a:lnTo>
                    <a:lnTo>
                      <a:pt x="3638" y="9944"/>
                    </a:lnTo>
                    <a:lnTo>
                      <a:pt x="3509" y="9944"/>
                    </a:lnTo>
                    <a:lnTo>
                      <a:pt x="3509" y="9661"/>
                    </a:lnTo>
                    <a:close/>
                    <a:moveTo>
                      <a:pt x="189" y="9901"/>
                    </a:moveTo>
                    <a:lnTo>
                      <a:pt x="292" y="9978"/>
                    </a:lnTo>
                    <a:lnTo>
                      <a:pt x="146" y="9987"/>
                    </a:lnTo>
                    <a:lnTo>
                      <a:pt x="137" y="9978"/>
                    </a:lnTo>
                    <a:lnTo>
                      <a:pt x="189" y="9901"/>
                    </a:lnTo>
                    <a:close/>
                    <a:moveTo>
                      <a:pt x="13667" y="9901"/>
                    </a:moveTo>
                    <a:lnTo>
                      <a:pt x="13736" y="9978"/>
                    </a:lnTo>
                    <a:lnTo>
                      <a:pt x="13719" y="9987"/>
                    </a:lnTo>
                    <a:lnTo>
                      <a:pt x="13573" y="9978"/>
                    </a:lnTo>
                    <a:lnTo>
                      <a:pt x="13667" y="9901"/>
                    </a:lnTo>
                    <a:close/>
                    <a:moveTo>
                      <a:pt x="9850" y="9798"/>
                    </a:moveTo>
                    <a:lnTo>
                      <a:pt x="9850" y="9858"/>
                    </a:lnTo>
                    <a:lnTo>
                      <a:pt x="9910" y="9858"/>
                    </a:lnTo>
                    <a:lnTo>
                      <a:pt x="9910" y="10064"/>
                    </a:lnTo>
                    <a:lnTo>
                      <a:pt x="9867" y="10064"/>
                    </a:lnTo>
                    <a:lnTo>
                      <a:pt x="9867" y="9987"/>
                    </a:lnTo>
                    <a:lnTo>
                      <a:pt x="9807" y="9987"/>
                    </a:lnTo>
                    <a:lnTo>
                      <a:pt x="9807" y="9798"/>
                    </a:lnTo>
                    <a:close/>
                    <a:moveTo>
                      <a:pt x="9978" y="9961"/>
                    </a:moveTo>
                    <a:lnTo>
                      <a:pt x="10090" y="10064"/>
                    </a:lnTo>
                    <a:lnTo>
                      <a:pt x="9978" y="10064"/>
                    </a:lnTo>
                    <a:lnTo>
                      <a:pt x="9978" y="9961"/>
                    </a:lnTo>
                    <a:close/>
                    <a:moveTo>
                      <a:pt x="10218" y="9807"/>
                    </a:moveTo>
                    <a:lnTo>
                      <a:pt x="10218" y="10064"/>
                    </a:lnTo>
                    <a:lnTo>
                      <a:pt x="10201" y="10064"/>
                    </a:lnTo>
                    <a:lnTo>
                      <a:pt x="10004" y="9875"/>
                    </a:lnTo>
                    <a:lnTo>
                      <a:pt x="10064" y="9807"/>
                    </a:lnTo>
                    <a:close/>
                    <a:moveTo>
                      <a:pt x="10459" y="9807"/>
                    </a:moveTo>
                    <a:lnTo>
                      <a:pt x="10502" y="9850"/>
                    </a:lnTo>
                    <a:lnTo>
                      <a:pt x="10502" y="9884"/>
                    </a:lnTo>
                    <a:lnTo>
                      <a:pt x="10321" y="10064"/>
                    </a:lnTo>
                    <a:lnTo>
                      <a:pt x="10304" y="10064"/>
                    </a:lnTo>
                    <a:lnTo>
                      <a:pt x="10304" y="9807"/>
                    </a:lnTo>
                    <a:lnTo>
                      <a:pt x="10364" y="9807"/>
                    </a:lnTo>
                    <a:lnTo>
                      <a:pt x="10364" y="9875"/>
                    </a:lnTo>
                    <a:lnTo>
                      <a:pt x="10459" y="9875"/>
                    </a:lnTo>
                    <a:lnTo>
                      <a:pt x="10459" y="9807"/>
                    </a:lnTo>
                    <a:close/>
                    <a:moveTo>
                      <a:pt x="2119" y="9661"/>
                    </a:moveTo>
                    <a:lnTo>
                      <a:pt x="2119" y="10090"/>
                    </a:lnTo>
                    <a:lnTo>
                      <a:pt x="1896" y="9875"/>
                    </a:lnTo>
                    <a:lnTo>
                      <a:pt x="2119" y="9661"/>
                    </a:lnTo>
                    <a:close/>
                    <a:moveTo>
                      <a:pt x="2196" y="9661"/>
                    </a:moveTo>
                    <a:lnTo>
                      <a:pt x="2420" y="9875"/>
                    </a:lnTo>
                    <a:lnTo>
                      <a:pt x="2196" y="10090"/>
                    </a:lnTo>
                    <a:lnTo>
                      <a:pt x="2196" y="9661"/>
                    </a:lnTo>
                    <a:close/>
                    <a:moveTo>
                      <a:pt x="11548" y="9661"/>
                    </a:moveTo>
                    <a:lnTo>
                      <a:pt x="11548" y="10090"/>
                    </a:lnTo>
                    <a:lnTo>
                      <a:pt x="11317" y="9875"/>
                    </a:lnTo>
                    <a:lnTo>
                      <a:pt x="11548" y="9661"/>
                    </a:lnTo>
                    <a:close/>
                    <a:moveTo>
                      <a:pt x="11617" y="9661"/>
                    </a:moveTo>
                    <a:lnTo>
                      <a:pt x="11840" y="9875"/>
                    </a:lnTo>
                    <a:lnTo>
                      <a:pt x="11617" y="10090"/>
                    </a:lnTo>
                    <a:lnTo>
                      <a:pt x="11617" y="9661"/>
                    </a:lnTo>
                    <a:close/>
                    <a:moveTo>
                      <a:pt x="326" y="10004"/>
                    </a:moveTo>
                    <a:lnTo>
                      <a:pt x="335" y="10013"/>
                    </a:lnTo>
                    <a:lnTo>
                      <a:pt x="378" y="10184"/>
                    </a:lnTo>
                    <a:lnTo>
                      <a:pt x="163" y="10013"/>
                    </a:lnTo>
                    <a:lnTo>
                      <a:pt x="326" y="10004"/>
                    </a:lnTo>
                    <a:close/>
                    <a:moveTo>
                      <a:pt x="13530" y="10004"/>
                    </a:moveTo>
                    <a:lnTo>
                      <a:pt x="13693" y="10013"/>
                    </a:lnTo>
                    <a:lnTo>
                      <a:pt x="13479" y="10184"/>
                    </a:lnTo>
                    <a:lnTo>
                      <a:pt x="13522" y="10013"/>
                    </a:lnTo>
                    <a:lnTo>
                      <a:pt x="13530" y="10004"/>
                    </a:lnTo>
                    <a:close/>
                    <a:moveTo>
                      <a:pt x="369" y="10030"/>
                    </a:moveTo>
                    <a:lnTo>
                      <a:pt x="498" y="10133"/>
                    </a:lnTo>
                    <a:lnTo>
                      <a:pt x="420" y="10227"/>
                    </a:lnTo>
                    <a:lnTo>
                      <a:pt x="412" y="10219"/>
                    </a:lnTo>
                    <a:lnTo>
                      <a:pt x="369" y="10030"/>
                    </a:lnTo>
                    <a:close/>
                    <a:moveTo>
                      <a:pt x="13487" y="10030"/>
                    </a:moveTo>
                    <a:lnTo>
                      <a:pt x="13444" y="10219"/>
                    </a:lnTo>
                    <a:lnTo>
                      <a:pt x="13436" y="10227"/>
                    </a:lnTo>
                    <a:lnTo>
                      <a:pt x="13359" y="10133"/>
                    </a:lnTo>
                    <a:lnTo>
                      <a:pt x="13487" y="10030"/>
                    </a:lnTo>
                    <a:close/>
                    <a:moveTo>
                      <a:pt x="523" y="10141"/>
                    </a:moveTo>
                    <a:lnTo>
                      <a:pt x="669" y="10261"/>
                    </a:lnTo>
                    <a:lnTo>
                      <a:pt x="669" y="10261"/>
                    </a:lnTo>
                    <a:lnTo>
                      <a:pt x="455" y="10244"/>
                    </a:lnTo>
                    <a:lnTo>
                      <a:pt x="446" y="10236"/>
                    </a:lnTo>
                    <a:lnTo>
                      <a:pt x="523" y="10141"/>
                    </a:lnTo>
                    <a:close/>
                    <a:moveTo>
                      <a:pt x="13333" y="10141"/>
                    </a:moveTo>
                    <a:lnTo>
                      <a:pt x="13410" y="10236"/>
                    </a:lnTo>
                    <a:lnTo>
                      <a:pt x="13401" y="10244"/>
                    </a:lnTo>
                    <a:lnTo>
                      <a:pt x="13187" y="10261"/>
                    </a:lnTo>
                    <a:lnTo>
                      <a:pt x="13333" y="10141"/>
                    </a:lnTo>
                    <a:close/>
                    <a:moveTo>
                      <a:pt x="77" y="10021"/>
                    </a:moveTo>
                    <a:lnTo>
                      <a:pt x="378" y="10270"/>
                    </a:lnTo>
                    <a:lnTo>
                      <a:pt x="369" y="10279"/>
                    </a:lnTo>
                    <a:lnTo>
                      <a:pt x="69" y="10030"/>
                    </a:lnTo>
                    <a:lnTo>
                      <a:pt x="77" y="10021"/>
                    </a:lnTo>
                    <a:close/>
                    <a:moveTo>
                      <a:pt x="13779" y="10030"/>
                    </a:moveTo>
                    <a:lnTo>
                      <a:pt x="13470" y="10279"/>
                    </a:lnTo>
                    <a:lnTo>
                      <a:pt x="13462" y="10270"/>
                    </a:lnTo>
                    <a:lnTo>
                      <a:pt x="13779" y="10030"/>
                    </a:lnTo>
                    <a:close/>
                    <a:moveTo>
                      <a:pt x="1870" y="9961"/>
                    </a:moveTo>
                    <a:lnTo>
                      <a:pt x="2094" y="10184"/>
                    </a:lnTo>
                    <a:lnTo>
                      <a:pt x="1870" y="10407"/>
                    </a:lnTo>
                    <a:lnTo>
                      <a:pt x="1870" y="9961"/>
                    </a:lnTo>
                    <a:close/>
                    <a:moveTo>
                      <a:pt x="2437" y="9961"/>
                    </a:moveTo>
                    <a:lnTo>
                      <a:pt x="2437" y="10407"/>
                    </a:lnTo>
                    <a:lnTo>
                      <a:pt x="2214" y="10184"/>
                    </a:lnTo>
                    <a:lnTo>
                      <a:pt x="2437" y="9961"/>
                    </a:lnTo>
                    <a:close/>
                    <a:moveTo>
                      <a:pt x="11299" y="9961"/>
                    </a:moveTo>
                    <a:lnTo>
                      <a:pt x="11523" y="10184"/>
                    </a:lnTo>
                    <a:lnTo>
                      <a:pt x="11299" y="10407"/>
                    </a:lnTo>
                    <a:lnTo>
                      <a:pt x="11299" y="9961"/>
                    </a:lnTo>
                    <a:close/>
                    <a:moveTo>
                      <a:pt x="11866" y="9961"/>
                    </a:moveTo>
                    <a:lnTo>
                      <a:pt x="11866" y="10407"/>
                    </a:lnTo>
                    <a:lnTo>
                      <a:pt x="11643" y="10184"/>
                    </a:lnTo>
                    <a:lnTo>
                      <a:pt x="11866" y="9961"/>
                    </a:lnTo>
                    <a:close/>
                    <a:moveTo>
                      <a:pt x="489" y="10270"/>
                    </a:moveTo>
                    <a:lnTo>
                      <a:pt x="712" y="10279"/>
                    </a:lnTo>
                    <a:lnTo>
                      <a:pt x="738" y="10304"/>
                    </a:lnTo>
                    <a:lnTo>
                      <a:pt x="789" y="10519"/>
                    </a:lnTo>
                    <a:lnTo>
                      <a:pt x="489" y="10270"/>
                    </a:lnTo>
                    <a:close/>
                    <a:moveTo>
                      <a:pt x="13367" y="10270"/>
                    </a:moveTo>
                    <a:lnTo>
                      <a:pt x="13067" y="10519"/>
                    </a:lnTo>
                    <a:lnTo>
                      <a:pt x="13118" y="10304"/>
                    </a:lnTo>
                    <a:lnTo>
                      <a:pt x="13144" y="10279"/>
                    </a:lnTo>
                    <a:lnTo>
                      <a:pt x="13367" y="10270"/>
                    </a:lnTo>
                    <a:close/>
                    <a:moveTo>
                      <a:pt x="764" y="10330"/>
                    </a:moveTo>
                    <a:lnTo>
                      <a:pt x="918" y="10442"/>
                    </a:lnTo>
                    <a:lnTo>
                      <a:pt x="824" y="10545"/>
                    </a:lnTo>
                    <a:lnTo>
                      <a:pt x="764" y="10330"/>
                    </a:lnTo>
                    <a:close/>
                    <a:moveTo>
                      <a:pt x="13093" y="10330"/>
                    </a:moveTo>
                    <a:lnTo>
                      <a:pt x="13033" y="10545"/>
                    </a:lnTo>
                    <a:lnTo>
                      <a:pt x="12938" y="10442"/>
                    </a:lnTo>
                    <a:lnTo>
                      <a:pt x="13093" y="10330"/>
                    </a:lnTo>
                    <a:close/>
                    <a:moveTo>
                      <a:pt x="927" y="10450"/>
                    </a:moveTo>
                    <a:lnTo>
                      <a:pt x="1124" y="10587"/>
                    </a:lnTo>
                    <a:lnTo>
                      <a:pt x="841" y="10570"/>
                    </a:lnTo>
                    <a:lnTo>
                      <a:pt x="832" y="10562"/>
                    </a:lnTo>
                    <a:lnTo>
                      <a:pt x="927" y="10450"/>
                    </a:lnTo>
                    <a:close/>
                    <a:moveTo>
                      <a:pt x="12912" y="10450"/>
                    </a:moveTo>
                    <a:lnTo>
                      <a:pt x="13015" y="10562"/>
                    </a:lnTo>
                    <a:lnTo>
                      <a:pt x="13007" y="10570"/>
                    </a:lnTo>
                    <a:lnTo>
                      <a:pt x="12724" y="10587"/>
                    </a:lnTo>
                    <a:lnTo>
                      <a:pt x="12912" y="10450"/>
                    </a:lnTo>
                    <a:close/>
                    <a:moveTo>
                      <a:pt x="403" y="10287"/>
                    </a:moveTo>
                    <a:lnTo>
                      <a:pt x="789" y="10605"/>
                    </a:lnTo>
                    <a:lnTo>
                      <a:pt x="764" y="10613"/>
                    </a:lnTo>
                    <a:lnTo>
                      <a:pt x="395" y="10304"/>
                    </a:lnTo>
                    <a:lnTo>
                      <a:pt x="403" y="10287"/>
                    </a:lnTo>
                    <a:close/>
                    <a:moveTo>
                      <a:pt x="13453" y="10279"/>
                    </a:moveTo>
                    <a:lnTo>
                      <a:pt x="13462" y="10287"/>
                    </a:lnTo>
                    <a:lnTo>
                      <a:pt x="13093" y="10613"/>
                    </a:lnTo>
                    <a:lnTo>
                      <a:pt x="13067" y="10587"/>
                    </a:lnTo>
                    <a:lnTo>
                      <a:pt x="13453" y="10279"/>
                    </a:lnTo>
                    <a:close/>
                    <a:moveTo>
                      <a:pt x="2196" y="10279"/>
                    </a:moveTo>
                    <a:lnTo>
                      <a:pt x="2420" y="10493"/>
                    </a:lnTo>
                    <a:lnTo>
                      <a:pt x="2196" y="10708"/>
                    </a:lnTo>
                    <a:lnTo>
                      <a:pt x="2196" y="10279"/>
                    </a:lnTo>
                    <a:close/>
                    <a:moveTo>
                      <a:pt x="11617" y="10279"/>
                    </a:moveTo>
                    <a:lnTo>
                      <a:pt x="11840" y="10493"/>
                    </a:lnTo>
                    <a:lnTo>
                      <a:pt x="11617" y="10708"/>
                    </a:lnTo>
                    <a:lnTo>
                      <a:pt x="11617" y="10279"/>
                    </a:lnTo>
                    <a:close/>
                    <a:moveTo>
                      <a:pt x="2119" y="10287"/>
                    </a:moveTo>
                    <a:lnTo>
                      <a:pt x="2119" y="10716"/>
                    </a:lnTo>
                    <a:lnTo>
                      <a:pt x="1896" y="10502"/>
                    </a:lnTo>
                    <a:lnTo>
                      <a:pt x="2119" y="10287"/>
                    </a:lnTo>
                    <a:close/>
                    <a:moveTo>
                      <a:pt x="11548" y="10287"/>
                    </a:moveTo>
                    <a:lnTo>
                      <a:pt x="11548" y="10716"/>
                    </a:lnTo>
                    <a:lnTo>
                      <a:pt x="11317" y="10502"/>
                    </a:lnTo>
                    <a:lnTo>
                      <a:pt x="11548" y="10287"/>
                    </a:lnTo>
                    <a:close/>
                    <a:moveTo>
                      <a:pt x="884" y="10587"/>
                    </a:moveTo>
                    <a:lnTo>
                      <a:pt x="1167" y="10613"/>
                    </a:lnTo>
                    <a:lnTo>
                      <a:pt x="1184" y="10630"/>
                    </a:lnTo>
                    <a:lnTo>
                      <a:pt x="1253" y="10888"/>
                    </a:lnTo>
                    <a:lnTo>
                      <a:pt x="884" y="10587"/>
                    </a:lnTo>
                    <a:close/>
                    <a:moveTo>
                      <a:pt x="12973" y="10605"/>
                    </a:moveTo>
                    <a:lnTo>
                      <a:pt x="12604" y="10905"/>
                    </a:lnTo>
                    <a:lnTo>
                      <a:pt x="12672" y="10639"/>
                    </a:lnTo>
                    <a:lnTo>
                      <a:pt x="12689" y="10622"/>
                    </a:lnTo>
                    <a:lnTo>
                      <a:pt x="12973" y="10605"/>
                    </a:lnTo>
                    <a:close/>
                    <a:moveTo>
                      <a:pt x="1218" y="10665"/>
                    </a:moveTo>
                    <a:lnTo>
                      <a:pt x="1390" y="10793"/>
                    </a:lnTo>
                    <a:lnTo>
                      <a:pt x="1278" y="10922"/>
                    </a:lnTo>
                    <a:lnTo>
                      <a:pt x="1218" y="10665"/>
                    </a:lnTo>
                    <a:close/>
                    <a:moveTo>
                      <a:pt x="12629" y="10665"/>
                    </a:moveTo>
                    <a:lnTo>
                      <a:pt x="12561" y="10922"/>
                    </a:lnTo>
                    <a:lnTo>
                      <a:pt x="12458" y="10793"/>
                    </a:lnTo>
                    <a:lnTo>
                      <a:pt x="12629" y="10665"/>
                    </a:lnTo>
                    <a:close/>
                    <a:moveTo>
                      <a:pt x="1424" y="10802"/>
                    </a:moveTo>
                    <a:lnTo>
                      <a:pt x="1613" y="10948"/>
                    </a:lnTo>
                    <a:lnTo>
                      <a:pt x="1313" y="10931"/>
                    </a:lnTo>
                    <a:lnTo>
                      <a:pt x="1424" y="10802"/>
                    </a:lnTo>
                    <a:close/>
                    <a:moveTo>
                      <a:pt x="12432" y="10802"/>
                    </a:moveTo>
                    <a:lnTo>
                      <a:pt x="12544" y="10931"/>
                    </a:lnTo>
                    <a:lnTo>
                      <a:pt x="12243" y="10948"/>
                    </a:lnTo>
                    <a:lnTo>
                      <a:pt x="12432" y="10802"/>
                    </a:lnTo>
                    <a:close/>
                    <a:moveTo>
                      <a:pt x="807" y="10605"/>
                    </a:moveTo>
                    <a:lnTo>
                      <a:pt x="1253" y="10956"/>
                    </a:lnTo>
                    <a:lnTo>
                      <a:pt x="1227" y="10991"/>
                    </a:lnTo>
                    <a:lnTo>
                      <a:pt x="789" y="10622"/>
                    </a:lnTo>
                    <a:lnTo>
                      <a:pt x="807" y="10605"/>
                    </a:lnTo>
                    <a:close/>
                    <a:moveTo>
                      <a:pt x="13050" y="10605"/>
                    </a:moveTo>
                    <a:lnTo>
                      <a:pt x="13067" y="10622"/>
                    </a:lnTo>
                    <a:lnTo>
                      <a:pt x="12629" y="10991"/>
                    </a:lnTo>
                    <a:lnTo>
                      <a:pt x="12604" y="10956"/>
                    </a:lnTo>
                    <a:lnTo>
                      <a:pt x="13050" y="10605"/>
                    </a:lnTo>
                    <a:close/>
                    <a:moveTo>
                      <a:pt x="1870" y="10587"/>
                    </a:moveTo>
                    <a:lnTo>
                      <a:pt x="2094" y="10819"/>
                    </a:lnTo>
                    <a:lnTo>
                      <a:pt x="1870" y="11042"/>
                    </a:lnTo>
                    <a:lnTo>
                      <a:pt x="1870" y="10587"/>
                    </a:lnTo>
                    <a:close/>
                    <a:moveTo>
                      <a:pt x="2437" y="10587"/>
                    </a:moveTo>
                    <a:lnTo>
                      <a:pt x="2437" y="11042"/>
                    </a:lnTo>
                    <a:lnTo>
                      <a:pt x="2214" y="10819"/>
                    </a:lnTo>
                    <a:lnTo>
                      <a:pt x="2437" y="10587"/>
                    </a:lnTo>
                    <a:close/>
                    <a:moveTo>
                      <a:pt x="11299" y="10587"/>
                    </a:moveTo>
                    <a:lnTo>
                      <a:pt x="11523" y="10819"/>
                    </a:lnTo>
                    <a:lnTo>
                      <a:pt x="11299" y="11042"/>
                    </a:lnTo>
                    <a:lnTo>
                      <a:pt x="11299" y="10587"/>
                    </a:lnTo>
                    <a:close/>
                    <a:moveTo>
                      <a:pt x="11866" y="10587"/>
                    </a:moveTo>
                    <a:lnTo>
                      <a:pt x="11866" y="11042"/>
                    </a:lnTo>
                    <a:lnTo>
                      <a:pt x="11643" y="10819"/>
                    </a:lnTo>
                    <a:lnTo>
                      <a:pt x="11866" y="10587"/>
                    </a:lnTo>
                    <a:close/>
                    <a:moveTo>
                      <a:pt x="1870" y="11222"/>
                    </a:moveTo>
                    <a:lnTo>
                      <a:pt x="1879" y="11231"/>
                    </a:lnTo>
                    <a:lnTo>
                      <a:pt x="1870" y="11257"/>
                    </a:lnTo>
                    <a:lnTo>
                      <a:pt x="1870" y="11222"/>
                    </a:lnTo>
                    <a:close/>
                    <a:moveTo>
                      <a:pt x="2119" y="10922"/>
                    </a:moveTo>
                    <a:lnTo>
                      <a:pt x="2119" y="11257"/>
                    </a:lnTo>
                    <a:lnTo>
                      <a:pt x="1922" y="11119"/>
                    </a:lnTo>
                    <a:lnTo>
                      <a:pt x="2119" y="10922"/>
                    </a:lnTo>
                    <a:close/>
                    <a:moveTo>
                      <a:pt x="1321" y="10965"/>
                    </a:moveTo>
                    <a:lnTo>
                      <a:pt x="1639" y="10974"/>
                    </a:lnTo>
                    <a:lnTo>
                      <a:pt x="1682" y="10999"/>
                    </a:lnTo>
                    <a:lnTo>
                      <a:pt x="1742" y="11300"/>
                    </a:lnTo>
                    <a:lnTo>
                      <a:pt x="1742" y="11300"/>
                    </a:lnTo>
                    <a:lnTo>
                      <a:pt x="1321" y="10965"/>
                    </a:lnTo>
                    <a:close/>
                    <a:moveTo>
                      <a:pt x="12518" y="10965"/>
                    </a:moveTo>
                    <a:lnTo>
                      <a:pt x="12106" y="11300"/>
                    </a:lnTo>
                    <a:lnTo>
                      <a:pt x="12166" y="10999"/>
                    </a:lnTo>
                    <a:lnTo>
                      <a:pt x="12209" y="10974"/>
                    </a:lnTo>
                    <a:lnTo>
                      <a:pt x="12518" y="10965"/>
                    </a:lnTo>
                    <a:close/>
                    <a:moveTo>
                      <a:pt x="2196" y="10914"/>
                    </a:moveTo>
                    <a:lnTo>
                      <a:pt x="2420" y="11128"/>
                    </a:lnTo>
                    <a:lnTo>
                      <a:pt x="2214" y="11317"/>
                    </a:lnTo>
                    <a:lnTo>
                      <a:pt x="2196" y="11300"/>
                    </a:lnTo>
                    <a:lnTo>
                      <a:pt x="2196" y="10914"/>
                    </a:lnTo>
                    <a:close/>
                    <a:moveTo>
                      <a:pt x="1707" y="11034"/>
                    </a:moveTo>
                    <a:lnTo>
                      <a:pt x="1785" y="11085"/>
                    </a:lnTo>
                    <a:lnTo>
                      <a:pt x="1785" y="11334"/>
                    </a:lnTo>
                    <a:lnTo>
                      <a:pt x="1707" y="11034"/>
                    </a:lnTo>
                    <a:close/>
                    <a:moveTo>
                      <a:pt x="12132" y="11034"/>
                    </a:moveTo>
                    <a:lnTo>
                      <a:pt x="12072" y="11334"/>
                    </a:lnTo>
                    <a:lnTo>
                      <a:pt x="12046" y="11342"/>
                    </a:lnTo>
                    <a:lnTo>
                      <a:pt x="11943" y="11214"/>
                    </a:lnTo>
                    <a:lnTo>
                      <a:pt x="11943" y="11171"/>
                    </a:lnTo>
                    <a:lnTo>
                      <a:pt x="12132" y="11034"/>
                    </a:lnTo>
                    <a:close/>
                    <a:moveTo>
                      <a:pt x="1991" y="11222"/>
                    </a:moveTo>
                    <a:lnTo>
                      <a:pt x="2119" y="11334"/>
                    </a:lnTo>
                    <a:lnTo>
                      <a:pt x="2119" y="11351"/>
                    </a:lnTo>
                    <a:lnTo>
                      <a:pt x="1991" y="11222"/>
                    </a:lnTo>
                    <a:close/>
                    <a:moveTo>
                      <a:pt x="11548" y="10922"/>
                    </a:moveTo>
                    <a:lnTo>
                      <a:pt x="11548" y="11334"/>
                    </a:lnTo>
                    <a:lnTo>
                      <a:pt x="11548" y="11351"/>
                    </a:lnTo>
                    <a:lnTo>
                      <a:pt x="11317" y="11137"/>
                    </a:lnTo>
                    <a:lnTo>
                      <a:pt x="11548" y="10922"/>
                    </a:lnTo>
                    <a:close/>
                    <a:moveTo>
                      <a:pt x="11617" y="10922"/>
                    </a:moveTo>
                    <a:lnTo>
                      <a:pt x="11840" y="11137"/>
                    </a:lnTo>
                    <a:lnTo>
                      <a:pt x="11677" y="11308"/>
                    </a:lnTo>
                    <a:lnTo>
                      <a:pt x="11617" y="11351"/>
                    </a:lnTo>
                    <a:lnTo>
                      <a:pt x="11617" y="11334"/>
                    </a:lnTo>
                    <a:lnTo>
                      <a:pt x="11617" y="10922"/>
                    </a:lnTo>
                    <a:close/>
                    <a:moveTo>
                      <a:pt x="11943" y="11257"/>
                    </a:moveTo>
                    <a:lnTo>
                      <a:pt x="12029" y="11360"/>
                    </a:lnTo>
                    <a:lnTo>
                      <a:pt x="12020" y="11368"/>
                    </a:lnTo>
                    <a:lnTo>
                      <a:pt x="11943" y="11368"/>
                    </a:lnTo>
                    <a:lnTo>
                      <a:pt x="11943" y="11334"/>
                    </a:lnTo>
                    <a:lnTo>
                      <a:pt x="11943" y="11257"/>
                    </a:lnTo>
                    <a:close/>
                    <a:moveTo>
                      <a:pt x="1905" y="11265"/>
                    </a:moveTo>
                    <a:lnTo>
                      <a:pt x="2025" y="11385"/>
                    </a:lnTo>
                    <a:lnTo>
                      <a:pt x="1870" y="11368"/>
                    </a:lnTo>
                    <a:lnTo>
                      <a:pt x="1870" y="11334"/>
                    </a:lnTo>
                    <a:lnTo>
                      <a:pt x="1870" y="11308"/>
                    </a:lnTo>
                    <a:lnTo>
                      <a:pt x="1905" y="11265"/>
                    </a:lnTo>
                    <a:close/>
                    <a:moveTo>
                      <a:pt x="11857" y="11240"/>
                    </a:moveTo>
                    <a:lnTo>
                      <a:pt x="11857" y="11334"/>
                    </a:lnTo>
                    <a:lnTo>
                      <a:pt x="11866" y="11334"/>
                    </a:lnTo>
                    <a:lnTo>
                      <a:pt x="11866" y="11385"/>
                    </a:lnTo>
                    <a:lnTo>
                      <a:pt x="11703" y="11394"/>
                    </a:lnTo>
                    <a:lnTo>
                      <a:pt x="11857" y="11240"/>
                    </a:lnTo>
                    <a:close/>
                    <a:moveTo>
                      <a:pt x="1270" y="10974"/>
                    </a:moveTo>
                    <a:lnTo>
                      <a:pt x="1767" y="11377"/>
                    </a:lnTo>
                    <a:lnTo>
                      <a:pt x="1733" y="11403"/>
                    </a:lnTo>
                    <a:lnTo>
                      <a:pt x="1253" y="11008"/>
                    </a:lnTo>
                    <a:lnTo>
                      <a:pt x="1270" y="10974"/>
                    </a:lnTo>
                    <a:close/>
                    <a:moveTo>
                      <a:pt x="12569" y="10991"/>
                    </a:moveTo>
                    <a:lnTo>
                      <a:pt x="12595" y="11016"/>
                    </a:lnTo>
                    <a:lnTo>
                      <a:pt x="12115" y="11420"/>
                    </a:lnTo>
                    <a:lnTo>
                      <a:pt x="12080" y="11385"/>
                    </a:lnTo>
                    <a:lnTo>
                      <a:pt x="12569" y="10991"/>
                    </a:lnTo>
                    <a:close/>
                    <a:moveTo>
                      <a:pt x="11986" y="11394"/>
                    </a:moveTo>
                    <a:lnTo>
                      <a:pt x="11943" y="11428"/>
                    </a:lnTo>
                    <a:lnTo>
                      <a:pt x="11943" y="11394"/>
                    </a:lnTo>
                    <a:close/>
                    <a:moveTo>
                      <a:pt x="1785" y="11394"/>
                    </a:moveTo>
                    <a:lnTo>
                      <a:pt x="1785" y="11463"/>
                    </a:lnTo>
                    <a:lnTo>
                      <a:pt x="1750" y="11428"/>
                    </a:lnTo>
                    <a:lnTo>
                      <a:pt x="1785" y="11394"/>
                    </a:lnTo>
                    <a:close/>
                    <a:moveTo>
                      <a:pt x="2428" y="11222"/>
                    </a:moveTo>
                    <a:lnTo>
                      <a:pt x="2428" y="11334"/>
                    </a:lnTo>
                    <a:lnTo>
                      <a:pt x="2437" y="11334"/>
                    </a:lnTo>
                    <a:lnTo>
                      <a:pt x="2437" y="11488"/>
                    </a:lnTo>
                    <a:lnTo>
                      <a:pt x="2282" y="11377"/>
                    </a:lnTo>
                    <a:lnTo>
                      <a:pt x="2428" y="11222"/>
                    </a:lnTo>
                    <a:close/>
                    <a:moveTo>
                      <a:pt x="1870" y="11394"/>
                    </a:moveTo>
                    <a:lnTo>
                      <a:pt x="2051" y="11403"/>
                    </a:lnTo>
                    <a:lnTo>
                      <a:pt x="2094" y="11445"/>
                    </a:lnTo>
                    <a:lnTo>
                      <a:pt x="2025" y="11523"/>
                    </a:lnTo>
                    <a:lnTo>
                      <a:pt x="1870" y="11394"/>
                    </a:lnTo>
                    <a:close/>
                    <a:moveTo>
                      <a:pt x="2248" y="11420"/>
                    </a:moveTo>
                    <a:lnTo>
                      <a:pt x="2282" y="11437"/>
                    </a:lnTo>
                    <a:lnTo>
                      <a:pt x="2299" y="11531"/>
                    </a:lnTo>
                    <a:lnTo>
                      <a:pt x="2214" y="11445"/>
                    </a:lnTo>
                    <a:lnTo>
                      <a:pt x="2248" y="11420"/>
                    </a:lnTo>
                    <a:close/>
                    <a:moveTo>
                      <a:pt x="12054" y="11394"/>
                    </a:moveTo>
                    <a:lnTo>
                      <a:pt x="12089" y="11428"/>
                    </a:lnTo>
                    <a:lnTo>
                      <a:pt x="11943" y="11557"/>
                    </a:lnTo>
                    <a:lnTo>
                      <a:pt x="11943" y="11488"/>
                    </a:lnTo>
                    <a:lnTo>
                      <a:pt x="12054" y="11394"/>
                    </a:lnTo>
                    <a:close/>
                    <a:moveTo>
                      <a:pt x="2308" y="11463"/>
                    </a:moveTo>
                    <a:lnTo>
                      <a:pt x="2437" y="11557"/>
                    </a:lnTo>
                    <a:lnTo>
                      <a:pt x="2351" y="11557"/>
                    </a:lnTo>
                    <a:lnTo>
                      <a:pt x="2351" y="11566"/>
                    </a:lnTo>
                    <a:lnTo>
                      <a:pt x="2334" y="11566"/>
                    </a:lnTo>
                    <a:lnTo>
                      <a:pt x="2308" y="11463"/>
                    </a:lnTo>
                    <a:close/>
                    <a:moveTo>
                      <a:pt x="11299" y="11231"/>
                    </a:moveTo>
                    <a:lnTo>
                      <a:pt x="11505" y="11437"/>
                    </a:lnTo>
                    <a:lnTo>
                      <a:pt x="11334" y="11566"/>
                    </a:lnTo>
                    <a:lnTo>
                      <a:pt x="11299" y="11566"/>
                    </a:lnTo>
                    <a:lnTo>
                      <a:pt x="11299" y="11334"/>
                    </a:lnTo>
                    <a:lnTo>
                      <a:pt x="11299" y="11231"/>
                    </a:lnTo>
                    <a:close/>
                    <a:moveTo>
                      <a:pt x="11874" y="11394"/>
                    </a:moveTo>
                    <a:lnTo>
                      <a:pt x="11874" y="11488"/>
                    </a:lnTo>
                    <a:lnTo>
                      <a:pt x="11866" y="11488"/>
                    </a:lnTo>
                    <a:lnTo>
                      <a:pt x="11771" y="11574"/>
                    </a:lnTo>
                    <a:lnTo>
                      <a:pt x="11643" y="11445"/>
                    </a:lnTo>
                    <a:lnTo>
                      <a:pt x="11686" y="11403"/>
                    </a:lnTo>
                    <a:lnTo>
                      <a:pt x="11874" y="11394"/>
                    </a:lnTo>
                    <a:close/>
                    <a:moveTo>
                      <a:pt x="2119" y="11548"/>
                    </a:moveTo>
                    <a:lnTo>
                      <a:pt x="2119" y="11591"/>
                    </a:lnTo>
                    <a:lnTo>
                      <a:pt x="2094" y="11566"/>
                    </a:lnTo>
                    <a:lnTo>
                      <a:pt x="2119" y="11548"/>
                    </a:lnTo>
                    <a:close/>
                    <a:moveTo>
                      <a:pt x="1879" y="11478"/>
                    </a:moveTo>
                    <a:lnTo>
                      <a:pt x="1991" y="11566"/>
                    </a:lnTo>
                    <a:lnTo>
                      <a:pt x="1956" y="11600"/>
                    </a:lnTo>
                    <a:lnTo>
                      <a:pt x="1879" y="11531"/>
                    </a:lnTo>
                    <a:lnTo>
                      <a:pt x="1879" y="11478"/>
                    </a:lnTo>
                    <a:close/>
                    <a:moveTo>
                      <a:pt x="11874" y="11566"/>
                    </a:moveTo>
                    <a:lnTo>
                      <a:pt x="11874" y="11634"/>
                    </a:lnTo>
                    <a:lnTo>
                      <a:pt x="11866" y="11634"/>
                    </a:lnTo>
                    <a:lnTo>
                      <a:pt x="11849" y="11651"/>
                    </a:lnTo>
                    <a:lnTo>
                      <a:pt x="11814" y="11617"/>
                    </a:lnTo>
                    <a:lnTo>
                      <a:pt x="11874" y="11566"/>
                    </a:lnTo>
                    <a:close/>
                    <a:moveTo>
                      <a:pt x="1870" y="11600"/>
                    </a:moveTo>
                    <a:lnTo>
                      <a:pt x="1913" y="11634"/>
                    </a:lnTo>
                    <a:lnTo>
                      <a:pt x="1870" y="11677"/>
                    </a:lnTo>
                    <a:lnTo>
                      <a:pt x="1870" y="11600"/>
                    </a:lnTo>
                    <a:close/>
                    <a:moveTo>
                      <a:pt x="2196" y="11548"/>
                    </a:moveTo>
                    <a:lnTo>
                      <a:pt x="2325" y="11677"/>
                    </a:lnTo>
                    <a:lnTo>
                      <a:pt x="2214" y="11677"/>
                    </a:lnTo>
                    <a:lnTo>
                      <a:pt x="2179" y="11651"/>
                    </a:lnTo>
                    <a:lnTo>
                      <a:pt x="2179" y="11548"/>
                    </a:lnTo>
                    <a:close/>
                    <a:moveTo>
                      <a:pt x="11523" y="11566"/>
                    </a:moveTo>
                    <a:lnTo>
                      <a:pt x="11505" y="11677"/>
                    </a:lnTo>
                    <a:lnTo>
                      <a:pt x="11505" y="11591"/>
                    </a:lnTo>
                    <a:lnTo>
                      <a:pt x="11523" y="11566"/>
                    </a:lnTo>
                    <a:close/>
                    <a:moveTo>
                      <a:pt x="11617" y="11548"/>
                    </a:moveTo>
                    <a:lnTo>
                      <a:pt x="11694" y="11617"/>
                    </a:lnTo>
                    <a:lnTo>
                      <a:pt x="11617" y="11677"/>
                    </a:lnTo>
                    <a:lnTo>
                      <a:pt x="11608" y="11677"/>
                    </a:lnTo>
                    <a:lnTo>
                      <a:pt x="11608" y="11548"/>
                    </a:lnTo>
                    <a:close/>
                    <a:moveTo>
                      <a:pt x="11548" y="11600"/>
                    </a:moveTo>
                    <a:lnTo>
                      <a:pt x="11548" y="11686"/>
                    </a:lnTo>
                    <a:lnTo>
                      <a:pt x="11523" y="11686"/>
                    </a:lnTo>
                    <a:lnTo>
                      <a:pt x="11548" y="11600"/>
                    </a:lnTo>
                    <a:close/>
                    <a:moveTo>
                      <a:pt x="2051" y="11608"/>
                    </a:moveTo>
                    <a:lnTo>
                      <a:pt x="2119" y="11660"/>
                    </a:lnTo>
                    <a:lnTo>
                      <a:pt x="2119" y="11729"/>
                    </a:lnTo>
                    <a:lnTo>
                      <a:pt x="2025" y="11643"/>
                    </a:lnTo>
                    <a:lnTo>
                      <a:pt x="2051" y="11608"/>
                    </a:lnTo>
                    <a:close/>
                    <a:moveTo>
                      <a:pt x="11737" y="11660"/>
                    </a:moveTo>
                    <a:lnTo>
                      <a:pt x="11780" y="11694"/>
                    </a:lnTo>
                    <a:lnTo>
                      <a:pt x="11728" y="11737"/>
                    </a:lnTo>
                    <a:lnTo>
                      <a:pt x="11728" y="11686"/>
                    </a:lnTo>
                    <a:lnTo>
                      <a:pt x="11720" y="11686"/>
                    </a:lnTo>
                    <a:lnTo>
                      <a:pt x="11737" y="11660"/>
                    </a:lnTo>
                    <a:close/>
                    <a:moveTo>
                      <a:pt x="11814" y="11737"/>
                    </a:moveTo>
                    <a:lnTo>
                      <a:pt x="11849" y="11763"/>
                    </a:lnTo>
                    <a:lnTo>
                      <a:pt x="11737" y="11866"/>
                    </a:lnTo>
                    <a:lnTo>
                      <a:pt x="11737" y="11806"/>
                    </a:lnTo>
                    <a:lnTo>
                      <a:pt x="11814" y="11737"/>
                    </a:lnTo>
                    <a:close/>
                    <a:moveTo>
                      <a:pt x="1982" y="11694"/>
                    </a:moveTo>
                    <a:lnTo>
                      <a:pt x="2119" y="11814"/>
                    </a:lnTo>
                    <a:lnTo>
                      <a:pt x="2119" y="11986"/>
                    </a:lnTo>
                    <a:lnTo>
                      <a:pt x="1896" y="11771"/>
                    </a:lnTo>
                    <a:lnTo>
                      <a:pt x="1982" y="11694"/>
                    </a:lnTo>
                    <a:close/>
                    <a:moveTo>
                      <a:pt x="2239" y="11943"/>
                    </a:moveTo>
                    <a:lnTo>
                      <a:pt x="2196" y="11986"/>
                    </a:lnTo>
                    <a:lnTo>
                      <a:pt x="2196" y="11943"/>
                    </a:lnTo>
                    <a:close/>
                    <a:moveTo>
                      <a:pt x="11660" y="11943"/>
                    </a:moveTo>
                    <a:lnTo>
                      <a:pt x="11617" y="11986"/>
                    </a:lnTo>
                    <a:lnTo>
                      <a:pt x="11617" y="11943"/>
                    </a:lnTo>
                    <a:close/>
                    <a:moveTo>
                      <a:pt x="11488" y="12063"/>
                    </a:moveTo>
                    <a:lnTo>
                      <a:pt x="11523" y="12080"/>
                    </a:lnTo>
                    <a:lnTo>
                      <a:pt x="11488" y="12115"/>
                    </a:lnTo>
                    <a:lnTo>
                      <a:pt x="11488" y="12063"/>
                    </a:lnTo>
                    <a:close/>
                    <a:moveTo>
                      <a:pt x="2351" y="11943"/>
                    </a:moveTo>
                    <a:lnTo>
                      <a:pt x="2351" y="12020"/>
                    </a:lnTo>
                    <a:lnTo>
                      <a:pt x="2351" y="12158"/>
                    </a:lnTo>
                    <a:lnTo>
                      <a:pt x="2420" y="12158"/>
                    </a:lnTo>
                    <a:lnTo>
                      <a:pt x="2420" y="12286"/>
                    </a:lnTo>
                    <a:lnTo>
                      <a:pt x="2214" y="12080"/>
                    </a:lnTo>
                    <a:lnTo>
                      <a:pt x="2325" y="11977"/>
                    </a:lnTo>
                    <a:lnTo>
                      <a:pt x="2342" y="11952"/>
                    </a:lnTo>
                    <a:lnTo>
                      <a:pt x="2351" y="11943"/>
                    </a:lnTo>
                    <a:close/>
                    <a:moveTo>
                      <a:pt x="11445" y="12158"/>
                    </a:moveTo>
                    <a:lnTo>
                      <a:pt x="11299" y="12295"/>
                    </a:lnTo>
                    <a:lnTo>
                      <a:pt x="11299" y="12295"/>
                    </a:lnTo>
                    <a:lnTo>
                      <a:pt x="11437" y="12158"/>
                    </a:lnTo>
                    <a:close/>
                    <a:moveTo>
                      <a:pt x="11866" y="11857"/>
                    </a:moveTo>
                    <a:lnTo>
                      <a:pt x="11866" y="12123"/>
                    </a:lnTo>
                    <a:lnTo>
                      <a:pt x="11866" y="12303"/>
                    </a:lnTo>
                    <a:lnTo>
                      <a:pt x="11643" y="12080"/>
                    </a:lnTo>
                    <a:lnTo>
                      <a:pt x="11866" y="11857"/>
                    </a:lnTo>
                    <a:close/>
                    <a:moveTo>
                      <a:pt x="1870" y="11866"/>
                    </a:moveTo>
                    <a:lnTo>
                      <a:pt x="2094" y="12089"/>
                    </a:lnTo>
                    <a:lnTo>
                      <a:pt x="1870" y="12312"/>
                    </a:lnTo>
                    <a:lnTo>
                      <a:pt x="1870" y="12123"/>
                    </a:lnTo>
                    <a:lnTo>
                      <a:pt x="1870" y="11866"/>
                    </a:lnTo>
                    <a:close/>
                    <a:moveTo>
                      <a:pt x="10999" y="12158"/>
                    </a:moveTo>
                    <a:lnTo>
                      <a:pt x="10699" y="12458"/>
                    </a:lnTo>
                    <a:lnTo>
                      <a:pt x="10699" y="12158"/>
                    </a:lnTo>
                    <a:close/>
                    <a:moveTo>
                      <a:pt x="2205" y="12183"/>
                    </a:moveTo>
                    <a:lnTo>
                      <a:pt x="2420" y="12389"/>
                    </a:lnTo>
                    <a:lnTo>
                      <a:pt x="2299" y="12509"/>
                    </a:lnTo>
                    <a:lnTo>
                      <a:pt x="2205" y="12509"/>
                    </a:lnTo>
                    <a:lnTo>
                      <a:pt x="2205" y="12183"/>
                    </a:lnTo>
                    <a:close/>
                    <a:moveTo>
                      <a:pt x="11231" y="12158"/>
                    </a:moveTo>
                    <a:lnTo>
                      <a:pt x="11231" y="12218"/>
                    </a:lnTo>
                    <a:lnTo>
                      <a:pt x="11222" y="12218"/>
                    </a:lnTo>
                    <a:lnTo>
                      <a:pt x="10931" y="12509"/>
                    </a:lnTo>
                    <a:lnTo>
                      <a:pt x="10802" y="12509"/>
                    </a:lnTo>
                    <a:lnTo>
                      <a:pt x="11171" y="12158"/>
                    </a:lnTo>
                    <a:close/>
                    <a:moveTo>
                      <a:pt x="11626" y="12183"/>
                    </a:moveTo>
                    <a:lnTo>
                      <a:pt x="11840" y="12389"/>
                    </a:lnTo>
                    <a:lnTo>
                      <a:pt x="11728" y="12509"/>
                    </a:lnTo>
                    <a:lnTo>
                      <a:pt x="11626" y="12509"/>
                    </a:lnTo>
                    <a:lnTo>
                      <a:pt x="11626" y="12183"/>
                    </a:lnTo>
                    <a:close/>
                    <a:moveTo>
                      <a:pt x="1870" y="12492"/>
                    </a:moveTo>
                    <a:lnTo>
                      <a:pt x="1905" y="12518"/>
                    </a:lnTo>
                    <a:lnTo>
                      <a:pt x="1870" y="12518"/>
                    </a:lnTo>
                    <a:lnTo>
                      <a:pt x="1870" y="12492"/>
                    </a:lnTo>
                    <a:close/>
                    <a:moveTo>
                      <a:pt x="2128" y="12192"/>
                    </a:moveTo>
                    <a:lnTo>
                      <a:pt x="2128" y="12518"/>
                    </a:lnTo>
                    <a:lnTo>
                      <a:pt x="2025" y="12518"/>
                    </a:lnTo>
                    <a:lnTo>
                      <a:pt x="1905" y="12406"/>
                    </a:lnTo>
                    <a:lnTo>
                      <a:pt x="2128" y="12192"/>
                    </a:lnTo>
                    <a:close/>
                    <a:moveTo>
                      <a:pt x="11214" y="12381"/>
                    </a:moveTo>
                    <a:lnTo>
                      <a:pt x="11214" y="12518"/>
                    </a:lnTo>
                    <a:lnTo>
                      <a:pt x="11076" y="12518"/>
                    </a:lnTo>
                    <a:lnTo>
                      <a:pt x="11214" y="12381"/>
                    </a:lnTo>
                    <a:close/>
                    <a:moveTo>
                      <a:pt x="11299" y="12492"/>
                    </a:moveTo>
                    <a:lnTo>
                      <a:pt x="11334" y="12518"/>
                    </a:lnTo>
                    <a:lnTo>
                      <a:pt x="11299" y="12518"/>
                    </a:lnTo>
                    <a:lnTo>
                      <a:pt x="11299" y="12492"/>
                    </a:lnTo>
                    <a:close/>
                    <a:moveTo>
                      <a:pt x="11557" y="12192"/>
                    </a:moveTo>
                    <a:lnTo>
                      <a:pt x="11557" y="12518"/>
                    </a:lnTo>
                    <a:lnTo>
                      <a:pt x="11445" y="12518"/>
                    </a:lnTo>
                    <a:lnTo>
                      <a:pt x="11334" y="12406"/>
                    </a:lnTo>
                    <a:lnTo>
                      <a:pt x="11557" y="12192"/>
                    </a:lnTo>
                    <a:close/>
                    <a:moveTo>
                      <a:pt x="11866" y="12492"/>
                    </a:moveTo>
                    <a:lnTo>
                      <a:pt x="11866" y="12518"/>
                    </a:lnTo>
                    <a:lnTo>
                      <a:pt x="11831" y="12518"/>
                    </a:lnTo>
                    <a:lnTo>
                      <a:pt x="11866" y="12492"/>
                    </a:lnTo>
                    <a:close/>
                    <a:moveTo>
                      <a:pt x="5886" y="13693"/>
                    </a:moveTo>
                    <a:lnTo>
                      <a:pt x="5886" y="13788"/>
                    </a:lnTo>
                    <a:lnTo>
                      <a:pt x="5774" y="13788"/>
                    </a:lnTo>
                    <a:lnTo>
                      <a:pt x="5774" y="13693"/>
                    </a:lnTo>
                    <a:close/>
                    <a:moveTo>
                      <a:pt x="6186" y="13693"/>
                    </a:moveTo>
                    <a:lnTo>
                      <a:pt x="6186" y="13788"/>
                    </a:lnTo>
                    <a:lnTo>
                      <a:pt x="5997" y="13788"/>
                    </a:lnTo>
                    <a:lnTo>
                      <a:pt x="5997" y="13693"/>
                    </a:lnTo>
                    <a:close/>
                    <a:moveTo>
                      <a:pt x="2119" y="13693"/>
                    </a:moveTo>
                    <a:lnTo>
                      <a:pt x="2119" y="13873"/>
                    </a:lnTo>
                    <a:lnTo>
                      <a:pt x="1939" y="13693"/>
                    </a:lnTo>
                    <a:close/>
                    <a:moveTo>
                      <a:pt x="2377" y="13693"/>
                    </a:moveTo>
                    <a:lnTo>
                      <a:pt x="2196" y="13873"/>
                    </a:lnTo>
                    <a:lnTo>
                      <a:pt x="2196" y="13693"/>
                    </a:lnTo>
                    <a:close/>
                    <a:moveTo>
                      <a:pt x="3423" y="13693"/>
                    </a:moveTo>
                    <a:lnTo>
                      <a:pt x="3423" y="13873"/>
                    </a:lnTo>
                    <a:lnTo>
                      <a:pt x="3243" y="13693"/>
                    </a:lnTo>
                    <a:close/>
                    <a:moveTo>
                      <a:pt x="3698" y="13693"/>
                    </a:moveTo>
                    <a:lnTo>
                      <a:pt x="3509" y="13873"/>
                    </a:lnTo>
                    <a:lnTo>
                      <a:pt x="3509" y="13693"/>
                    </a:lnTo>
                    <a:close/>
                    <a:moveTo>
                      <a:pt x="10227" y="13693"/>
                    </a:moveTo>
                    <a:lnTo>
                      <a:pt x="10227" y="13873"/>
                    </a:lnTo>
                    <a:lnTo>
                      <a:pt x="10047" y="13693"/>
                    </a:lnTo>
                    <a:close/>
                    <a:moveTo>
                      <a:pt x="10484" y="13693"/>
                    </a:moveTo>
                    <a:lnTo>
                      <a:pt x="10304" y="13873"/>
                    </a:lnTo>
                    <a:lnTo>
                      <a:pt x="10304" y="13693"/>
                    </a:lnTo>
                    <a:close/>
                    <a:moveTo>
                      <a:pt x="11548" y="13693"/>
                    </a:moveTo>
                    <a:lnTo>
                      <a:pt x="11548" y="13873"/>
                    </a:lnTo>
                    <a:lnTo>
                      <a:pt x="11360" y="13693"/>
                    </a:lnTo>
                    <a:close/>
                    <a:moveTo>
                      <a:pt x="11797" y="13693"/>
                    </a:moveTo>
                    <a:lnTo>
                      <a:pt x="11617" y="13873"/>
                    </a:lnTo>
                    <a:lnTo>
                      <a:pt x="11617" y="13693"/>
                    </a:lnTo>
                    <a:close/>
                    <a:moveTo>
                      <a:pt x="5886" y="13839"/>
                    </a:moveTo>
                    <a:lnTo>
                      <a:pt x="5886" y="14037"/>
                    </a:lnTo>
                    <a:lnTo>
                      <a:pt x="5774" y="14037"/>
                    </a:lnTo>
                    <a:lnTo>
                      <a:pt x="5774" y="13839"/>
                    </a:lnTo>
                    <a:close/>
                    <a:moveTo>
                      <a:pt x="6186" y="13839"/>
                    </a:moveTo>
                    <a:lnTo>
                      <a:pt x="6186" y="14037"/>
                    </a:lnTo>
                    <a:lnTo>
                      <a:pt x="5997" y="14037"/>
                    </a:lnTo>
                    <a:lnTo>
                      <a:pt x="5997" y="13839"/>
                    </a:lnTo>
                    <a:close/>
                    <a:moveTo>
                      <a:pt x="2437" y="13745"/>
                    </a:moveTo>
                    <a:lnTo>
                      <a:pt x="2437" y="14191"/>
                    </a:lnTo>
                    <a:lnTo>
                      <a:pt x="2214" y="13968"/>
                    </a:lnTo>
                    <a:lnTo>
                      <a:pt x="2437" y="13745"/>
                    </a:lnTo>
                    <a:close/>
                    <a:moveTo>
                      <a:pt x="3758" y="13745"/>
                    </a:moveTo>
                    <a:lnTo>
                      <a:pt x="3758" y="14191"/>
                    </a:lnTo>
                    <a:lnTo>
                      <a:pt x="3535" y="13968"/>
                    </a:lnTo>
                    <a:lnTo>
                      <a:pt x="3758" y="13745"/>
                    </a:lnTo>
                    <a:close/>
                    <a:moveTo>
                      <a:pt x="10544" y="13745"/>
                    </a:moveTo>
                    <a:lnTo>
                      <a:pt x="10544" y="14191"/>
                    </a:lnTo>
                    <a:lnTo>
                      <a:pt x="10321" y="13968"/>
                    </a:lnTo>
                    <a:lnTo>
                      <a:pt x="10544" y="13745"/>
                    </a:lnTo>
                    <a:close/>
                    <a:moveTo>
                      <a:pt x="11866" y="13745"/>
                    </a:moveTo>
                    <a:lnTo>
                      <a:pt x="11866" y="14191"/>
                    </a:lnTo>
                    <a:lnTo>
                      <a:pt x="11643" y="13968"/>
                    </a:lnTo>
                    <a:lnTo>
                      <a:pt x="11866" y="13745"/>
                    </a:lnTo>
                    <a:close/>
                    <a:moveTo>
                      <a:pt x="1870" y="13753"/>
                    </a:moveTo>
                    <a:lnTo>
                      <a:pt x="2094" y="13976"/>
                    </a:lnTo>
                    <a:lnTo>
                      <a:pt x="1870" y="14208"/>
                    </a:lnTo>
                    <a:lnTo>
                      <a:pt x="1870" y="13753"/>
                    </a:lnTo>
                    <a:close/>
                    <a:moveTo>
                      <a:pt x="3192" y="13753"/>
                    </a:moveTo>
                    <a:lnTo>
                      <a:pt x="3415" y="13976"/>
                    </a:lnTo>
                    <a:lnTo>
                      <a:pt x="3192" y="14208"/>
                    </a:lnTo>
                    <a:lnTo>
                      <a:pt x="3192" y="13753"/>
                    </a:lnTo>
                    <a:close/>
                    <a:moveTo>
                      <a:pt x="9978" y="13753"/>
                    </a:moveTo>
                    <a:lnTo>
                      <a:pt x="10201" y="13976"/>
                    </a:lnTo>
                    <a:lnTo>
                      <a:pt x="9978" y="14208"/>
                    </a:lnTo>
                    <a:lnTo>
                      <a:pt x="9978" y="13753"/>
                    </a:lnTo>
                    <a:close/>
                    <a:moveTo>
                      <a:pt x="11299" y="13753"/>
                    </a:moveTo>
                    <a:lnTo>
                      <a:pt x="11523" y="13976"/>
                    </a:lnTo>
                    <a:lnTo>
                      <a:pt x="11299" y="14208"/>
                    </a:lnTo>
                    <a:lnTo>
                      <a:pt x="11299" y="13753"/>
                    </a:lnTo>
                    <a:close/>
                    <a:moveTo>
                      <a:pt x="5886" y="14088"/>
                    </a:moveTo>
                    <a:lnTo>
                      <a:pt x="5886" y="14277"/>
                    </a:lnTo>
                    <a:lnTo>
                      <a:pt x="5774" y="14277"/>
                    </a:lnTo>
                    <a:lnTo>
                      <a:pt x="5774" y="14088"/>
                    </a:lnTo>
                    <a:close/>
                    <a:moveTo>
                      <a:pt x="6186" y="14088"/>
                    </a:moveTo>
                    <a:lnTo>
                      <a:pt x="6186" y="14277"/>
                    </a:lnTo>
                    <a:lnTo>
                      <a:pt x="5997" y="14277"/>
                    </a:lnTo>
                    <a:lnTo>
                      <a:pt x="5997" y="14088"/>
                    </a:lnTo>
                    <a:close/>
                    <a:moveTo>
                      <a:pt x="2119" y="14079"/>
                    </a:moveTo>
                    <a:lnTo>
                      <a:pt x="2119" y="14508"/>
                    </a:lnTo>
                    <a:lnTo>
                      <a:pt x="1896" y="14294"/>
                    </a:lnTo>
                    <a:lnTo>
                      <a:pt x="2119" y="14079"/>
                    </a:lnTo>
                    <a:close/>
                    <a:moveTo>
                      <a:pt x="2196" y="14079"/>
                    </a:moveTo>
                    <a:lnTo>
                      <a:pt x="2420" y="14294"/>
                    </a:lnTo>
                    <a:lnTo>
                      <a:pt x="2196" y="14508"/>
                    </a:lnTo>
                    <a:lnTo>
                      <a:pt x="2196" y="14079"/>
                    </a:lnTo>
                    <a:close/>
                    <a:moveTo>
                      <a:pt x="3423" y="14079"/>
                    </a:moveTo>
                    <a:lnTo>
                      <a:pt x="3423" y="14508"/>
                    </a:lnTo>
                    <a:lnTo>
                      <a:pt x="3200" y="14294"/>
                    </a:lnTo>
                    <a:lnTo>
                      <a:pt x="3423" y="14079"/>
                    </a:lnTo>
                    <a:close/>
                    <a:moveTo>
                      <a:pt x="3509" y="14079"/>
                    </a:moveTo>
                    <a:lnTo>
                      <a:pt x="3732" y="14294"/>
                    </a:lnTo>
                    <a:lnTo>
                      <a:pt x="3509" y="14508"/>
                    </a:lnTo>
                    <a:lnTo>
                      <a:pt x="3509" y="14079"/>
                    </a:lnTo>
                    <a:close/>
                    <a:moveTo>
                      <a:pt x="10227" y="14079"/>
                    </a:moveTo>
                    <a:lnTo>
                      <a:pt x="10227" y="14508"/>
                    </a:lnTo>
                    <a:lnTo>
                      <a:pt x="10004" y="14294"/>
                    </a:lnTo>
                    <a:lnTo>
                      <a:pt x="10227" y="14079"/>
                    </a:lnTo>
                    <a:close/>
                    <a:moveTo>
                      <a:pt x="10304" y="14079"/>
                    </a:moveTo>
                    <a:lnTo>
                      <a:pt x="10527" y="14294"/>
                    </a:lnTo>
                    <a:lnTo>
                      <a:pt x="10304" y="14508"/>
                    </a:lnTo>
                    <a:lnTo>
                      <a:pt x="10304" y="14079"/>
                    </a:lnTo>
                    <a:close/>
                    <a:moveTo>
                      <a:pt x="11548" y="14079"/>
                    </a:moveTo>
                    <a:lnTo>
                      <a:pt x="11548" y="14508"/>
                    </a:lnTo>
                    <a:lnTo>
                      <a:pt x="11317" y="14294"/>
                    </a:lnTo>
                    <a:lnTo>
                      <a:pt x="11548" y="14079"/>
                    </a:lnTo>
                    <a:close/>
                    <a:moveTo>
                      <a:pt x="11617" y="14079"/>
                    </a:moveTo>
                    <a:lnTo>
                      <a:pt x="11840" y="14294"/>
                    </a:lnTo>
                    <a:lnTo>
                      <a:pt x="11617" y="14508"/>
                    </a:lnTo>
                    <a:lnTo>
                      <a:pt x="11617" y="14079"/>
                    </a:lnTo>
                    <a:close/>
                    <a:moveTo>
                      <a:pt x="5731" y="13693"/>
                    </a:moveTo>
                    <a:lnTo>
                      <a:pt x="5731" y="14517"/>
                    </a:lnTo>
                    <a:lnTo>
                      <a:pt x="5594" y="14517"/>
                    </a:lnTo>
                    <a:lnTo>
                      <a:pt x="5594" y="13693"/>
                    </a:lnTo>
                    <a:close/>
                    <a:moveTo>
                      <a:pt x="5886" y="14337"/>
                    </a:moveTo>
                    <a:lnTo>
                      <a:pt x="5886" y="14517"/>
                    </a:lnTo>
                    <a:lnTo>
                      <a:pt x="5774" y="14517"/>
                    </a:lnTo>
                    <a:lnTo>
                      <a:pt x="5774" y="14337"/>
                    </a:lnTo>
                    <a:close/>
                    <a:moveTo>
                      <a:pt x="6186" y="14337"/>
                    </a:moveTo>
                    <a:lnTo>
                      <a:pt x="6186" y="14517"/>
                    </a:lnTo>
                    <a:lnTo>
                      <a:pt x="5997" y="14517"/>
                    </a:lnTo>
                    <a:lnTo>
                      <a:pt x="5997" y="14337"/>
                    </a:lnTo>
                    <a:close/>
                    <a:moveTo>
                      <a:pt x="6289" y="13693"/>
                    </a:moveTo>
                    <a:lnTo>
                      <a:pt x="6289" y="14517"/>
                    </a:lnTo>
                    <a:lnTo>
                      <a:pt x="6229" y="14517"/>
                    </a:lnTo>
                    <a:lnTo>
                      <a:pt x="6229" y="13693"/>
                    </a:lnTo>
                    <a:close/>
                    <a:moveTo>
                      <a:pt x="6709" y="13693"/>
                    </a:moveTo>
                    <a:lnTo>
                      <a:pt x="6709" y="14517"/>
                    </a:lnTo>
                    <a:lnTo>
                      <a:pt x="6400" y="14517"/>
                    </a:lnTo>
                    <a:lnTo>
                      <a:pt x="6400" y="13693"/>
                    </a:lnTo>
                    <a:close/>
                    <a:moveTo>
                      <a:pt x="7233" y="13693"/>
                    </a:moveTo>
                    <a:lnTo>
                      <a:pt x="7233" y="14517"/>
                    </a:lnTo>
                    <a:lnTo>
                      <a:pt x="6924" y="14517"/>
                    </a:lnTo>
                    <a:lnTo>
                      <a:pt x="6924" y="13693"/>
                    </a:lnTo>
                    <a:close/>
                    <a:moveTo>
                      <a:pt x="7645" y="13693"/>
                    </a:moveTo>
                    <a:lnTo>
                      <a:pt x="7645" y="14517"/>
                    </a:lnTo>
                    <a:lnTo>
                      <a:pt x="7344" y="14517"/>
                    </a:lnTo>
                    <a:lnTo>
                      <a:pt x="7344" y="13693"/>
                    </a:lnTo>
                    <a:close/>
                    <a:moveTo>
                      <a:pt x="8048" y="13693"/>
                    </a:moveTo>
                    <a:lnTo>
                      <a:pt x="8048" y="14517"/>
                    </a:lnTo>
                    <a:lnTo>
                      <a:pt x="7748" y="14517"/>
                    </a:lnTo>
                    <a:lnTo>
                      <a:pt x="7748" y="13693"/>
                    </a:lnTo>
                    <a:close/>
                    <a:moveTo>
                      <a:pt x="5731" y="14620"/>
                    </a:moveTo>
                    <a:lnTo>
                      <a:pt x="5731" y="14723"/>
                    </a:lnTo>
                    <a:lnTo>
                      <a:pt x="5594" y="14723"/>
                    </a:lnTo>
                    <a:lnTo>
                      <a:pt x="5594" y="14620"/>
                    </a:lnTo>
                    <a:close/>
                    <a:moveTo>
                      <a:pt x="5886" y="14620"/>
                    </a:moveTo>
                    <a:lnTo>
                      <a:pt x="5886" y="14723"/>
                    </a:lnTo>
                    <a:lnTo>
                      <a:pt x="5774" y="14723"/>
                    </a:lnTo>
                    <a:lnTo>
                      <a:pt x="5774" y="14620"/>
                    </a:lnTo>
                    <a:close/>
                    <a:moveTo>
                      <a:pt x="6186" y="14620"/>
                    </a:moveTo>
                    <a:lnTo>
                      <a:pt x="6186" y="14723"/>
                    </a:lnTo>
                    <a:lnTo>
                      <a:pt x="5997" y="14723"/>
                    </a:lnTo>
                    <a:lnTo>
                      <a:pt x="5997" y="14620"/>
                    </a:lnTo>
                    <a:close/>
                    <a:moveTo>
                      <a:pt x="6289" y="14620"/>
                    </a:moveTo>
                    <a:lnTo>
                      <a:pt x="6289" y="14723"/>
                    </a:lnTo>
                    <a:lnTo>
                      <a:pt x="6229" y="14723"/>
                    </a:lnTo>
                    <a:lnTo>
                      <a:pt x="6229" y="14620"/>
                    </a:lnTo>
                    <a:close/>
                    <a:moveTo>
                      <a:pt x="6709" y="14620"/>
                    </a:moveTo>
                    <a:lnTo>
                      <a:pt x="6709" y="14723"/>
                    </a:lnTo>
                    <a:lnTo>
                      <a:pt x="6400" y="14723"/>
                    </a:lnTo>
                    <a:lnTo>
                      <a:pt x="6400" y="14620"/>
                    </a:lnTo>
                    <a:close/>
                    <a:moveTo>
                      <a:pt x="7233" y="14620"/>
                    </a:moveTo>
                    <a:lnTo>
                      <a:pt x="7233" y="14723"/>
                    </a:lnTo>
                    <a:lnTo>
                      <a:pt x="6924" y="14723"/>
                    </a:lnTo>
                    <a:lnTo>
                      <a:pt x="6924" y="14620"/>
                    </a:lnTo>
                    <a:close/>
                    <a:moveTo>
                      <a:pt x="7645" y="14620"/>
                    </a:moveTo>
                    <a:lnTo>
                      <a:pt x="7645" y="14723"/>
                    </a:lnTo>
                    <a:lnTo>
                      <a:pt x="7344" y="14723"/>
                    </a:lnTo>
                    <a:lnTo>
                      <a:pt x="7344" y="14620"/>
                    </a:lnTo>
                    <a:close/>
                    <a:moveTo>
                      <a:pt x="8048" y="14620"/>
                    </a:moveTo>
                    <a:lnTo>
                      <a:pt x="8048" y="14723"/>
                    </a:lnTo>
                    <a:lnTo>
                      <a:pt x="7748" y="14723"/>
                    </a:lnTo>
                    <a:lnTo>
                      <a:pt x="7748" y="14620"/>
                    </a:lnTo>
                    <a:close/>
                    <a:moveTo>
                      <a:pt x="2437" y="14380"/>
                    </a:moveTo>
                    <a:lnTo>
                      <a:pt x="2437" y="14826"/>
                    </a:lnTo>
                    <a:lnTo>
                      <a:pt x="2214" y="14603"/>
                    </a:lnTo>
                    <a:lnTo>
                      <a:pt x="2437" y="14380"/>
                    </a:lnTo>
                    <a:close/>
                    <a:moveTo>
                      <a:pt x="3758" y="14380"/>
                    </a:moveTo>
                    <a:lnTo>
                      <a:pt x="3758" y="14826"/>
                    </a:lnTo>
                    <a:lnTo>
                      <a:pt x="3535" y="14603"/>
                    </a:lnTo>
                    <a:lnTo>
                      <a:pt x="3758" y="14380"/>
                    </a:lnTo>
                    <a:close/>
                    <a:moveTo>
                      <a:pt x="10544" y="14380"/>
                    </a:moveTo>
                    <a:lnTo>
                      <a:pt x="10544" y="14826"/>
                    </a:lnTo>
                    <a:lnTo>
                      <a:pt x="10321" y="14603"/>
                    </a:lnTo>
                    <a:lnTo>
                      <a:pt x="10544" y="14380"/>
                    </a:lnTo>
                    <a:close/>
                    <a:moveTo>
                      <a:pt x="11866" y="14380"/>
                    </a:moveTo>
                    <a:lnTo>
                      <a:pt x="11866" y="14826"/>
                    </a:lnTo>
                    <a:lnTo>
                      <a:pt x="11643" y="14603"/>
                    </a:lnTo>
                    <a:lnTo>
                      <a:pt x="11866" y="14380"/>
                    </a:lnTo>
                    <a:close/>
                    <a:moveTo>
                      <a:pt x="1870" y="14388"/>
                    </a:moveTo>
                    <a:lnTo>
                      <a:pt x="2094" y="14611"/>
                    </a:lnTo>
                    <a:lnTo>
                      <a:pt x="1870" y="14834"/>
                    </a:lnTo>
                    <a:lnTo>
                      <a:pt x="1870" y="14388"/>
                    </a:lnTo>
                    <a:close/>
                    <a:moveTo>
                      <a:pt x="3192" y="14388"/>
                    </a:moveTo>
                    <a:lnTo>
                      <a:pt x="3415" y="14611"/>
                    </a:lnTo>
                    <a:lnTo>
                      <a:pt x="3192" y="14834"/>
                    </a:lnTo>
                    <a:lnTo>
                      <a:pt x="3192" y="14388"/>
                    </a:lnTo>
                    <a:close/>
                    <a:moveTo>
                      <a:pt x="9978" y="14388"/>
                    </a:moveTo>
                    <a:lnTo>
                      <a:pt x="10201" y="14611"/>
                    </a:lnTo>
                    <a:lnTo>
                      <a:pt x="9978" y="14834"/>
                    </a:lnTo>
                    <a:lnTo>
                      <a:pt x="9978" y="14388"/>
                    </a:lnTo>
                    <a:close/>
                    <a:moveTo>
                      <a:pt x="11299" y="14388"/>
                    </a:moveTo>
                    <a:lnTo>
                      <a:pt x="11523" y="14611"/>
                    </a:lnTo>
                    <a:lnTo>
                      <a:pt x="11299" y="14834"/>
                    </a:lnTo>
                    <a:lnTo>
                      <a:pt x="11299" y="14388"/>
                    </a:lnTo>
                    <a:close/>
                    <a:moveTo>
                      <a:pt x="5731" y="14826"/>
                    </a:moveTo>
                    <a:lnTo>
                      <a:pt x="5731" y="14997"/>
                    </a:lnTo>
                    <a:lnTo>
                      <a:pt x="5594" y="14997"/>
                    </a:lnTo>
                    <a:lnTo>
                      <a:pt x="5594" y="14826"/>
                    </a:lnTo>
                    <a:close/>
                    <a:moveTo>
                      <a:pt x="5886" y="14826"/>
                    </a:moveTo>
                    <a:lnTo>
                      <a:pt x="5886" y="14997"/>
                    </a:lnTo>
                    <a:lnTo>
                      <a:pt x="5774" y="14997"/>
                    </a:lnTo>
                    <a:lnTo>
                      <a:pt x="5774" y="14826"/>
                    </a:lnTo>
                    <a:close/>
                    <a:moveTo>
                      <a:pt x="6186" y="14826"/>
                    </a:moveTo>
                    <a:lnTo>
                      <a:pt x="6186" y="14997"/>
                    </a:lnTo>
                    <a:lnTo>
                      <a:pt x="5997" y="14997"/>
                    </a:lnTo>
                    <a:lnTo>
                      <a:pt x="5997" y="14826"/>
                    </a:lnTo>
                    <a:close/>
                    <a:moveTo>
                      <a:pt x="6289" y="14826"/>
                    </a:moveTo>
                    <a:lnTo>
                      <a:pt x="6289" y="14997"/>
                    </a:lnTo>
                    <a:lnTo>
                      <a:pt x="6229" y="14997"/>
                    </a:lnTo>
                    <a:lnTo>
                      <a:pt x="6229" y="14826"/>
                    </a:lnTo>
                    <a:close/>
                    <a:moveTo>
                      <a:pt x="6709" y="14826"/>
                    </a:moveTo>
                    <a:lnTo>
                      <a:pt x="6709" y="14997"/>
                    </a:lnTo>
                    <a:lnTo>
                      <a:pt x="6400" y="14997"/>
                    </a:lnTo>
                    <a:lnTo>
                      <a:pt x="6400" y="14826"/>
                    </a:lnTo>
                    <a:close/>
                    <a:moveTo>
                      <a:pt x="7233" y="14826"/>
                    </a:moveTo>
                    <a:lnTo>
                      <a:pt x="7233" y="14997"/>
                    </a:lnTo>
                    <a:lnTo>
                      <a:pt x="6924" y="14997"/>
                    </a:lnTo>
                    <a:lnTo>
                      <a:pt x="6924" y="14826"/>
                    </a:lnTo>
                    <a:close/>
                    <a:moveTo>
                      <a:pt x="7645" y="14826"/>
                    </a:moveTo>
                    <a:lnTo>
                      <a:pt x="7645" y="14997"/>
                    </a:lnTo>
                    <a:lnTo>
                      <a:pt x="7344" y="14997"/>
                    </a:lnTo>
                    <a:lnTo>
                      <a:pt x="7344" y="14826"/>
                    </a:lnTo>
                    <a:close/>
                    <a:moveTo>
                      <a:pt x="8048" y="14826"/>
                    </a:moveTo>
                    <a:lnTo>
                      <a:pt x="8048" y="14997"/>
                    </a:lnTo>
                    <a:lnTo>
                      <a:pt x="7748" y="14997"/>
                    </a:lnTo>
                    <a:lnTo>
                      <a:pt x="7748" y="14826"/>
                    </a:lnTo>
                    <a:close/>
                    <a:moveTo>
                      <a:pt x="2119" y="14706"/>
                    </a:moveTo>
                    <a:lnTo>
                      <a:pt x="2119" y="15118"/>
                    </a:lnTo>
                    <a:lnTo>
                      <a:pt x="2119" y="15135"/>
                    </a:lnTo>
                    <a:lnTo>
                      <a:pt x="1896" y="14920"/>
                    </a:lnTo>
                    <a:lnTo>
                      <a:pt x="2119" y="14706"/>
                    </a:lnTo>
                    <a:close/>
                    <a:moveTo>
                      <a:pt x="2196" y="14706"/>
                    </a:moveTo>
                    <a:lnTo>
                      <a:pt x="2420" y="14920"/>
                    </a:lnTo>
                    <a:lnTo>
                      <a:pt x="2196" y="15135"/>
                    </a:lnTo>
                    <a:lnTo>
                      <a:pt x="2196" y="15118"/>
                    </a:lnTo>
                    <a:lnTo>
                      <a:pt x="2196" y="14706"/>
                    </a:lnTo>
                    <a:close/>
                    <a:moveTo>
                      <a:pt x="3423" y="14706"/>
                    </a:moveTo>
                    <a:lnTo>
                      <a:pt x="3423" y="15118"/>
                    </a:lnTo>
                    <a:lnTo>
                      <a:pt x="3423" y="15135"/>
                    </a:lnTo>
                    <a:lnTo>
                      <a:pt x="3200" y="14920"/>
                    </a:lnTo>
                    <a:lnTo>
                      <a:pt x="3423" y="14706"/>
                    </a:lnTo>
                    <a:close/>
                    <a:moveTo>
                      <a:pt x="3509" y="14706"/>
                    </a:moveTo>
                    <a:lnTo>
                      <a:pt x="3732" y="14920"/>
                    </a:lnTo>
                    <a:lnTo>
                      <a:pt x="3509" y="15135"/>
                    </a:lnTo>
                    <a:lnTo>
                      <a:pt x="3509" y="15118"/>
                    </a:lnTo>
                    <a:lnTo>
                      <a:pt x="3509" y="14706"/>
                    </a:lnTo>
                    <a:close/>
                    <a:moveTo>
                      <a:pt x="10227" y="14706"/>
                    </a:moveTo>
                    <a:lnTo>
                      <a:pt x="10227" y="15118"/>
                    </a:lnTo>
                    <a:lnTo>
                      <a:pt x="10227" y="15135"/>
                    </a:lnTo>
                    <a:lnTo>
                      <a:pt x="10004" y="14920"/>
                    </a:lnTo>
                    <a:lnTo>
                      <a:pt x="10227" y="14706"/>
                    </a:lnTo>
                    <a:close/>
                    <a:moveTo>
                      <a:pt x="10304" y="14706"/>
                    </a:moveTo>
                    <a:lnTo>
                      <a:pt x="10527" y="14920"/>
                    </a:lnTo>
                    <a:lnTo>
                      <a:pt x="10304" y="15135"/>
                    </a:lnTo>
                    <a:lnTo>
                      <a:pt x="10304" y="15118"/>
                    </a:lnTo>
                    <a:lnTo>
                      <a:pt x="10304" y="14706"/>
                    </a:lnTo>
                    <a:close/>
                    <a:moveTo>
                      <a:pt x="11548" y="14706"/>
                    </a:moveTo>
                    <a:lnTo>
                      <a:pt x="11548" y="15118"/>
                    </a:lnTo>
                    <a:lnTo>
                      <a:pt x="11548" y="15135"/>
                    </a:lnTo>
                    <a:lnTo>
                      <a:pt x="11317" y="14920"/>
                    </a:lnTo>
                    <a:lnTo>
                      <a:pt x="11548" y="14706"/>
                    </a:lnTo>
                    <a:close/>
                    <a:moveTo>
                      <a:pt x="11617" y="14706"/>
                    </a:moveTo>
                    <a:lnTo>
                      <a:pt x="11840" y="14920"/>
                    </a:lnTo>
                    <a:lnTo>
                      <a:pt x="11617" y="15135"/>
                    </a:lnTo>
                    <a:lnTo>
                      <a:pt x="11617" y="15118"/>
                    </a:lnTo>
                    <a:lnTo>
                      <a:pt x="11617" y="14706"/>
                    </a:lnTo>
                    <a:close/>
                    <a:moveTo>
                      <a:pt x="2437" y="15006"/>
                    </a:moveTo>
                    <a:lnTo>
                      <a:pt x="2437" y="15118"/>
                    </a:lnTo>
                    <a:lnTo>
                      <a:pt x="2437" y="15461"/>
                    </a:lnTo>
                    <a:lnTo>
                      <a:pt x="2214" y="15238"/>
                    </a:lnTo>
                    <a:lnTo>
                      <a:pt x="2437" y="15006"/>
                    </a:lnTo>
                    <a:close/>
                    <a:moveTo>
                      <a:pt x="3758" y="15006"/>
                    </a:moveTo>
                    <a:lnTo>
                      <a:pt x="3758" y="15118"/>
                    </a:lnTo>
                    <a:lnTo>
                      <a:pt x="3758" y="15461"/>
                    </a:lnTo>
                    <a:lnTo>
                      <a:pt x="3535" y="15238"/>
                    </a:lnTo>
                    <a:lnTo>
                      <a:pt x="3758" y="15006"/>
                    </a:lnTo>
                    <a:close/>
                    <a:moveTo>
                      <a:pt x="10544" y="15006"/>
                    </a:moveTo>
                    <a:lnTo>
                      <a:pt x="10544" y="15118"/>
                    </a:lnTo>
                    <a:lnTo>
                      <a:pt x="10544" y="15461"/>
                    </a:lnTo>
                    <a:lnTo>
                      <a:pt x="10321" y="15238"/>
                    </a:lnTo>
                    <a:lnTo>
                      <a:pt x="10544" y="15006"/>
                    </a:lnTo>
                    <a:close/>
                    <a:moveTo>
                      <a:pt x="11866" y="15006"/>
                    </a:moveTo>
                    <a:lnTo>
                      <a:pt x="11866" y="15118"/>
                    </a:lnTo>
                    <a:lnTo>
                      <a:pt x="11866" y="15461"/>
                    </a:lnTo>
                    <a:lnTo>
                      <a:pt x="11643" y="15238"/>
                    </a:lnTo>
                    <a:lnTo>
                      <a:pt x="11866" y="15006"/>
                    </a:lnTo>
                    <a:close/>
                    <a:moveTo>
                      <a:pt x="1870" y="15023"/>
                    </a:moveTo>
                    <a:lnTo>
                      <a:pt x="2094" y="15246"/>
                    </a:lnTo>
                    <a:lnTo>
                      <a:pt x="1870" y="15469"/>
                    </a:lnTo>
                    <a:lnTo>
                      <a:pt x="1870" y="15118"/>
                    </a:lnTo>
                    <a:lnTo>
                      <a:pt x="1870" y="15023"/>
                    </a:lnTo>
                    <a:close/>
                    <a:moveTo>
                      <a:pt x="3192" y="15023"/>
                    </a:moveTo>
                    <a:lnTo>
                      <a:pt x="3415" y="15246"/>
                    </a:lnTo>
                    <a:lnTo>
                      <a:pt x="3192" y="15469"/>
                    </a:lnTo>
                    <a:lnTo>
                      <a:pt x="3192" y="15118"/>
                    </a:lnTo>
                    <a:lnTo>
                      <a:pt x="3192" y="15023"/>
                    </a:lnTo>
                    <a:close/>
                    <a:moveTo>
                      <a:pt x="9978" y="15023"/>
                    </a:moveTo>
                    <a:lnTo>
                      <a:pt x="10201" y="15246"/>
                    </a:lnTo>
                    <a:lnTo>
                      <a:pt x="9978" y="15469"/>
                    </a:lnTo>
                    <a:lnTo>
                      <a:pt x="9978" y="15118"/>
                    </a:lnTo>
                    <a:lnTo>
                      <a:pt x="9978" y="15023"/>
                    </a:lnTo>
                    <a:close/>
                    <a:moveTo>
                      <a:pt x="11299" y="15023"/>
                    </a:moveTo>
                    <a:lnTo>
                      <a:pt x="11523" y="15246"/>
                    </a:lnTo>
                    <a:lnTo>
                      <a:pt x="11299" y="15469"/>
                    </a:lnTo>
                    <a:lnTo>
                      <a:pt x="11299" y="15118"/>
                    </a:lnTo>
                    <a:lnTo>
                      <a:pt x="11299" y="15023"/>
                    </a:lnTo>
                    <a:close/>
                    <a:moveTo>
                      <a:pt x="2119" y="15341"/>
                    </a:moveTo>
                    <a:lnTo>
                      <a:pt x="2119" y="15770"/>
                    </a:lnTo>
                    <a:lnTo>
                      <a:pt x="1896" y="15555"/>
                    </a:lnTo>
                    <a:lnTo>
                      <a:pt x="2119" y="15341"/>
                    </a:lnTo>
                    <a:close/>
                    <a:moveTo>
                      <a:pt x="2196" y="15341"/>
                    </a:moveTo>
                    <a:lnTo>
                      <a:pt x="2420" y="15555"/>
                    </a:lnTo>
                    <a:lnTo>
                      <a:pt x="2196" y="15770"/>
                    </a:lnTo>
                    <a:lnTo>
                      <a:pt x="2196" y="15341"/>
                    </a:lnTo>
                    <a:close/>
                    <a:moveTo>
                      <a:pt x="3423" y="15341"/>
                    </a:moveTo>
                    <a:lnTo>
                      <a:pt x="3423" y="15770"/>
                    </a:lnTo>
                    <a:lnTo>
                      <a:pt x="3200" y="15555"/>
                    </a:lnTo>
                    <a:lnTo>
                      <a:pt x="3423" y="15341"/>
                    </a:lnTo>
                    <a:close/>
                    <a:moveTo>
                      <a:pt x="3509" y="15341"/>
                    </a:moveTo>
                    <a:lnTo>
                      <a:pt x="3732" y="15555"/>
                    </a:lnTo>
                    <a:lnTo>
                      <a:pt x="3509" y="15770"/>
                    </a:lnTo>
                    <a:lnTo>
                      <a:pt x="3509" y="15341"/>
                    </a:lnTo>
                    <a:close/>
                    <a:moveTo>
                      <a:pt x="10227" y="15341"/>
                    </a:moveTo>
                    <a:lnTo>
                      <a:pt x="10227" y="15770"/>
                    </a:lnTo>
                    <a:lnTo>
                      <a:pt x="10004" y="15555"/>
                    </a:lnTo>
                    <a:lnTo>
                      <a:pt x="10227" y="15341"/>
                    </a:lnTo>
                    <a:close/>
                    <a:moveTo>
                      <a:pt x="10304" y="15341"/>
                    </a:moveTo>
                    <a:lnTo>
                      <a:pt x="10527" y="15555"/>
                    </a:lnTo>
                    <a:lnTo>
                      <a:pt x="10304" y="15770"/>
                    </a:lnTo>
                    <a:lnTo>
                      <a:pt x="10304" y="15341"/>
                    </a:lnTo>
                    <a:close/>
                    <a:moveTo>
                      <a:pt x="11548" y="15341"/>
                    </a:moveTo>
                    <a:lnTo>
                      <a:pt x="11548" y="15770"/>
                    </a:lnTo>
                    <a:lnTo>
                      <a:pt x="11317" y="15555"/>
                    </a:lnTo>
                    <a:lnTo>
                      <a:pt x="11548" y="15341"/>
                    </a:lnTo>
                    <a:close/>
                    <a:moveTo>
                      <a:pt x="11617" y="15341"/>
                    </a:moveTo>
                    <a:lnTo>
                      <a:pt x="11840" y="15555"/>
                    </a:lnTo>
                    <a:lnTo>
                      <a:pt x="11617" y="15770"/>
                    </a:lnTo>
                    <a:lnTo>
                      <a:pt x="11617" y="15341"/>
                    </a:lnTo>
                    <a:close/>
                    <a:moveTo>
                      <a:pt x="2437" y="15641"/>
                    </a:moveTo>
                    <a:lnTo>
                      <a:pt x="2437" y="15907"/>
                    </a:lnTo>
                    <a:lnTo>
                      <a:pt x="2437" y="16096"/>
                    </a:lnTo>
                    <a:lnTo>
                      <a:pt x="2214" y="15864"/>
                    </a:lnTo>
                    <a:lnTo>
                      <a:pt x="2437" y="15641"/>
                    </a:lnTo>
                    <a:close/>
                    <a:moveTo>
                      <a:pt x="3758" y="15641"/>
                    </a:moveTo>
                    <a:lnTo>
                      <a:pt x="3758" y="15907"/>
                    </a:lnTo>
                    <a:lnTo>
                      <a:pt x="3758" y="16096"/>
                    </a:lnTo>
                    <a:lnTo>
                      <a:pt x="3535" y="15864"/>
                    </a:lnTo>
                    <a:lnTo>
                      <a:pt x="3758" y="15641"/>
                    </a:lnTo>
                    <a:close/>
                    <a:moveTo>
                      <a:pt x="10544" y="15641"/>
                    </a:moveTo>
                    <a:lnTo>
                      <a:pt x="10544" y="15907"/>
                    </a:lnTo>
                    <a:lnTo>
                      <a:pt x="10544" y="16096"/>
                    </a:lnTo>
                    <a:lnTo>
                      <a:pt x="10321" y="15864"/>
                    </a:lnTo>
                    <a:lnTo>
                      <a:pt x="10544" y="15641"/>
                    </a:lnTo>
                    <a:close/>
                    <a:moveTo>
                      <a:pt x="11866" y="15641"/>
                    </a:moveTo>
                    <a:lnTo>
                      <a:pt x="11866" y="15907"/>
                    </a:lnTo>
                    <a:lnTo>
                      <a:pt x="11866" y="16096"/>
                    </a:lnTo>
                    <a:lnTo>
                      <a:pt x="11643" y="15864"/>
                    </a:lnTo>
                    <a:lnTo>
                      <a:pt x="11866" y="15641"/>
                    </a:lnTo>
                    <a:close/>
                    <a:moveTo>
                      <a:pt x="1870" y="15649"/>
                    </a:moveTo>
                    <a:lnTo>
                      <a:pt x="2094" y="15873"/>
                    </a:lnTo>
                    <a:lnTo>
                      <a:pt x="1870" y="16104"/>
                    </a:lnTo>
                    <a:lnTo>
                      <a:pt x="1870" y="15907"/>
                    </a:lnTo>
                    <a:lnTo>
                      <a:pt x="1870" y="15649"/>
                    </a:lnTo>
                    <a:close/>
                    <a:moveTo>
                      <a:pt x="3192" y="15649"/>
                    </a:moveTo>
                    <a:lnTo>
                      <a:pt x="3415" y="15873"/>
                    </a:lnTo>
                    <a:lnTo>
                      <a:pt x="3192" y="16104"/>
                    </a:lnTo>
                    <a:lnTo>
                      <a:pt x="3192" y="15907"/>
                    </a:lnTo>
                    <a:lnTo>
                      <a:pt x="3192" y="15649"/>
                    </a:lnTo>
                    <a:close/>
                    <a:moveTo>
                      <a:pt x="9978" y="15649"/>
                    </a:moveTo>
                    <a:lnTo>
                      <a:pt x="10201" y="15873"/>
                    </a:lnTo>
                    <a:lnTo>
                      <a:pt x="9978" y="16104"/>
                    </a:lnTo>
                    <a:lnTo>
                      <a:pt x="9978" y="15907"/>
                    </a:lnTo>
                    <a:lnTo>
                      <a:pt x="9978" y="15649"/>
                    </a:lnTo>
                    <a:close/>
                    <a:moveTo>
                      <a:pt x="11299" y="15649"/>
                    </a:moveTo>
                    <a:lnTo>
                      <a:pt x="11523" y="15873"/>
                    </a:lnTo>
                    <a:lnTo>
                      <a:pt x="11299" y="16104"/>
                    </a:lnTo>
                    <a:lnTo>
                      <a:pt x="11299" y="15907"/>
                    </a:lnTo>
                    <a:lnTo>
                      <a:pt x="11299" y="15649"/>
                    </a:lnTo>
                    <a:close/>
                    <a:moveTo>
                      <a:pt x="2196" y="15967"/>
                    </a:moveTo>
                    <a:lnTo>
                      <a:pt x="2420" y="16181"/>
                    </a:lnTo>
                    <a:lnTo>
                      <a:pt x="2196" y="16396"/>
                    </a:lnTo>
                    <a:lnTo>
                      <a:pt x="2196" y="15967"/>
                    </a:lnTo>
                    <a:close/>
                    <a:moveTo>
                      <a:pt x="3509" y="15967"/>
                    </a:moveTo>
                    <a:lnTo>
                      <a:pt x="3732" y="16181"/>
                    </a:lnTo>
                    <a:lnTo>
                      <a:pt x="3509" y="16396"/>
                    </a:lnTo>
                    <a:lnTo>
                      <a:pt x="3509" y="15967"/>
                    </a:lnTo>
                    <a:close/>
                    <a:moveTo>
                      <a:pt x="10304" y="15967"/>
                    </a:moveTo>
                    <a:lnTo>
                      <a:pt x="10527" y="16181"/>
                    </a:lnTo>
                    <a:lnTo>
                      <a:pt x="10304" y="16396"/>
                    </a:lnTo>
                    <a:lnTo>
                      <a:pt x="10304" y="15967"/>
                    </a:lnTo>
                    <a:close/>
                    <a:moveTo>
                      <a:pt x="11617" y="15967"/>
                    </a:moveTo>
                    <a:lnTo>
                      <a:pt x="11840" y="16181"/>
                    </a:lnTo>
                    <a:lnTo>
                      <a:pt x="11617" y="16396"/>
                    </a:lnTo>
                    <a:lnTo>
                      <a:pt x="11617" y="15967"/>
                    </a:lnTo>
                    <a:close/>
                    <a:moveTo>
                      <a:pt x="2119" y="15976"/>
                    </a:moveTo>
                    <a:lnTo>
                      <a:pt x="2119" y="16404"/>
                    </a:lnTo>
                    <a:lnTo>
                      <a:pt x="1896" y="16190"/>
                    </a:lnTo>
                    <a:lnTo>
                      <a:pt x="2119" y="15976"/>
                    </a:lnTo>
                    <a:close/>
                    <a:moveTo>
                      <a:pt x="3423" y="15976"/>
                    </a:moveTo>
                    <a:lnTo>
                      <a:pt x="3423" y="16404"/>
                    </a:lnTo>
                    <a:lnTo>
                      <a:pt x="3200" y="16190"/>
                    </a:lnTo>
                    <a:lnTo>
                      <a:pt x="3423" y="15976"/>
                    </a:lnTo>
                    <a:close/>
                    <a:moveTo>
                      <a:pt x="10227" y="15976"/>
                    </a:moveTo>
                    <a:lnTo>
                      <a:pt x="10227" y="16404"/>
                    </a:lnTo>
                    <a:lnTo>
                      <a:pt x="10004" y="16190"/>
                    </a:lnTo>
                    <a:lnTo>
                      <a:pt x="10227" y="15976"/>
                    </a:lnTo>
                    <a:close/>
                    <a:moveTo>
                      <a:pt x="11548" y="15976"/>
                    </a:moveTo>
                    <a:lnTo>
                      <a:pt x="11548" y="16404"/>
                    </a:lnTo>
                    <a:lnTo>
                      <a:pt x="11317" y="16190"/>
                    </a:lnTo>
                    <a:lnTo>
                      <a:pt x="11548" y="15976"/>
                    </a:lnTo>
                    <a:close/>
                    <a:moveTo>
                      <a:pt x="1870" y="16276"/>
                    </a:moveTo>
                    <a:lnTo>
                      <a:pt x="2094" y="16499"/>
                    </a:lnTo>
                    <a:lnTo>
                      <a:pt x="1870" y="16722"/>
                    </a:lnTo>
                    <a:lnTo>
                      <a:pt x="1870" y="16276"/>
                    </a:lnTo>
                    <a:close/>
                    <a:moveTo>
                      <a:pt x="2437" y="16276"/>
                    </a:moveTo>
                    <a:lnTo>
                      <a:pt x="2437" y="16722"/>
                    </a:lnTo>
                    <a:lnTo>
                      <a:pt x="2214" y="16499"/>
                    </a:lnTo>
                    <a:lnTo>
                      <a:pt x="2437" y="16276"/>
                    </a:lnTo>
                    <a:close/>
                    <a:moveTo>
                      <a:pt x="3192" y="16276"/>
                    </a:moveTo>
                    <a:lnTo>
                      <a:pt x="3415" y="16499"/>
                    </a:lnTo>
                    <a:lnTo>
                      <a:pt x="3192" y="16722"/>
                    </a:lnTo>
                    <a:lnTo>
                      <a:pt x="3192" y="16276"/>
                    </a:lnTo>
                    <a:close/>
                    <a:moveTo>
                      <a:pt x="3758" y="16276"/>
                    </a:moveTo>
                    <a:lnTo>
                      <a:pt x="3758" y="16722"/>
                    </a:lnTo>
                    <a:lnTo>
                      <a:pt x="3535" y="16499"/>
                    </a:lnTo>
                    <a:lnTo>
                      <a:pt x="3758" y="16276"/>
                    </a:lnTo>
                    <a:close/>
                    <a:moveTo>
                      <a:pt x="9978" y="16276"/>
                    </a:moveTo>
                    <a:lnTo>
                      <a:pt x="10201" y="16499"/>
                    </a:lnTo>
                    <a:lnTo>
                      <a:pt x="9978" y="16722"/>
                    </a:lnTo>
                    <a:lnTo>
                      <a:pt x="9978" y="16276"/>
                    </a:lnTo>
                    <a:close/>
                    <a:moveTo>
                      <a:pt x="10544" y="16276"/>
                    </a:moveTo>
                    <a:lnTo>
                      <a:pt x="10544" y="16722"/>
                    </a:lnTo>
                    <a:lnTo>
                      <a:pt x="10321" y="16499"/>
                    </a:lnTo>
                    <a:lnTo>
                      <a:pt x="10544" y="16276"/>
                    </a:lnTo>
                    <a:close/>
                    <a:moveTo>
                      <a:pt x="11299" y="16276"/>
                    </a:moveTo>
                    <a:lnTo>
                      <a:pt x="11523" y="16499"/>
                    </a:lnTo>
                    <a:lnTo>
                      <a:pt x="11299" y="16722"/>
                    </a:lnTo>
                    <a:lnTo>
                      <a:pt x="11299" y="16276"/>
                    </a:lnTo>
                    <a:close/>
                    <a:moveTo>
                      <a:pt x="11866" y="16276"/>
                    </a:moveTo>
                    <a:lnTo>
                      <a:pt x="11866" y="16722"/>
                    </a:lnTo>
                    <a:lnTo>
                      <a:pt x="11643" y="16499"/>
                    </a:lnTo>
                    <a:lnTo>
                      <a:pt x="11866" y="16276"/>
                    </a:lnTo>
                    <a:close/>
                    <a:moveTo>
                      <a:pt x="2196" y="16593"/>
                    </a:moveTo>
                    <a:lnTo>
                      <a:pt x="2420" y="16808"/>
                    </a:lnTo>
                    <a:lnTo>
                      <a:pt x="2196" y="17022"/>
                    </a:lnTo>
                    <a:lnTo>
                      <a:pt x="2196" y="16593"/>
                    </a:lnTo>
                    <a:close/>
                    <a:moveTo>
                      <a:pt x="3509" y="16593"/>
                    </a:moveTo>
                    <a:lnTo>
                      <a:pt x="3732" y="16808"/>
                    </a:lnTo>
                    <a:lnTo>
                      <a:pt x="3509" y="17022"/>
                    </a:lnTo>
                    <a:lnTo>
                      <a:pt x="3509" y="16593"/>
                    </a:lnTo>
                    <a:close/>
                    <a:moveTo>
                      <a:pt x="10304" y="16593"/>
                    </a:moveTo>
                    <a:lnTo>
                      <a:pt x="10527" y="16808"/>
                    </a:lnTo>
                    <a:lnTo>
                      <a:pt x="10304" y="17022"/>
                    </a:lnTo>
                    <a:lnTo>
                      <a:pt x="10304" y="16593"/>
                    </a:lnTo>
                    <a:close/>
                    <a:moveTo>
                      <a:pt x="11617" y="16593"/>
                    </a:moveTo>
                    <a:lnTo>
                      <a:pt x="11840" y="16808"/>
                    </a:lnTo>
                    <a:lnTo>
                      <a:pt x="11617" y="17022"/>
                    </a:lnTo>
                    <a:lnTo>
                      <a:pt x="11617" y="16593"/>
                    </a:lnTo>
                    <a:close/>
                    <a:moveTo>
                      <a:pt x="2119" y="16610"/>
                    </a:moveTo>
                    <a:lnTo>
                      <a:pt x="2119" y="17039"/>
                    </a:lnTo>
                    <a:lnTo>
                      <a:pt x="1896" y="16825"/>
                    </a:lnTo>
                    <a:lnTo>
                      <a:pt x="2119" y="16610"/>
                    </a:lnTo>
                    <a:close/>
                    <a:moveTo>
                      <a:pt x="3423" y="16610"/>
                    </a:moveTo>
                    <a:lnTo>
                      <a:pt x="3423" y="17039"/>
                    </a:lnTo>
                    <a:lnTo>
                      <a:pt x="3200" y="16825"/>
                    </a:lnTo>
                    <a:lnTo>
                      <a:pt x="3423" y="16610"/>
                    </a:lnTo>
                    <a:close/>
                    <a:moveTo>
                      <a:pt x="10227" y="16610"/>
                    </a:moveTo>
                    <a:lnTo>
                      <a:pt x="10227" y="17039"/>
                    </a:lnTo>
                    <a:lnTo>
                      <a:pt x="10004" y="16825"/>
                    </a:lnTo>
                    <a:lnTo>
                      <a:pt x="10227" y="16610"/>
                    </a:lnTo>
                    <a:close/>
                    <a:moveTo>
                      <a:pt x="11548" y="16610"/>
                    </a:moveTo>
                    <a:lnTo>
                      <a:pt x="11548" y="17039"/>
                    </a:lnTo>
                    <a:lnTo>
                      <a:pt x="11317" y="16825"/>
                    </a:lnTo>
                    <a:lnTo>
                      <a:pt x="11548" y="16610"/>
                    </a:lnTo>
                    <a:close/>
                    <a:moveTo>
                      <a:pt x="1870" y="16911"/>
                    </a:moveTo>
                    <a:lnTo>
                      <a:pt x="2094" y="17134"/>
                    </a:lnTo>
                    <a:lnTo>
                      <a:pt x="1870" y="17357"/>
                    </a:lnTo>
                    <a:lnTo>
                      <a:pt x="1870" y="16911"/>
                    </a:lnTo>
                    <a:close/>
                    <a:moveTo>
                      <a:pt x="2437" y="16911"/>
                    </a:moveTo>
                    <a:lnTo>
                      <a:pt x="2437" y="17357"/>
                    </a:lnTo>
                    <a:lnTo>
                      <a:pt x="2214" y="17134"/>
                    </a:lnTo>
                    <a:lnTo>
                      <a:pt x="2437" y="16911"/>
                    </a:lnTo>
                    <a:close/>
                    <a:moveTo>
                      <a:pt x="3192" y="16911"/>
                    </a:moveTo>
                    <a:lnTo>
                      <a:pt x="3415" y="17134"/>
                    </a:lnTo>
                    <a:lnTo>
                      <a:pt x="3192" y="17357"/>
                    </a:lnTo>
                    <a:lnTo>
                      <a:pt x="3192" y="16911"/>
                    </a:lnTo>
                    <a:close/>
                    <a:moveTo>
                      <a:pt x="3758" y="16911"/>
                    </a:moveTo>
                    <a:lnTo>
                      <a:pt x="3758" y="17357"/>
                    </a:lnTo>
                    <a:lnTo>
                      <a:pt x="3535" y="17134"/>
                    </a:lnTo>
                    <a:lnTo>
                      <a:pt x="3758" y="16911"/>
                    </a:lnTo>
                    <a:close/>
                    <a:moveTo>
                      <a:pt x="9978" y="16911"/>
                    </a:moveTo>
                    <a:lnTo>
                      <a:pt x="10201" y="17134"/>
                    </a:lnTo>
                    <a:lnTo>
                      <a:pt x="9978" y="17357"/>
                    </a:lnTo>
                    <a:lnTo>
                      <a:pt x="9978" y="16911"/>
                    </a:lnTo>
                    <a:close/>
                    <a:moveTo>
                      <a:pt x="10544" y="16911"/>
                    </a:moveTo>
                    <a:lnTo>
                      <a:pt x="10544" y="17357"/>
                    </a:lnTo>
                    <a:lnTo>
                      <a:pt x="10321" y="17134"/>
                    </a:lnTo>
                    <a:lnTo>
                      <a:pt x="10544" y="16911"/>
                    </a:lnTo>
                    <a:close/>
                    <a:moveTo>
                      <a:pt x="11299" y="16911"/>
                    </a:moveTo>
                    <a:lnTo>
                      <a:pt x="11523" y="17134"/>
                    </a:lnTo>
                    <a:lnTo>
                      <a:pt x="11299" y="17357"/>
                    </a:lnTo>
                    <a:lnTo>
                      <a:pt x="11299" y="16911"/>
                    </a:lnTo>
                    <a:close/>
                    <a:moveTo>
                      <a:pt x="11866" y="16911"/>
                    </a:moveTo>
                    <a:lnTo>
                      <a:pt x="11866" y="17357"/>
                    </a:lnTo>
                    <a:lnTo>
                      <a:pt x="11643" y="17134"/>
                    </a:lnTo>
                    <a:lnTo>
                      <a:pt x="11866" y="16911"/>
                    </a:lnTo>
                    <a:close/>
                    <a:moveTo>
                      <a:pt x="2119" y="17228"/>
                    </a:moveTo>
                    <a:lnTo>
                      <a:pt x="2119" y="17640"/>
                    </a:lnTo>
                    <a:lnTo>
                      <a:pt x="2119" y="17657"/>
                    </a:lnTo>
                    <a:lnTo>
                      <a:pt x="1896" y="17443"/>
                    </a:lnTo>
                    <a:lnTo>
                      <a:pt x="2119" y="17228"/>
                    </a:lnTo>
                    <a:close/>
                    <a:moveTo>
                      <a:pt x="2196" y="17228"/>
                    </a:moveTo>
                    <a:lnTo>
                      <a:pt x="2420" y="17443"/>
                    </a:lnTo>
                    <a:lnTo>
                      <a:pt x="2196" y="17657"/>
                    </a:lnTo>
                    <a:lnTo>
                      <a:pt x="2196" y="17640"/>
                    </a:lnTo>
                    <a:lnTo>
                      <a:pt x="2196" y="17228"/>
                    </a:lnTo>
                    <a:close/>
                    <a:moveTo>
                      <a:pt x="3423" y="17228"/>
                    </a:moveTo>
                    <a:lnTo>
                      <a:pt x="3423" y="17640"/>
                    </a:lnTo>
                    <a:lnTo>
                      <a:pt x="3423" y="17657"/>
                    </a:lnTo>
                    <a:lnTo>
                      <a:pt x="3200" y="17443"/>
                    </a:lnTo>
                    <a:lnTo>
                      <a:pt x="3423" y="17228"/>
                    </a:lnTo>
                    <a:close/>
                    <a:moveTo>
                      <a:pt x="3509" y="17228"/>
                    </a:moveTo>
                    <a:lnTo>
                      <a:pt x="3732" y="17443"/>
                    </a:lnTo>
                    <a:lnTo>
                      <a:pt x="3509" y="17657"/>
                    </a:lnTo>
                    <a:lnTo>
                      <a:pt x="3509" y="17640"/>
                    </a:lnTo>
                    <a:lnTo>
                      <a:pt x="3509" y="17228"/>
                    </a:lnTo>
                    <a:close/>
                    <a:moveTo>
                      <a:pt x="10227" y="17228"/>
                    </a:moveTo>
                    <a:lnTo>
                      <a:pt x="10227" y="17640"/>
                    </a:lnTo>
                    <a:lnTo>
                      <a:pt x="10227" y="17657"/>
                    </a:lnTo>
                    <a:lnTo>
                      <a:pt x="10004" y="17443"/>
                    </a:lnTo>
                    <a:lnTo>
                      <a:pt x="10227" y="17228"/>
                    </a:lnTo>
                    <a:close/>
                    <a:moveTo>
                      <a:pt x="10304" y="17228"/>
                    </a:moveTo>
                    <a:lnTo>
                      <a:pt x="10527" y="17443"/>
                    </a:lnTo>
                    <a:lnTo>
                      <a:pt x="10304" y="17657"/>
                    </a:lnTo>
                    <a:lnTo>
                      <a:pt x="10304" y="17640"/>
                    </a:lnTo>
                    <a:lnTo>
                      <a:pt x="10304" y="17228"/>
                    </a:lnTo>
                    <a:close/>
                    <a:moveTo>
                      <a:pt x="11548" y="17228"/>
                    </a:moveTo>
                    <a:lnTo>
                      <a:pt x="11548" y="17640"/>
                    </a:lnTo>
                    <a:lnTo>
                      <a:pt x="11548" y="17657"/>
                    </a:lnTo>
                    <a:lnTo>
                      <a:pt x="11317" y="17443"/>
                    </a:lnTo>
                    <a:lnTo>
                      <a:pt x="11548" y="17228"/>
                    </a:lnTo>
                    <a:close/>
                    <a:moveTo>
                      <a:pt x="11617" y="17228"/>
                    </a:moveTo>
                    <a:lnTo>
                      <a:pt x="11840" y="17443"/>
                    </a:lnTo>
                    <a:lnTo>
                      <a:pt x="11617" y="17657"/>
                    </a:lnTo>
                    <a:lnTo>
                      <a:pt x="11617" y="17640"/>
                    </a:lnTo>
                    <a:lnTo>
                      <a:pt x="11617" y="17228"/>
                    </a:lnTo>
                    <a:close/>
                    <a:moveTo>
                      <a:pt x="2437" y="17528"/>
                    </a:moveTo>
                    <a:lnTo>
                      <a:pt x="2437" y="17640"/>
                    </a:lnTo>
                    <a:lnTo>
                      <a:pt x="2437" y="17983"/>
                    </a:lnTo>
                    <a:lnTo>
                      <a:pt x="2214" y="17752"/>
                    </a:lnTo>
                    <a:lnTo>
                      <a:pt x="2437" y="17528"/>
                    </a:lnTo>
                    <a:close/>
                    <a:moveTo>
                      <a:pt x="3758" y="17528"/>
                    </a:moveTo>
                    <a:lnTo>
                      <a:pt x="3758" y="17640"/>
                    </a:lnTo>
                    <a:lnTo>
                      <a:pt x="3758" y="17983"/>
                    </a:lnTo>
                    <a:lnTo>
                      <a:pt x="3535" y="17752"/>
                    </a:lnTo>
                    <a:lnTo>
                      <a:pt x="3758" y="17528"/>
                    </a:lnTo>
                    <a:close/>
                    <a:moveTo>
                      <a:pt x="10544" y="17528"/>
                    </a:moveTo>
                    <a:lnTo>
                      <a:pt x="10544" y="17640"/>
                    </a:lnTo>
                    <a:lnTo>
                      <a:pt x="10544" y="17983"/>
                    </a:lnTo>
                    <a:lnTo>
                      <a:pt x="10321" y="17752"/>
                    </a:lnTo>
                    <a:lnTo>
                      <a:pt x="10544" y="17528"/>
                    </a:lnTo>
                    <a:close/>
                    <a:moveTo>
                      <a:pt x="11866" y="17528"/>
                    </a:moveTo>
                    <a:lnTo>
                      <a:pt x="11866" y="17640"/>
                    </a:lnTo>
                    <a:lnTo>
                      <a:pt x="11866" y="17983"/>
                    </a:lnTo>
                    <a:lnTo>
                      <a:pt x="11643" y="17752"/>
                    </a:lnTo>
                    <a:lnTo>
                      <a:pt x="11866" y="17528"/>
                    </a:lnTo>
                    <a:close/>
                    <a:moveTo>
                      <a:pt x="1870" y="17537"/>
                    </a:moveTo>
                    <a:lnTo>
                      <a:pt x="2094" y="17769"/>
                    </a:lnTo>
                    <a:lnTo>
                      <a:pt x="1870" y="17992"/>
                    </a:lnTo>
                    <a:lnTo>
                      <a:pt x="1870" y="17640"/>
                    </a:lnTo>
                    <a:lnTo>
                      <a:pt x="1870" y="17537"/>
                    </a:lnTo>
                    <a:close/>
                    <a:moveTo>
                      <a:pt x="3192" y="17537"/>
                    </a:moveTo>
                    <a:lnTo>
                      <a:pt x="3415" y="17769"/>
                    </a:lnTo>
                    <a:lnTo>
                      <a:pt x="3192" y="17992"/>
                    </a:lnTo>
                    <a:lnTo>
                      <a:pt x="3192" y="17640"/>
                    </a:lnTo>
                    <a:lnTo>
                      <a:pt x="3192" y="17537"/>
                    </a:lnTo>
                    <a:close/>
                    <a:moveTo>
                      <a:pt x="9978" y="17537"/>
                    </a:moveTo>
                    <a:lnTo>
                      <a:pt x="10201" y="17769"/>
                    </a:lnTo>
                    <a:lnTo>
                      <a:pt x="9978" y="17992"/>
                    </a:lnTo>
                    <a:lnTo>
                      <a:pt x="9978" y="17640"/>
                    </a:lnTo>
                    <a:lnTo>
                      <a:pt x="9978" y="17537"/>
                    </a:lnTo>
                    <a:close/>
                    <a:moveTo>
                      <a:pt x="11299" y="17537"/>
                    </a:moveTo>
                    <a:lnTo>
                      <a:pt x="11523" y="17769"/>
                    </a:lnTo>
                    <a:lnTo>
                      <a:pt x="11299" y="17992"/>
                    </a:lnTo>
                    <a:lnTo>
                      <a:pt x="11299" y="17640"/>
                    </a:lnTo>
                    <a:lnTo>
                      <a:pt x="11299" y="17537"/>
                    </a:lnTo>
                    <a:close/>
                    <a:moveTo>
                      <a:pt x="2119" y="17863"/>
                    </a:moveTo>
                    <a:lnTo>
                      <a:pt x="2119" y="18292"/>
                    </a:lnTo>
                    <a:lnTo>
                      <a:pt x="1896" y="18078"/>
                    </a:lnTo>
                    <a:lnTo>
                      <a:pt x="2119" y="17863"/>
                    </a:lnTo>
                    <a:close/>
                    <a:moveTo>
                      <a:pt x="2196" y="17863"/>
                    </a:moveTo>
                    <a:lnTo>
                      <a:pt x="2420" y="18078"/>
                    </a:lnTo>
                    <a:lnTo>
                      <a:pt x="2196" y="18292"/>
                    </a:lnTo>
                    <a:lnTo>
                      <a:pt x="2196" y="17863"/>
                    </a:lnTo>
                    <a:close/>
                    <a:moveTo>
                      <a:pt x="3423" y="17863"/>
                    </a:moveTo>
                    <a:lnTo>
                      <a:pt x="3423" y="18292"/>
                    </a:lnTo>
                    <a:lnTo>
                      <a:pt x="3200" y="18078"/>
                    </a:lnTo>
                    <a:lnTo>
                      <a:pt x="3423" y="17863"/>
                    </a:lnTo>
                    <a:close/>
                    <a:moveTo>
                      <a:pt x="3509" y="17863"/>
                    </a:moveTo>
                    <a:lnTo>
                      <a:pt x="3732" y="18078"/>
                    </a:lnTo>
                    <a:lnTo>
                      <a:pt x="3509" y="18292"/>
                    </a:lnTo>
                    <a:lnTo>
                      <a:pt x="3509" y="17863"/>
                    </a:lnTo>
                    <a:close/>
                    <a:moveTo>
                      <a:pt x="10227" y="17863"/>
                    </a:moveTo>
                    <a:lnTo>
                      <a:pt x="10227" y="18292"/>
                    </a:lnTo>
                    <a:lnTo>
                      <a:pt x="10004" y="18078"/>
                    </a:lnTo>
                    <a:lnTo>
                      <a:pt x="10227" y="17863"/>
                    </a:lnTo>
                    <a:close/>
                    <a:moveTo>
                      <a:pt x="10304" y="17863"/>
                    </a:moveTo>
                    <a:lnTo>
                      <a:pt x="10527" y="18078"/>
                    </a:lnTo>
                    <a:lnTo>
                      <a:pt x="10304" y="18292"/>
                    </a:lnTo>
                    <a:lnTo>
                      <a:pt x="10304" y="17863"/>
                    </a:lnTo>
                    <a:close/>
                    <a:moveTo>
                      <a:pt x="11548" y="17863"/>
                    </a:moveTo>
                    <a:lnTo>
                      <a:pt x="11548" y="18292"/>
                    </a:lnTo>
                    <a:lnTo>
                      <a:pt x="11317" y="18078"/>
                    </a:lnTo>
                    <a:lnTo>
                      <a:pt x="11548" y="17863"/>
                    </a:lnTo>
                    <a:close/>
                    <a:moveTo>
                      <a:pt x="11617" y="17863"/>
                    </a:moveTo>
                    <a:lnTo>
                      <a:pt x="11840" y="18078"/>
                    </a:lnTo>
                    <a:lnTo>
                      <a:pt x="11617" y="18292"/>
                    </a:lnTo>
                    <a:lnTo>
                      <a:pt x="11617" y="17863"/>
                    </a:lnTo>
                    <a:close/>
                    <a:moveTo>
                      <a:pt x="2437" y="18163"/>
                    </a:moveTo>
                    <a:lnTo>
                      <a:pt x="2437" y="18429"/>
                    </a:lnTo>
                    <a:lnTo>
                      <a:pt x="2437" y="18609"/>
                    </a:lnTo>
                    <a:lnTo>
                      <a:pt x="2214" y="18386"/>
                    </a:lnTo>
                    <a:lnTo>
                      <a:pt x="2437" y="18163"/>
                    </a:lnTo>
                    <a:close/>
                    <a:moveTo>
                      <a:pt x="3758" y="18163"/>
                    </a:moveTo>
                    <a:lnTo>
                      <a:pt x="3758" y="18429"/>
                    </a:lnTo>
                    <a:lnTo>
                      <a:pt x="3758" y="18609"/>
                    </a:lnTo>
                    <a:lnTo>
                      <a:pt x="3535" y="18386"/>
                    </a:lnTo>
                    <a:lnTo>
                      <a:pt x="3758" y="18163"/>
                    </a:lnTo>
                    <a:close/>
                    <a:moveTo>
                      <a:pt x="10544" y="18163"/>
                    </a:moveTo>
                    <a:lnTo>
                      <a:pt x="10544" y="18429"/>
                    </a:lnTo>
                    <a:lnTo>
                      <a:pt x="10544" y="18609"/>
                    </a:lnTo>
                    <a:lnTo>
                      <a:pt x="10321" y="18386"/>
                    </a:lnTo>
                    <a:lnTo>
                      <a:pt x="10544" y="18163"/>
                    </a:lnTo>
                    <a:close/>
                    <a:moveTo>
                      <a:pt x="11866" y="18163"/>
                    </a:moveTo>
                    <a:lnTo>
                      <a:pt x="11866" y="18429"/>
                    </a:lnTo>
                    <a:lnTo>
                      <a:pt x="11866" y="18609"/>
                    </a:lnTo>
                    <a:lnTo>
                      <a:pt x="11643" y="18386"/>
                    </a:lnTo>
                    <a:lnTo>
                      <a:pt x="11866" y="18163"/>
                    </a:lnTo>
                    <a:close/>
                    <a:moveTo>
                      <a:pt x="1870" y="18172"/>
                    </a:moveTo>
                    <a:lnTo>
                      <a:pt x="2094" y="18395"/>
                    </a:lnTo>
                    <a:lnTo>
                      <a:pt x="1870" y="18618"/>
                    </a:lnTo>
                    <a:lnTo>
                      <a:pt x="1870" y="18429"/>
                    </a:lnTo>
                    <a:lnTo>
                      <a:pt x="1870" y="18172"/>
                    </a:lnTo>
                    <a:close/>
                    <a:moveTo>
                      <a:pt x="3192" y="18172"/>
                    </a:moveTo>
                    <a:lnTo>
                      <a:pt x="3415" y="18395"/>
                    </a:lnTo>
                    <a:lnTo>
                      <a:pt x="3192" y="18618"/>
                    </a:lnTo>
                    <a:lnTo>
                      <a:pt x="3192" y="18429"/>
                    </a:lnTo>
                    <a:lnTo>
                      <a:pt x="3192" y="18172"/>
                    </a:lnTo>
                    <a:close/>
                    <a:moveTo>
                      <a:pt x="9978" y="18172"/>
                    </a:moveTo>
                    <a:lnTo>
                      <a:pt x="10201" y="18395"/>
                    </a:lnTo>
                    <a:lnTo>
                      <a:pt x="9978" y="18618"/>
                    </a:lnTo>
                    <a:lnTo>
                      <a:pt x="9978" y="18429"/>
                    </a:lnTo>
                    <a:lnTo>
                      <a:pt x="9978" y="18172"/>
                    </a:lnTo>
                    <a:close/>
                    <a:moveTo>
                      <a:pt x="11299" y="18172"/>
                    </a:moveTo>
                    <a:lnTo>
                      <a:pt x="11523" y="18395"/>
                    </a:lnTo>
                    <a:lnTo>
                      <a:pt x="11299" y="18618"/>
                    </a:lnTo>
                    <a:lnTo>
                      <a:pt x="11299" y="18429"/>
                    </a:lnTo>
                    <a:lnTo>
                      <a:pt x="11299" y="18172"/>
                    </a:lnTo>
                    <a:close/>
                    <a:moveTo>
                      <a:pt x="2119" y="18498"/>
                    </a:moveTo>
                    <a:lnTo>
                      <a:pt x="2119" y="18927"/>
                    </a:lnTo>
                    <a:lnTo>
                      <a:pt x="1896" y="18712"/>
                    </a:lnTo>
                    <a:lnTo>
                      <a:pt x="2119" y="18498"/>
                    </a:lnTo>
                    <a:close/>
                    <a:moveTo>
                      <a:pt x="2196" y="18498"/>
                    </a:moveTo>
                    <a:lnTo>
                      <a:pt x="2420" y="18712"/>
                    </a:lnTo>
                    <a:lnTo>
                      <a:pt x="2196" y="18927"/>
                    </a:lnTo>
                    <a:lnTo>
                      <a:pt x="2196" y="18498"/>
                    </a:lnTo>
                    <a:close/>
                    <a:moveTo>
                      <a:pt x="3423" y="18498"/>
                    </a:moveTo>
                    <a:lnTo>
                      <a:pt x="3423" y="18927"/>
                    </a:lnTo>
                    <a:lnTo>
                      <a:pt x="3200" y="18712"/>
                    </a:lnTo>
                    <a:lnTo>
                      <a:pt x="3423" y="18498"/>
                    </a:lnTo>
                    <a:close/>
                    <a:moveTo>
                      <a:pt x="3509" y="18498"/>
                    </a:moveTo>
                    <a:lnTo>
                      <a:pt x="3732" y="18712"/>
                    </a:lnTo>
                    <a:lnTo>
                      <a:pt x="3509" y="18927"/>
                    </a:lnTo>
                    <a:lnTo>
                      <a:pt x="3509" y="18498"/>
                    </a:lnTo>
                    <a:close/>
                    <a:moveTo>
                      <a:pt x="10227" y="18498"/>
                    </a:moveTo>
                    <a:lnTo>
                      <a:pt x="10227" y="18927"/>
                    </a:lnTo>
                    <a:lnTo>
                      <a:pt x="10004" y="18712"/>
                    </a:lnTo>
                    <a:lnTo>
                      <a:pt x="10227" y="18498"/>
                    </a:lnTo>
                    <a:close/>
                    <a:moveTo>
                      <a:pt x="10304" y="18498"/>
                    </a:moveTo>
                    <a:lnTo>
                      <a:pt x="10527" y="18712"/>
                    </a:lnTo>
                    <a:lnTo>
                      <a:pt x="10304" y="18927"/>
                    </a:lnTo>
                    <a:lnTo>
                      <a:pt x="10304" y="18498"/>
                    </a:lnTo>
                    <a:close/>
                    <a:moveTo>
                      <a:pt x="11548" y="18498"/>
                    </a:moveTo>
                    <a:lnTo>
                      <a:pt x="11548" y="18927"/>
                    </a:lnTo>
                    <a:lnTo>
                      <a:pt x="11317" y="18712"/>
                    </a:lnTo>
                    <a:lnTo>
                      <a:pt x="11548" y="18498"/>
                    </a:lnTo>
                    <a:close/>
                    <a:moveTo>
                      <a:pt x="11617" y="18498"/>
                    </a:moveTo>
                    <a:lnTo>
                      <a:pt x="11840" y="18712"/>
                    </a:lnTo>
                    <a:lnTo>
                      <a:pt x="11617" y="18927"/>
                    </a:lnTo>
                    <a:lnTo>
                      <a:pt x="11617" y="18498"/>
                    </a:lnTo>
                    <a:close/>
                    <a:moveTo>
                      <a:pt x="1870" y="18807"/>
                    </a:moveTo>
                    <a:lnTo>
                      <a:pt x="2094" y="19030"/>
                    </a:lnTo>
                    <a:lnTo>
                      <a:pt x="1870" y="19253"/>
                    </a:lnTo>
                    <a:lnTo>
                      <a:pt x="1870" y="18807"/>
                    </a:lnTo>
                    <a:close/>
                    <a:moveTo>
                      <a:pt x="2437" y="18807"/>
                    </a:moveTo>
                    <a:lnTo>
                      <a:pt x="2437" y="19253"/>
                    </a:lnTo>
                    <a:lnTo>
                      <a:pt x="2214" y="19030"/>
                    </a:lnTo>
                    <a:lnTo>
                      <a:pt x="2437" y="18807"/>
                    </a:lnTo>
                    <a:close/>
                    <a:moveTo>
                      <a:pt x="3192" y="18807"/>
                    </a:moveTo>
                    <a:lnTo>
                      <a:pt x="3415" y="19030"/>
                    </a:lnTo>
                    <a:lnTo>
                      <a:pt x="3192" y="19253"/>
                    </a:lnTo>
                    <a:lnTo>
                      <a:pt x="3192" y="18807"/>
                    </a:lnTo>
                    <a:close/>
                    <a:moveTo>
                      <a:pt x="3758" y="18807"/>
                    </a:moveTo>
                    <a:lnTo>
                      <a:pt x="3758" y="19253"/>
                    </a:lnTo>
                    <a:lnTo>
                      <a:pt x="3535" y="19030"/>
                    </a:lnTo>
                    <a:lnTo>
                      <a:pt x="3758" y="18807"/>
                    </a:lnTo>
                    <a:close/>
                    <a:moveTo>
                      <a:pt x="9978" y="18807"/>
                    </a:moveTo>
                    <a:lnTo>
                      <a:pt x="10201" y="19030"/>
                    </a:lnTo>
                    <a:lnTo>
                      <a:pt x="9978" y="19253"/>
                    </a:lnTo>
                    <a:lnTo>
                      <a:pt x="9978" y="18807"/>
                    </a:lnTo>
                    <a:close/>
                    <a:moveTo>
                      <a:pt x="10544" y="18807"/>
                    </a:moveTo>
                    <a:lnTo>
                      <a:pt x="10544" y="19253"/>
                    </a:lnTo>
                    <a:lnTo>
                      <a:pt x="10321" y="19030"/>
                    </a:lnTo>
                    <a:lnTo>
                      <a:pt x="10544" y="18807"/>
                    </a:lnTo>
                    <a:close/>
                    <a:moveTo>
                      <a:pt x="11299" y="18807"/>
                    </a:moveTo>
                    <a:lnTo>
                      <a:pt x="11523" y="19030"/>
                    </a:lnTo>
                    <a:lnTo>
                      <a:pt x="11299" y="19253"/>
                    </a:lnTo>
                    <a:lnTo>
                      <a:pt x="11299" y="18807"/>
                    </a:lnTo>
                    <a:close/>
                    <a:moveTo>
                      <a:pt x="11866" y="18807"/>
                    </a:moveTo>
                    <a:lnTo>
                      <a:pt x="11866" y="19253"/>
                    </a:lnTo>
                    <a:lnTo>
                      <a:pt x="11643" y="19030"/>
                    </a:lnTo>
                    <a:lnTo>
                      <a:pt x="11866" y="18807"/>
                    </a:lnTo>
                    <a:close/>
                    <a:moveTo>
                      <a:pt x="2119" y="19124"/>
                    </a:moveTo>
                    <a:lnTo>
                      <a:pt x="2119" y="19553"/>
                    </a:lnTo>
                    <a:lnTo>
                      <a:pt x="1896" y="19339"/>
                    </a:lnTo>
                    <a:lnTo>
                      <a:pt x="2119" y="19124"/>
                    </a:lnTo>
                    <a:close/>
                    <a:moveTo>
                      <a:pt x="2196" y="19124"/>
                    </a:moveTo>
                    <a:lnTo>
                      <a:pt x="2420" y="19339"/>
                    </a:lnTo>
                    <a:lnTo>
                      <a:pt x="2196" y="19553"/>
                    </a:lnTo>
                    <a:lnTo>
                      <a:pt x="2196" y="19124"/>
                    </a:lnTo>
                    <a:close/>
                    <a:moveTo>
                      <a:pt x="3423" y="19124"/>
                    </a:moveTo>
                    <a:lnTo>
                      <a:pt x="3423" y="19553"/>
                    </a:lnTo>
                    <a:lnTo>
                      <a:pt x="3200" y="19339"/>
                    </a:lnTo>
                    <a:lnTo>
                      <a:pt x="3423" y="19124"/>
                    </a:lnTo>
                    <a:close/>
                    <a:moveTo>
                      <a:pt x="3509" y="19124"/>
                    </a:moveTo>
                    <a:lnTo>
                      <a:pt x="3732" y="19339"/>
                    </a:lnTo>
                    <a:lnTo>
                      <a:pt x="3509" y="19553"/>
                    </a:lnTo>
                    <a:lnTo>
                      <a:pt x="3509" y="19124"/>
                    </a:lnTo>
                    <a:close/>
                    <a:moveTo>
                      <a:pt x="10227" y="19124"/>
                    </a:moveTo>
                    <a:lnTo>
                      <a:pt x="10227" y="19553"/>
                    </a:lnTo>
                    <a:lnTo>
                      <a:pt x="10004" y="19339"/>
                    </a:lnTo>
                    <a:lnTo>
                      <a:pt x="10227" y="19124"/>
                    </a:lnTo>
                    <a:close/>
                    <a:moveTo>
                      <a:pt x="10304" y="19124"/>
                    </a:moveTo>
                    <a:lnTo>
                      <a:pt x="10527" y="19339"/>
                    </a:lnTo>
                    <a:lnTo>
                      <a:pt x="10304" y="19553"/>
                    </a:lnTo>
                    <a:lnTo>
                      <a:pt x="10304" y="19124"/>
                    </a:lnTo>
                    <a:close/>
                    <a:moveTo>
                      <a:pt x="11548" y="19124"/>
                    </a:moveTo>
                    <a:lnTo>
                      <a:pt x="11548" y="19553"/>
                    </a:lnTo>
                    <a:lnTo>
                      <a:pt x="11317" y="19339"/>
                    </a:lnTo>
                    <a:lnTo>
                      <a:pt x="11548" y="19124"/>
                    </a:lnTo>
                    <a:close/>
                    <a:moveTo>
                      <a:pt x="11617" y="19124"/>
                    </a:moveTo>
                    <a:lnTo>
                      <a:pt x="11840" y="19339"/>
                    </a:lnTo>
                    <a:lnTo>
                      <a:pt x="11617" y="19553"/>
                    </a:lnTo>
                    <a:lnTo>
                      <a:pt x="11617" y="19124"/>
                    </a:lnTo>
                    <a:close/>
                    <a:moveTo>
                      <a:pt x="1870" y="19442"/>
                    </a:moveTo>
                    <a:lnTo>
                      <a:pt x="2051" y="19622"/>
                    </a:lnTo>
                    <a:lnTo>
                      <a:pt x="1870" y="19622"/>
                    </a:lnTo>
                    <a:lnTo>
                      <a:pt x="1870" y="19442"/>
                    </a:lnTo>
                    <a:close/>
                    <a:moveTo>
                      <a:pt x="2437" y="19442"/>
                    </a:moveTo>
                    <a:lnTo>
                      <a:pt x="2437" y="19622"/>
                    </a:lnTo>
                    <a:lnTo>
                      <a:pt x="2257" y="19622"/>
                    </a:lnTo>
                    <a:lnTo>
                      <a:pt x="2437" y="19442"/>
                    </a:lnTo>
                    <a:close/>
                    <a:moveTo>
                      <a:pt x="3192" y="19442"/>
                    </a:moveTo>
                    <a:lnTo>
                      <a:pt x="3372" y="19622"/>
                    </a:lnTo>
                    <a:lnTo>
                      <a:pt x="3192" y="19622"/>
                    </a:lnTo>
                    <a:lnTo>
                      <a:pt x="3192" y="19442"/>
                    </a:lnTo>
                    <a:close/>
                    <a:moveTo>
                      <a:pt x="3749" y="19442"/>
                    </a:moveTo>
                    <a:lnTo>
                      <a:pt x="3749" y="19622"/>
                    </a:lnTo>
                    <a:lnTo>
                      <a:pt x="3569" y="19622"/>
                    </a:lnTo>
                    <a:lnTo>
                      <a:pt x="3749" y="19442"/>
                    </a:lnTo>
                    <a:close/>
                    <a:moveTo>
                      <a:pt x="9978" y="19442"/>
                    </a:moveTo>
                    <a:lnTo>
                      <a:pt x="10158" y="19622"/>
                    </a:lnTo>
                    <a:lnTo>
                      <a:pt x="9978" y="19622"/>
                    </a:lnTo>
                    <a:lnTo>
                      <a:pt x="9978" y="19442"/>
                    </a:lnTo>
                    <a:close/>
                    <a:moveTo>
                      <a:pt x="10544" y="19442"/>
                    </a:moveTo>
                    <a:lnTo>
                      <a:pt x="10544" y="19622"/>
                    </a:lnTo>
                    <a:lnTo>
                      <a:pt x="10364" y="19622"/>
                    </a:lnTo>
                    <a:lnTo>
                      <a:pt x="10544" y="19442"/>
                    </a:lnTo>
                    <a:close/>
                    <a:moveTo>
                      <a:pt x="11299" y="19442"/>
                    </a:moveTo>
                    <a:lnTo>
                      <a:pt x="11480" y="19622"/>
                    </a:lnTo>
                    <a:lnTo>
                      <a:pt x="11299" y="19622"/>
                    </a:lnTo>
                    <a:lnTo>
                      <a:pt x="11299" y="19442"/>
                    </a:lnTo>
                    <a:close/>
                    <a:moveTo>
                      <a:pt x="11866" y="19442"/>
                    </a:moveTo>
                    <a:lnTo>
                      <a:pt x="11866" y="19622"/>
                    </a:lnTo>
                    <a:lnTo>
                      <a:pt x="11686" y="19622"/>
                    </a:lnTo>
                    <a:lnTo>
                      <a:pt x="11866" y="19442"/>
                    </a:lnTo>
                    <a:close/>
                    <a:moveTo>
                      <a:pt x="9892" y="0"/>
                    </a:moveTo>
                    <a:lnTo>
                      <a:pt x="9892" y="2463"/>
                    </a:lnTo>
                    <a:lnTo>
                      <a:pt x="9892" y="3252"/>
                    </a:lnTo>
                    <a:lnTo>
                      <a:pt x="9892" y="4985"/>
                    </a:lnTo>
                    <a:lnTo>
                      <a:pt x="9892" y="5774"/>
                    </a:lnTo>
                    <a:lnTo>
                      <a:pt x="9892" y="6246"/>
                    </a:lnTo>
                    <a:lnTo>
                      <a:pt x="9892" y="7001"/>
                    </a:lnTo>
                    <a:lnTo>
                      <a:pt x="9892" y="8769"/>
                    </a:lnTo>
                    <a:lnTo>
                      <a:pt x="9892" y="9558"/>
                    </a:lnTo>
                    <a:lnTo>
                      <a:pt x="9832" y="9558"/>
                    </a:lnTo>
                    <a:lnTo>
                      <a:pt x="9832" y="9627"/>
                    </a:lnTo>
                    <a:lnTo>
                      <a:pt x="9712" y="9627"/>
                    </a:lnTo>
                    <a:cubicBezTo>
                      <a:pt x="9669" y="9627"/>
                      <a:pt x="9635" y="9661"/>
                      <a:pt x="9635" y="9704"/>
                    </a:cubicBezTo>
                    <a:lnTo>
                      <a:pt x="9635" y="9970"/>
                    </a:lnTo>
                    <a:lnTo>
                      <a:pt x="9575" y="9970"/>
                    </a:lnTo>
                    <a:lnTo>
                      <a:pt x="9575" y="10047"/>
                    </a:lnTo>
                    <a:lnTo>
                      <a:pt x="9506" y="10047"/>
                    </a:lnTo>
                    <a:lnTo>
                      <a:pt x="9506" y="9412"/>
                    </a:lnTo>
                    <a:lnTo>
                      <a:pt x="9506" y="9326"/>
                    </a:lnTo>
                    <a:lnTo>
                      <a:pt x="9506" y="9232"/>
                    </a:lnTo>
                    <a:lnTo>
                      <a:pt x="9506" y="9146"/>
                    </a:lnTo>
                    <a:lnTo>
                      <a:pt x="9506" y="9043"/>
                    </a:lnTo>
                    <a:lnTo>
                      <a:pt x="9506" y="8957"/>
                    </a:lnTo>
                    <a:lnTo>
                      <a:pt x="9506" y="8331"/>
                    </a:lnTo>
                    <a:lnTo>
                      <a:pt x="9506" y="8314"/>
                    </a:lnTo>
                    <a:lnTo>
                      <a:pt x="9506" y="8245"/>
                    </a:lnTo>
                    <a:lnTo>
                      <a:pt x="9292" y="8245"/>
                    </a:lnTo>
                    <a:lnTo>
                      <a:pt x="9292" y="8314"/>
                    </a:lnTo>
                    <a:lnTo>
                      <a:pt x="9292" y="8331"/>
                    </a:lnTo>
                    <a:lnTo>
                      <a:pt x="9292" y="8957"/>
                    </a:lnTo>
                    <a:lnTo>
                      <a:pt x="9292" y="9043"/>
                    </a:lnTo>
                    <a:lnTo>
                      <a:pt x="9292" y="9146"/>
                    </a:lnTo>
                    <a:lnTo>
                      <a:pt x="9292" y="9232"/>
                    </a:lnTo>
                    <a:lnTo>
                      <a:pt x="9292" y="9326"/>
                    </a:lnTo>
                    <a:lnTo>
                      <a:pt x="9292" y="9412"/>
                    </a:lnTo>
                    <a:lnTo>
                      <a:pt x="9292" y="10047"/>
                    </a:lnTo>
                    <a:lnTo>
                      <a:pt x="9103" y="10047"/>
                    </a:lnTo>
                    <a:lnTo>
                      <a:pt x="9103" y="9412"/>
                    </a:lnTo>
                    <a:lnTo>
                      <a:pt x="9103" y="9326"/>
                    </a:lnTo>
                    <a:lnTo>
                      <a:pt x="9103" y="9232"/>
                    </a:lnTo>
                    <a:lnTo>
                      <a:pt x="9103" y="9146"/>
                    </a:lnTo>
                    <a:lnTo>
                      <a:pt x="9103" y="9043"/>
                    </a:lnTo>
                    <a:lnTo>
                      <a:pt x="9103" y="8957"/>
                    </a:lnTo>
                    <a:lnTo>
                      <a:pt x="9103" y="8331"/>
                    </a:lnTo>
                    <a:lnTo>
                      <a:pt x="9103" y="8314"/>
                    </a:lnTo>
                    <a:lnTo>
                      <a:pt x="9103" y="8245"/>
                    </a:lnTo>
                    <a:lnTo>
                      <a:pt x="8889" y="8245"/>
                    </a:lnTo>
                    <a:lnTo>
                      <a:pt x="8889" y="8314"/>
                    </a:lnTo>
                    <a:lnTo>
                      <a:pt x="8889" y="8331"/>
                    </a:lnTo>
                    <a:lnTo>
                      <a:pt x="8889" y="8957"/>
                    </a:lnTo>
                    <a:lnTo>
                      <a:pt x="8889" y="9043"/>
                    </a:lnTo>
                    <a:lnTo>
                      <a:pt x="8889" y="9146"/>
                    </a:lnTo>
                    <a:lnTo>
                      <a:pt x="8889" y="9232"/>
                    </a:lnTo>
                    <a:lnTo>
                      <a:pt x="8889" y="9326"/>
                    </a:lnTo>
                    <a:lnTo>
                      <a:pt x="8889" y="9412"/>
                    </a:lnTo>
                    <a:lnTo>
                      <a:pt x="8889" y="10047"/>
                    </a:lnTo>
                    <a:lnTo>
                      <a:pt x="8717" y="10047"/>
                    </a:lnTo>
                    <a:lnTo>
                      <a:pt x="8717" y="9412"/>
                    </a:lnTo>
                    <a:lnTo>
                      <a:pt x="8717" y="9326"/>
                    </a:lnTo>
                    <a:lnTo>
                      <a:pt x="8717" y="9232"/>
                    </a:lnTo>
                    <a:lnTo>
                      <a:pt x="8717" y="9146"/>
                    </a:lnTo>
                    <a:lnTo>
                      <a:pt x="8717" y="9043"/>
                    </a:lnTo>
                    <a:lnTo>
                      <a:pt x="8717" y="8957"/>
                    </a:lnTo>
                    <a:lnTo>
                      <a:pt x="8717" y="8331"/>
                    </a:lnTo>
                    <a:lnTo>
                      <a:pt x="8717" y="8314"/>
                    </a:lnTo>
                    <a:lnTo>
                      <a:pt x="8717" y="8245"/>
                    </a:lnTo>
                    <a:lnTo>
                      <a:pt x="8503" y="8245"/>
                    </a:lnTo>
                    <a:lnTo>
                      <a:pt x="8503" y="8314"/>
                    </a:lnTo>
                    <a:lnTo>
                      <a:pt x="8503" y="8331"/>
                    </a:lnTo>
                    <a:lnTo>
                      <a:pt x="8503" y="8957"/>
                    </a:lnTo>
                    <a:lnTo>
                      <a:pt x="8503" y="9043"/>
                    </a:lnTo>
                    <a:lnTo>
                      <a:pt x="8503" y="9146"/>
                    </a:lnTo>
                    <a:lnTo>
                      <a:pt x="8503" y="9232"/>
                    </a:lnTo>
                    <a:lnTo>
                      <a:pt x="8503" y="9326"/>
                    </a:lnTo>
                    <a:lnTo>
                      <a:pt x="8503" y="9412"/>
                    </a:lnTo>
                    <a:lnTo>
                      <a:pt x="8503" y="10047"/>
                    </a:lnTo>
                    <a:lnTo>
                      <a:pt x="8314" y="10047"/>
                    </a:lnTo>
                    <a:lnTo>
                      <a:pt x="8314" y="9412"/>
                    </a:lnTo>
                    <a:lnTo>
                      <a:pt x="8314" y="9326"/>
                    </a:lnTo>
                    <a:lnTo>
                      <a:pt x="8314" y="9232"/>
                    </a:lnTo>
                    <a:lnTo>
                      <a:pt x="8314" y="9146"/>
                    </a:lnTo>
                    <a:lnTo>
                      <a:pt x="8314" y="9043"/>
                    </a:lnTo>
                    <a:lnTo>
                      <a:pt x="8314" y="8957"/>
                    </a:lnTo>
                    <a:lnTo>
                      <a:pt x="8314" y="8331"/>
                    </a:lnTo>
                    <a:lnTo>
                      <a:pt x="8314" y="8314"/>
                    </a:lnTo>
                    <a:lnTo>
                      <a:pt x="8314" y="8245"/>
                    </a:lnTo>
                    <a:lnTo>
                      <a:pt x="8099" y="8245"/>
                    </a:lnTo>
                    <a:lnTo>
                      <a:pt x="8099" y="8314"/>
                    </a:lnTo>
                    <a:lnTo>
                      <a:pt x="8099" y="8331"/>
                    </a:lnTo>
                    <a:lnTo>
                      <a:pt x="8099" y="8957"/>
                    </a:lnTo>
                    <a:lnTo>
                      <a:pt x="8099" y="9043"/>
                    </a:lnTo>
                    <a:lnTo>
                      <a:pt x="8099" y="9146"/>
                    </a:lnTo>
                    <a:lnTo>
                      <a:pt x="8099" y="9232"/>
                    </a:lnTo>
                    <a:lnTo>
                      <a:pt x="8099" y="9326"/>
                    </a:lnTo>
                    <a:lnTo>
                      <a:pt x="8099" y="9412"/>
                    </a:lnTo>
                    <a:lnTo>
                      <a:pt x="8099" y="10047"/>
                    </a:lnTo>
                    <a:lnTo>
                      <a:pt x="7859" y="10047"/>
                    </a:lnTo>
                    <a:lnTo>
                      <a:pt x="7859" y="9215"/>
                    </a:lnTo>
                    <a:lnTo>
                      <a:pt x="7748" y="8949"/>
                    </a:lnTo>
                    <a:lnTo>
                      <a:pt x="7542" y="8949"/>
                    </a:lnTo>
                    <a:lnTo>
                      <a:pt x="7542" y="8691"/>
                    </a:lnTo>
                    <a:lnTo>
                      <a:pt x="7473" y="8691"/>
                    </a:lnTo>
                    <a:lnTo>
                      <a:pt x="7404" y="6924"/>
                    </a:lnTo>
                    <a:lnTo>
                      <a:pt x="7653" y="6924"/>
                    </a:lnTo>
                    <a:lnTo>
                      <a:pt x="7653" y="6246"/>
                    </a:lnTo>
                    <a:lnTo>
                      <a:pt x="7370" y="6246"/>
                    </a:lnTo>
                    <a:lnTo>
                      <a:pt x="7361" y="6075"/>
                    </a:lnTo>
                    <a:lnTo>
                      <a:pt x="7645" y="6075"/>
                    </a:lnTo>
                    <a:lnTo>
                      <a:pt x="7645" y="5740"/>
                    </a:lnTo>
                    <a:lnTo>
                      <a:pt x="7353" y="5740"/>
                    </a:lnTo>
                    <a:lnTo>
                      <a:pt x="7224" y="2377"/>
                    </a:lnTo>
                    <a:lnTo>
                      <a:pt x="7181" y="1304"/>
                    </a:lnTo>
                    <a:lnTo>
                      <a:pt x="6495" y="1304"/>
                    </a:lnTo>
                    <a:lnTo>
                      <a:pt x="6452" y="2377"/>
                    </a:lnTo>
                    <a:lnTo>
                      <a:pt x="6323" y="5740"/>
                    </a:lnTo>
                    <a:lnTo>
                      <a:pt x="6126" y="5740"/>
                    </a:lnTo>
                    <a:lnTo>
                      <a:pt x="6126" y="6075"/>
                    </a:lnTo>
                    <a:lnTo>
                      <a:pt x="6306" y="6075"/>
                    </a:lnTo>
                    <a:lnTo>
                      <a:pt x="6298" y="6246"/>
                    </a:lnTo>
                    <a:lnTo>
                      <a:pt x="6126" y="6246"/>
                    </a:lnTo>
                    <a:lnTo>
                      <a:pt x="6126" y="6924"/>
                    </a:lnTo>
                    <a:lnTo>
                      <a:pt x="6280" y="6924"/>
                    </a:lnTo>
                    <a:lnTo>
                      <a:pt x="6212" y="8691"/>
                    </a:lnTo>
                    <a:lnTo>
                      <a:pt x="6126" y="8691"/>
                    </a:lnTo>
                    <a:lnTo>
                      <a:pt x="6126" y="8949"/>
                    </a:lnTo>
                    <a:lnTo>
                      <a:pt x="5937" y="8949"/>
                    </a:lnTo>
                    <a:lnTo>
                      <a:pt x="5860" y="9146"/>
                    </a:lnTo>
                    <a:lnTo>
                      <a:pt x="5654" y="9155"/>
                    </a:lnTo>
                    <a:lnTo>
                      <a:pt x="5654" y="8863"/>
                    </a:lnTo>
                    <a:lnTo>
                      <a:pt x="5654" y="8846"/>
                    </a:lnTo>
                    <a:lnTo>
                      <a:pt x="5654" y="8786"/>
                    </a:lnTo>
                    <a:lnTo>
                      <a:pt x="5654" y="8769"/>
                    </a:lnTo>
                    <a:lnTo>
                      <a:pt x="5654" y="8056"/>
                    </a:lnTo>
                    <a:lnTo>
                      <a:pt x="5654" y="8039"/>
                    </a:lnTo>
                    <a:lnTo>
                      <a:pt x="5654" y="7988"/>
                    </a:lnTo>
                    <a:lnTo>
                      <a:pt x="5654" y="7962"/>
                    </a:lnTo>
                    <a:lnTo>
                      <a:pt x="5654" y="7885"/>
                    </a:lnTo>
                    <a:cubicBezTo>
                      <a:pt x="5654" y="7782"/>
                      <a:pt x="5568" y="7696"/>
                      <a:pt x="5465" y="7696"/>
                    </a:cubicBezTo>
                    <a:lnTo>
                      <a:pt x="5414" y="7696"/>
                    </a:lnTo>
                    <a:lnTo>
                      <a:pt x="5414" y="7627"/>
                    </a:lnTo>
                    <a:cubicBezTo>
                      <a:pt x="5414" y="7619"/>
                      <a:pt x="5397" y="7610"/>
                      <a:pt x="5388" y="7610"/>
                    </a:cubicBezTo>
                    <a:lnTo>
                      <a:pt x="5259" y="7610"/>
                    </a:lnTo>
                    <a:cubicBezTo>
                      <a:pt x="5251" y="7610"/>
                      <a:pt x="5242" y="7619"/>
                      <a:pt x="5242" y="7627"/>
                    </a:cubicBezTo>
                    <a:lnTo>
                      <a:pt x="5242" y="7696"/>
                    </a:lnTo>
                    <a:lnTo>
                      <a:pt x="5182" y="7696"/>
                    </a:lnTo>
                    <a:cubicBezTo>
                      <a:pt x="5079" y="7696"/>
                      <a:pt x="4993" y="7782"/>
                      <a:pt x="4993" y="7885"/>
                    </a:cubicBezTo>
                    <a:lnTo>
                      <a:pt x="4993" y="8228"/>
                    </a:lnTo>
                    <a:lnTo>
                      <a:pt x="4856" y="8228"/>
                    </a:lnTo>
                    <a:cubicBezTo>
                      <a:pt x="4822" y="8228"/>
                      <a:pt x="4796" y="8254"/>
                      <a:pt x="4796" y="8280"/>
                    </a:cubicBezTo>
                    <a:lnTo>
                      <a:pt x="4796" y="9240"/>
                    </a:lnTo>
                    <a:lnTo>
                      <a:pt x="4607" y="9249"/>
                    </a:lnTo>
                    <a:lnTo>
                      <a:pt x="4607" y="8897"/>
                    </a:lnTo>
                    <a:lnTo>
                      <a:pt x="4607" y="8872"/>
                    </a:lnTo>
                    <a:lnTo>
                      <a:pt x="4607" y="8820"/>
                    </a:lnTo>
                    <a:lnTo>
                      <a:pt x="4607" y="8794"/>
                    </a:lnTo>
                    <a:lnTo>
                      <a:pt x="4607" y="8091"/>
                    </a:lnTo>
                    <a:lnTo>
                      <a:pt x="4607" y="8065"/>
                    </a:lnTo>
                    <a:lnTo>
                      <a:pt x="4607" y="8014"/>
                    </a:lnTo>
                    <a:lnTo>
                      <a:pt x="4607" y="7996"/>
                    </a:lnTo>
                    <a:lnTo>
                      <a:pt x="4607" y="7919"/>
                    </a:lnTo>
                    <a:cubicBezTo>
                      <a:pt x="4607" y="7808"/>
                      <a:pt x="4522" y="7722"/>
                      <a:pt x="4410" y="7722"/>
                    </a:cubicBezTo>
                    <a:lnTo>
                      <a:pt x="4359" y="7722"/>
                    </a:lnTo>
                    <a:lnTo>
                      <a:pt x="4359" y="7662"/>
                    </a:lnTo>
                    <a:cubicBezTo>
                      <a:pt x="4359" y="7653"/>
                      <a:pt x="4350" y="7636"/>
                      <a:pt x="4341" y="7636"/>
                    </a:cubicBezTo>
                    <a:lnTo>
                      <a:pt x="4213" y="7636"/>
                    </a:lnTo>
                    <a:cubicBezTo>
                      <a:pt x="4196" y="7636"/>
                      <a:pt x="4187" y="7653"/>
                      <a:pt x="4187" y="7662"/>
                    </a:cubicBezTo>
                    <a:lnTo>
                      <a:pt x="4187" y="7722"/>
                    </a:lnTo>
                    <a:lnTo>
                      <a:pt x="4135" y="7722"/>
                    </a:lnTo>
                    <a:cubicBezTo>
                      <a:pt x="4024" y="7722"/>
                      <a:pt x="3938" y="7808"/>
                      <a:pt x="3938" y="7919"/>
                    </a:cubicBezTo>
                    <a:lnTo>
                      <a:pt x="3938" y="7996"/>
                    </a:lnTo>
                    <a:lnTo>
                      <a:pt x="3938" y="8014"/>
                    </a:lnTo>
                    <a:lnTo>
                      <a:pt x="3938" y="8065"/>
                    </a:lnTo>
                    <a:lnTo>
                      <a:pt x="3938" y="8091"/>
                    </a:lnTo>
                    <a:lnTo>
                      <a:pt x="3938" y="8297"/>
                    </a:lnTo>
                    <a:lnTo>
                      <a:pt x="3844" y="8297"/>
                    </a:lnTo>
                    <a:lnTo>
                      <a:pt x="3844" y="7027"/>
                    </a:lnTo>
                    <a:lnTo>
                      <a:pt x="3844" y="6280"/>
                    </a:lnTo>
                    <a:lnTo>
                      <a:pt x="3844" y="5809"/>
                    </a:lnTo>
                    <a:lnTo>
                      <a:pt x="3844" y="5011"/>
                    </a:lnTo>
                    <a:lnTo>
                      <a:pt x="3844" y="3286"/>
                    </a:lnTo>
                    <a:lnTo>
                      <a:pt x="3844" y="2488"/>
                    </a:lnTo>
                    <a:lnTo>
                      <a:pt x="3844" y="34"/>
                    </a:lnTo>
                    <a:lnTo>
                      <a:pt x="3114" y="34"/>
                    </a:lnTo>
                    <a:lnTo>
                      <a:pt x="3114" y="2488"/>
                    </a:lnTo>
                    <a:lnTo>
                      <a:pt x="3114" y="3286"/>
                    </a:lnTo>
                    <a:lnTo>
                      <a:pt x="3114" y="5011"/>
                    </a:lnTo>
                    <a:lnTo>
                      <a:pt x="3114" y="5809"/>
                    </a:lnTo>
                    <a:lnTo>
                      <a:pt x="3114" y="6280"/>
                    </a:lnTo>
                    <a:lnTo>
                      <a:pt x="3114" y="7027"/>
                    </a:lnTo>
                    <a:lnTo>
                      <a:pt x="3114" y="8803"/>
                    </a:lnTo>
                    <a:lnTo>
                      <a:pt x="3114" y="9592"/>
                    </a:lnTo>
                    <a:lnTo>
                      <a:pt x="3114" y="9944"/>
                    </a:lnTo>
                    <a:lnTo>
                      <a:pt x="2909" y="9944"/>
                    </a:lnTo>
                    <a:lnTo>
                      <a:pt x="2909" y="11531"/>
                    </a:lnTo>
                    <a:lnTo>
                      <a:pt x="2574" y="11557"/>
                    </a:lnTo>
                    <a:lnTo>
                      <a:pt x="2531" y="11557"/>
                    </a:lnTo>
                    <a:lnTo>
                      <a:pt x="2522" y="11548"/>
                    </a:lnTo>
                    <a:lnTo>
                      <a:pt x="2522" y="11317"/>
                    </a:lnTo>
                    <a:lnTo>
                      <a:pt x="2522" y="9592"/>
                    </a:lnTo>
                    <a:lnTo>
                      <a:pt x="2522" y="8803"/>
                    </a:lnTo>
                    <a:lnTo>
                      <a:pt x="2522" y="7027"/>
                    </a:lnTo>
                    <a:lnTo>
                      <a:pt x="2522" y="6280"/>
                    </a:lnTo>
                    <a:lnTo>
                      <a:pt x="2522" y="5809"/>
                    </a:lnTo>
                    <a:lnTo>
                      <a:pt x="2522" y="5011"/>
                    </a:lnTo>
                    <a:lnTo>
                      <a:pt x="2522" y="3286"/>
                    </a:lnTo>
                    <a:lnTo>
                      <a:pt x="2522" y="2497"/>
                    </a:lnTo>
                    <a:lnTo>
                      <a:pt x="2522" y="34"/>
                    </a:lnTo>
                    <a:lnTo>
                      <a:pt x="1793" y="34"/>
                    </a:lnTo>
                    <a:lnTo>
                      <a:pt x="1793" y="2497"/>
                    </a:lnTo>
                    <a:lnTo>
                      <a:pt x="1793" y="3286"/>
                    </a:lnTo>
                    <a:lnTo>
                      <a:pt x="1793" y="5011"/>
                    </a:lnTo>
                    <a:lnTo>
                      <a:pt x="1793" y="5809"/>
                    </a:lnTo>
                    <a:lnTo>
                      <a:pt x="1793" y="6280"/>
                    </a:lnTo>
                    <a:lnTo>
                      <a:pt x="1793" y="7027"/>
                    </a:lnTo>
                    <a:lnTo>
                      <a:pt x="1793" y="8803"/>
                    </a:lnTo>
                    <a:lnTo>
                      <a:pt x="1793" y="9592"/>
                    </a:lnTo>
                    <a:lnTo>
                      <a:pt x="1793" y="11008"/>
                    </a:lnTo>
                    <a:lnTo>
                      <a:pt x="172" y="9815"/>
                    </a:lnTo>
                    <a:lnTo>
                      <a:pt x="0" y="10030"/>
                    </a:lnTo>
                    <a:lnTo>
                      <a:pt x="1793" y="11523"/>
                    </a:lnTo>
                    <a:lnTo>
                      <a:pt x="1793" y="12115"/>
                    </a:lnTo>
                    <a:lnTo>
                      <a:pt x="1793" y="12509"/>
                    </a:lnTo>
                    <a:lnTo>
                      <a:pt x="1090" y="12509"/>
                    </a:lnTo>
                    <a:cubicBezTo>
                      <a:pt x="1055" y="12509"/>
                      <a:pt x="1030" y="12535"/>
                      <a:pt x="1030" y="12561"/>
                    </a:cubicBezTo>
                    <a:lnTo>
                      <a:pt x="1030" y="13633"/>
                    </a:lnTo>
                    <a:cubicBezTo>
                      <a:pt x="1030" y="13668"/>
                      <a:pt x="1055" y="13693"/>
                      <a:pt x="1090" y="13693"/>
                    </a:cubicBezTo>
                    <a:lnTo>
                      <a:pt x="1793" y="13693"/>
                    </a:lnTo>
                    <a:lnTo>
                      <a:pt x="1793" y="15118"/>
                    </a:lnTo>
                    <a:lnTo>
                      <a:pt x="1793" y="15907"/>
                    </a:lnTo>
                    <a:lnTo>
                      <a:pt x="1793" y="17640"/>
                    </a:lnTo>
                    <a:lnTo>
                      <a:pt x="1793" y="18429"/>
                    </a:lnTo>
                    <a:lnTo>
                      <a:pt x="1793" y="19699"/>
                    </a:lnTo>
                    <a:lnTo>
                      <a:pt x="2522" y="19699"/>
                    </a:lnTo>
                    <a:lnTo>
                      <a:pt x="2522" y="18429"/>
                    </a:lnTo>
                    <a:lnTo>
                      <a:pt x="2522" y="17640"/>
                    </a:lnTo>
                    <a:lnTo>
                      <a:pt x="2522" y="15907"/>
                    </a:lnTo>
                    <a:lnTo>
                      <a:pt x="2522" y="15118"/>
                    </a:lnTo>
                    <a:lnTo>
                      <a:pt x="2522" y="13693"/>
                    </a:lnTo>
                    <a:lnTo>
                      <a:pt x="3114" y="13693"/>
                    </a:lnTo>
                    <a:lnTo>
                      <a:pt x="3114" y="15118"/>
                    </a:lnTo>
                    <a:lnTo>
                      <a:pt x="3114" y="15907"/>
                    </a:lnTo>
                    <a:lnTo>
                      <a:pt x="3114" y="17640"/>
                    </a:lnTo>
                    <a:lnTo>
                      <a:pt x="3114" y="18429"/>
                    </a:lnTo>
                    <a:lnTo>
                      <a:pt x="3114" y="19699"/>
                    </a:lnTo>
                    <a:lnTo>
                      <a:pt x="3844" y="19699"/>
                    </a:lnTo>
                    <a:lnTo>
                      <a:pt x="3844" y="18429"/>
                    </a:lnTo>
                    <a:lnTo>
                      <a:pt x="3844" y="17640"/>
                    </a:lnTo>
                    <a:lnTo>
                      <a:pt x="3844" y="15907"/>
                    </a:lnTo>
                    <a:lnTo>
                      <a:pt x="3844" y="15118"/>
                    </a:lnTo>
                    <a:lnTo>
                      <a:pt x="3844" y="13693"/>
                    </a:lnTo>
                    <a:lnTo>
                      <a:pt x="5482" y="13693"/>
                    </a:lnTo>
                    <a:lnTo>
                      <a:pt x="5482" y="15049"/>
                    </a:lnTo>
                    <a:lnTo>
                      <a:pt x="5482" y="15246"/>
                    </a:lnTo>
                    <a:lnTo>
                      <a:pt x="5482" y="15435"/>
                    </a:lnTo>
                    <a:cubicBezTo>
                      <a:pt x="5482" y="15469"/>
                      <a:pt x="5508" y="15495"/>
                      <a:pt x="5534" y="15495"/>
                    </a:cubicBezTo>
                    <a:lnTo>
                      <a:pt x="6718" y="15495"/>
                    </a:lnTo>
                    <a:lnTo>
                      <a:pt x="6718" y="19656"/>
                    </a:lnTo>
                    <a:lnTo>
                      <a:pt x="6932" y="19656"/>
                    </a:lnTo>
                    <a:lnTo>
                      <a:pt x="6932" y="15495"/>
                    </a:lnTo>
                    <a:lnTo>
                      <a:pt x="8108" y="15495"/>
                    </a:lnTo>
                    <a:cubicBezTo>
                      <a:pt x="8142" y="15495"/>
                      <a:pt x="8168" y="15469"/>
                      <a:pt x="8168" y="15435"/>
                    </a:cubicBezTo>
                    <a:lnTo>
                      <a:pt x="8168" y="15246"/>
                    </a:lnTo>
                    <a:lnTo>
                      <a:pt x="8168" y="15066"/>
                    </a:lnTo>
                    <a:lnTo>
                      <a:pt x="8168" y="13702"/>
                    </a:lnTo>
                    <a:lnTo>
                      <a:pt x="9901" y="13702"/>
                    </a:lnTo>
                    <a:lnTo>
                      <a:pt x="9901" y="15126"/>
                    </a:lnTo>
                    <a:lnTo>
                      <a:pt x="9901" y="15924"/>
                    </a:lnTo>
                    <a:lnTo>
                      <a:pt x="9901" y="17649"/>
                    </a:lnTo>
                    <a:lnTo>
                      <a:pt x="9901" y="18438"/>
                    </a:lnTo>
                    <a:lnTo>
                      <a:pt x="9901" y="19708"/>
                    </a:lnTo>
                    <a:lnTo>
                      <a:pt x="10630" y="19708"/>
                    </a:lnTo>
                    <a:lnTo>
                      <a:pt x="10630" y="18438"/>
                    </a:lnTo>
                    <a:lnTo>
                      <a:pt x="10630" y="17649"/>
                    </a:lnTo>
                    <a:lnTo>
                      <a:pt x="10630" y="15924"/>
                    </a:lnTo>
                    <a:lnTo>
                      <a:pt x="10630" y="15126"/>
                    </a:lnTo>
                    <a:lnTo>
                      <a:pt x="10630" y="13702"/>
                    </a:lnTo>
                    <a:lnTo>
                      <a:pt x="11222" y="13702"/>
                    </a:lnTo>
                    <a:lnTo>
                      <a:pt x="11222" y="15126"/>
                    </a:lnTo>
                    <a:lnTo>
                      <a:pt x="11222" y="15924"/>
                    </a:lnTo>
                    <a:lnTo>
                      <a:pt x="11222" y="17649"/>
                    </a:lnTo>
                    <a:lnTo>
                      <a:pt x="11222" y="18438"/>
                    </a:lnTo>
                    <a:lnTo>
                      <a:pt x="11222" y="19708"/>
                    </a:lnTo>
                    <a:lnTo>
                      <a:pt x="11952" y="19708"/>
                    </a:lnTo>
                    <a:lnTo>
                      <a:pt x="11952" y="18438"/>
                    </a:lnTo>
                    <a:lnTo>
                      <a:pt x="11952" y="17649"/>
                    </a:lnTo>
                    <a:lnTo>
                      <a:pt x="11952" y="15924"/>
                    </a:lnTo>
                    <a:lnTo>
                      <a:pt x="11952" y="15126"/>
                    </a:lnTo>
                    <a:lnTo>
                      <a:pt x="11952" y="13702"/>
                    </a:lnTo>
                    <a:lnTo>
                      <a:pt x="12561" y="13702"/>
                    </a:lnTo>
                    <a:cubicBezTo>
                      <a:pt x="12595" y="13702"/>
                      <a:pt x="12612" y="13676"/>
                      <a:pt x="12612" y="13650"/>
                    </a:cubicBezTo>
                    <a:lnTo>
                      <a:pt x="12612" y="12578"/>
                    </a:lnTo>
                    <a:cubicBezTo>
                      <a:pt x="12612" y="12544"/>
                      <a:pt x="12595" y="12518"/>
                      <a:pt x="12561" y="12518"/>
                    </a:cubicBezTo>
                    <a:lnTo>
                      <a:pt x="11952" y="12518"/>
                    </a:lnTo>
                    <a:lnTo>
                      <a:pt x="11952" y="12123"/>
                    </a:lnTo>
                    <a:lnTo>
                      <a:pt x="11952" y="11634"/>
                    </a:lnTo>
                    <a:lnTo>
                      <a:pt x="11943" y="11634"/>
                    </a:lnTo>
                    <a:lnTo>
                      <a:pt x="13848" y="10030"/>
                    </a:lnTo>
                    <a:lnTo>
                      <a:pt x="13676" y="9815"/>
                    </a:lnTo>
                    <a:lnTo>
                      <a:pt x="11943" y="11094"/>
                    </a:lnTo>
                    <a:lnTo>
                      <a:pt x="11943" y="9584"/>
                    </a:lnTo>
                    <a:lnTo>
                      <a:pt x="11943" y="8786"/>
                    </a:lnTo>
                    <a:lnTo>
                      <a:pt x="11943" y="7018"/>
                    </a:lnTo>
                    <a:lnTo>
                      <a:pt x="11943" y="6272"/>
                    </a:lnTo>
                    <a:lnTo>
                      <a:pt x="11943" y="5800"/>
                    </a:lnTo>
                    <a:lnTo>
                      <a:pt x="11943" y="5002"/>
                    </a:lnTo>
                    <a:lnTo>
                      <a:pt x="11943" y="3278"/>
                    </a:lnTo>
                    <a:lnTo>
                      <a:pt x="11943" y="2480"/>
                    </a:lnTo>
                    <a:lnTo>
                      <a:pt x="11943" y="26"/>
                    </a:lnTo>
                    <a:lnTo>
                      <a:pt x="11214" y="26"/>
                    </a:lnTo>
                    <a:lnTo>
                      <a:pt x="11214" y="2480"/>
                    </a:lnTo>
                    <a:lnTo>
                      <a:pt x="11214" y="3278"/>
                    </a:lnTo>
                    <a:lnTo>
                      <a:pt x="11214" y="5002"/>
                    </a:lnTo>
                    <a:lnTo>
                      <a:pt x="11214" y="5800"/>
                    </a:lnTo>
                    <a:lnTo>
                      <a:pt x="11214" y="6272"/>
                    </a:lnTo>
                    <a:lnTo>
                      <a:pt x="11214" y="7018"/>
                    </a:lnTo>
                    <a:lnTo>
                      <a:pt x="11214" y="8786"/>
                    </a:lnTo>
                    <a:lnTo>
                      <a:pt x="11214" y="9584"/>
                    </a:lnTo>
                    <a:lnTo>
                      <a:pt x="11214" y="11308"/>
                    </a:lnTo>
                    <a:lnTo>
                      <a:pt x="11214" y="11531"/>
                    </a:lnTo>
                    <a:lnTo>
                      <a:pt x="10879" y="11531"/>
                    </a:lnTo>
                    <a:lnTo>
                      <a:pt x="10879" y="11995"/>
                    </a:lnTo>
                    <a:lnTo>
                      <a:pt x="10699" y="11995"/>
                    </a:lnTo>
                    <a:lnTo>
                      <a:pt x="10699" y="11557"/>
                    </a:lnTo>
                    <a:lnTo>
                      <a:pt x="10699" y="10219"/>
                    </a:lnTo>
                    <a:lnTo>
                      <a:pt x="10845" y="10219"/>
                    </a:lnTo>
                    <a:lnTo>
                      <a:pt x="10845" y="10047"/>
                    </a:lnTo>
                    <a:lnTo>
                      <a:pt x="10716" y="10047"/>
                    </a:lnTo>
                    <a:lnTo>
                      <a:pt x="10716" y="9970"/>
                    </a:lnTo>
                    <a:lnTo>
                      <a:pt x="10656" y="9970"/>
                    </a:lnTo>
                    <a:lnTo>
                      <a:pt x="10656" y="9704"/>
                    </a:lnTo>
                    <a:cubicBezTo>
                      <a:pt x="10656" y="9678"/>
                      <a:pt x="10647" y="9661"/>
                      <a:pt x="10622" y="9635"/>
                    </a:cubicBezTo>
                    <a:lnTo>
                      <a:pt x="10622" y="9558"/>
                    </a:lnTo>
                    <a:lnTo>
                      <a:pt x="10622" y="8769"/>
                    </a:lnTo>
                    <a:lnTo>
                      <a:pt x="10622" y="7001"/>
                    </a:lnTo>
                    <a:lnTo>
                      <a:pt x="10622" y="6246"/>
                    </a:lnTo>
                    <a:lnTo>
                      <a:pt x="10622" y="5774"/>
                    </a:lnTo>
                    <a:lnTo>
                      <a:pt x="10622" y="4985"/>
                    </a:lnTo>
                    <a:lnTo>
                      <a:pt x="10622" y="3252"/>
                    </a:lnTo>
                    <a:lnTo>
                      <a:pt x="10622" y="2463"/>
                    </a:lnTo>
                    <a:lnTo>
                      <a:pt x="106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9"/>
              <p:cNvSpPr/>
              <p:nvPr/>
            </p:nvSpPr>
            <p:spPr>
              <a:xfrm>
                <a:off x="8307763" y="3362325"/>
                <a:ext cx="767700" cy="1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9"/>
            <p:cNvSpPr/>
            <p:nvPr/>
          </p:nvSpPr>
          <p:spPr>
            <a:xfrm>
              <a:off x="7897594" y="4124325"/>
              <a:ext cx="738716" cy="670812"/>
            </a:xfrm>
            <a:custGeom>
              <a:avLst/>
              <a:gdLst/>
              <a:ahLst/>
              <a:cxnLst/>
              <a:rect l="l" t="t" r="r" b="b"/>
              <a:pathLst>
                <a:path w="11575" h="10511" extrusionOk="0">
                  <a:moveTo>
                    <a:pt x="8580" y="4042"/>
                  </a:moveTo>
                  <a:cubicBezTo>
                    <a:pt x="8572" y="4067"/>
                    <a:pt x="8572" y="4110"/>
                    <a:pt x="8572" y="4145"/>
                  </a:cubicBezTo>
                  <a:lnTo>
                    <a:pt x="8572" y="4179"/>
                  </a:lnTo>
                  <a:lnTo>
                    <a:pt x="7971" y="4179"/>
                  </a:lnTo>
                  <a:lnTo>
                    <a:pt x="7971" y="4145"/>
                  </a:lnTo>
                  <a:cubicBezTo>
                    <a:pt x="7971" y="4102"/>
                    <a:pt x="7971" y="4067"/>
                    <a:pt x="7962" y="4042"/>
                  </a:cubicBezTo>
                  <a:close/>
                  <a:moveTo>
                    <a:pt x="8572" y="4273"/>
                  </a:moveTo>
                  <a:lnTo>
                    <a:pt x="8572" y="5294"/>
                  </a:lnTo>
                  <a:lnTo>
                    <a:pt x="7971" y="5294"/>
                  </a:lnTo>
                  <a:lnTo>
                    <a:pt x="7971" y="4273"/>
                  </a:lnTo>
                  <a:close/>
                  <a:moveTo>
                    <a:pt x="8572" y="5380"/>
                  </a:moveTo>
                  <a:lnTo>
                    <a:pt x="8572" y="5526"/>
                  </a:lnTo>
                  <a:lnTo>
                    <a:pt x="7971" y="5526"/>
                  </a:lnTo>
                  <a:lnTo>
                    <a:pt x="7971" y="5380"/>
                  </a:lnTo>
                  <a:close/>
                  <a:moveTo>
                    <a:pt x="8563" y="5603"/>
                  </a:moveTo>
                  <a:lnTo>
                    <a:pt x="8563" y="6633"/>
                  </a:lnTo>
                  <a:lnTo>
                    <a:pt x="7980" y="6633"/>
                  </a:lnTo>
                  <a:lnTo>
                    <a:pt x="7962" y="6495"/>
                  </a:lnTo>
                  <a:lnTo>
                    <a:pt x="7962" y="5603"/>
                  </a:lnTo>
                  <a:close/>
                  <a:moveTo>
                    <a:pt x="8572" y="6718"/>
                  </a:moveTo>
                  <a:lnTo>
                    <a:pt x="8572" y="6873"/>
                  </a:lnTo>
                  <a:lnTo>
                    <a:pt x="8014" y="6873"/>
                  </a:lnTo>
                  <a:lnTo>
                    <a:pt x="7997" y="6718"/>
                  </a:lnTo>
                  <a:close/>
                  <a:moveTo>
                    <a:pt x="8572" y="6959"/>
                  </a:moveTo>
                  <a:lnTo>
                    <a:pt x="8572" y="7971"/>
                  </a:lnTo>
                  <a:lnTo>
                    <a:pt x="8168" y="7971"/>
                  </a:lnTo>
                  <a:lnTo>
                    <a:pt x="8125" y="7697"/>
                  </a:lnTo>
                  <a:lnTo>
                    <a:pt x="8100" y="7534"/>
                  </a:lnTo>
                  <a:lnTo>
                    <a:pt x="8220" y="7534"/>
                  </a:lnTo>
                  <a:lnTo>
                    <a:pt x="8220" y="7362"/>
                  </a:lnTo>
                  <a:lnTo>
                    <a:pt x="8220" y="7285"/>
                  </a:lnTo>
                  <a:lnTo>
                    <a:pt x="8065" y="7285"/>
                  </a:lnTo>
                  <a:lnTo>
                    <a:pt x="8022" y="6959"/>
                  </a:lnTo>
                  <a:close/>
                  <a:moveTo>
                    <a:pt x="8537" y="8057"/>
                  </a:moveTo>
                  <a:lnTo>
                    <a:pt x="8537" y="8211"/>
                  </a:lnTo>
                  <a:lnTo>
                    <a:pt x="8211" y="8211"/>
                  </a:lnTo>
                  <a:lnTo>
                    <a:pt x="8185" y="8057"/>
                  </a:lnTo>
                  <a:close/>
                  <a:moveTo>
                    <a:pt x="8426" y="8297"/>
                  </a:moveTo>
                  <a:lnTo>
                    <a:pt x="8426" y="8383"/>
                  </a:lnTo>
                  <a:lnTo>
                    <a:pt x="8554" y="8383"/>
                  </a:lnTo>
                  <a:lnTo>
                    <a:pt x="8554" y="8632"/>
                  </a:lnTo>
                  <a:lnTo>
                    <a:pt x="8537" y="8632"/>
                  </a:lnTo>
                  <a:lnTo>
                    <a:pt x="8537" y="8898"/>
                  </a:lnTo>
                  <a:lnTo>
                    <a:pt x="8537" y="9078"/>
                  </a:lnTo>
                  <a:lnTo>
                    <a:pt x="8323" y="9078"/>
                  </a:lnTo>
                  <a:lnTo>
                    <a:pt x="8220" y="8297"/>
                  </a:lnTo>
                  <a:close/>
                  <a:moveTo>
                    <a:pt x="8554" y="9121"/>
                  </a:moveTo>
                  <a:lnTo>
                    <a:pt x="8554" y="9155"/>
                  </a:lnTo>
                  <a:lnTo>
                    <a:pt x="8340" y="9155"/>
                  </a:lnTo>
                  <a:lnTo>
                    <a:pt x="8340" y="9121"/>
                  </a:lnTo>
                  <a:close/>
                  <a:moveTo>
                    <a:pt x="8537" y="9172"/>
                  </a:moveTo>
                  <a:lnTo>
                    <a:pt x="8537" y="9215"/>
                  </a:lnTo>
                  <a:lnTo>
                    <a:pt x="8486" y="9215"/>
                  </a:lnTo>
                  <a:lnTo>
                    <a:pt x="8486" y="9172"/>
                  </a:lnTo>
                  <a:close/>
                  <a:moveTo>
                    <a:pt x="8537" y="10056"/>
                  </a:moveTo>
                  <a:lnTo>
                    <a:pt x="8537" y="10356"/>
                  </a:lnTo>
                  <a:lnTo>
                    <a:pt x="8494" y="10356"/>
                  </a:lnTo>
                  <a:lnTo>
                    <a:pt x="8451" y="10056"/>
                  </a:lnTo>
                  <a:close/>
                  <a:moveTo>
                    <a:pt x="2729" y="1"/>
                  </a:moveTo>
                  <a:lnTo>
                    <a:pt x="2712" y="713"/>
                  </a:lnTo>
                  <a:lnTo>
                    <a:pt x="2703" y="1313"/>
                  </a:lnTo>
                  <a:lnTo>
                    <a:pt x="2703" y="1373"/>
                  </a:lnTo>
                  <a:lnTo>
                    <a:pt x="2694" y="2231"/>
                  </a:lnTo>
                  <a:lnTo>
                    <a:pt x="2686" y="2677"/>
                  </a:lnTo>
                  <a:lnTo>
                    <a:pt x="1073" y="2677"/>
                  </a:lnTo>
                  <a:lnTo>
                    <a:pt x="953" y="3578"/>
                  </a:lnTo>
                  <a:lnTo>
                    <a:pt x="824" y="3578"/>
                  </a:lnTo>
                  <a:lnTo>
                    <a:pt x="824" y="3647"/>
                  </a:lnTo>
                  <a:lnTo>
                    <a:pt x="824" y="3819"/>
                  </a:lnTo>
                  <a:lnTo>
                    <a:pt x="927" y="3819"/>
                  </a:lnTo>
                  <a:lnTo>
                    <a:pt x="901" y="3982"/>
                  </a:lnTo>
                  <a:lnTo>
                    <a:pt x="695" y="5440"/>
                  </a:lnTo>
                  <a:lnTo>
                    <a:pt x="567" y="5440"/>
                  </a:lnTo>
                  <a:lnTo>
                    <a:pt x="567" y="5517"/>
                  </a:lnTo>
                  <a:lnTo>
                    <a:pt x="567" y="5689"/>
                  </a:lnTo>
                  <a:lnTo>
                    <a:pt x="670" y="5689"/>
                  </a:lnTo>
                  <a:lnTo>
                    <a:pt x="644" y="5852"/>
                  </a:lnTo>
                  <a:lnTo>
                    <a:pt x="438" y="7310"/>
                  </a:lnTo>
                  <a:lnTo>
                    <a:pt x="292" y="7310"/>
                  </a:lnTo>
                  <a:lnTo>
                    <a:pt x="292" y="7379"/>
                  </a:lnTo>
                  <a:lnTo>
                    <a:pt x="292" y="7551"/>
                  </a:lnTo>
                  <a:lnTo>
                    <a:pt x="412" y="7551"/>
                  </a:lnTo>
                  <a:lnTo>
                    <a:pt x="387" y="7714"/>
                  </a:lnTo>
                  <a:lnTo>
                    <a:pt x="181" y="9172"/>
                  </a:lnTo>
                  <a:lnTo>
                    <a:pt x="35" y="9172"/>
                  </a:lnTo>
                  <a:lnTo>
                    <a:pt x="35" y="9249"/>
                  </a:lnTo>
                  <a:lnTo>
                    <a:pt x="35" y="9421"/>
                  </a:lnTo>
                  <a:lnTo>
                    <a:pt x="155" y="9421"/>
                  </a:lnTo>
                  <a:lnTo>
                    <a:pt x="129" y="9584"/>
                  </a:lnTo>
                  <a:lnTo>
                    <a:pt x="0" y="10511"/>
                  </a:lnTo>
                  <a:lnTo>
                    <a:pt x="11446" y="10511"/>
                  </a:lnTo>
                  <a:lnTo>
                    <a:pt x="11446" y="8915"/>
                  </a:lnTo>
                  <a:lnTo>
                    <a:pt x="11446" y="8649"/>
                  </a:lnTo>
                  <a:lnTo>
                    <a:pt x="11446" y="8400"/>
                  </a:lnTo>
                  <a:lnTo>
                    <a:pt x="11574" y="8400"/>
                  </a:lnTo>
                  <a:lnTo>
                    <a:pt x="11574" y="8271"/>
                  </a:lnTo>
                  <a:lnTo>
                    <a:pt x="11411" y="8271"/>
                  </a:lnTo>
                  <a:lnTo>
                    <a:pt x="11411" y="8246"/>
                  </a:lnTo>
                  <a:lnTo>
                    <a:pt x="11411" y="7971"/>
                  </a:lnTo>
                  <a:lnTo>
                    <a:pt x="10159" y="7971"/>
                  </a:lnTo>
                  <a:cubicBezTo>
                    <a:pt x="10150" y="7971"/>
                    <a:pt x="10150" y="7962"/>
                    <a:pt x="10142" y="7962"/>
                  </a:cubicBezTo>
                  <a:lnTo>
                    <a:pt x="10099" y="7962"/>
                  </a:lnTo>
                  <a:lnTo>
                    <a:pt x="10099" y="6942"/>
                  </a:lnTo>
                  <a:cubicBezTo>
                    <a:pt x="10116" y="6942"/>
                    <a:pt x="10142" y="6924"/>
                    <a:pt x="10142" y="6899"/>
                  </a:cubicBezTo>
                  <a:cubicBezTo>
                    <a:pt x="10142" y="6890"/>
                    <a:pt x="10124" y="6873"/>
                    <a:pt x="10116" y="6873"/>
                  </a:cubicBezTo>
                  <a:lnTo>
                    <a:pt x="10116" y="6718"/>
                  </a:lnTo>
                  <a:lnTo>
                    <a:pt x="10142" y="6718"/>
                  </a:lnTo>
                  <a:cubicBezTo>
                    <a:pt x="10159" y="6718"/>
                    <a:pt x="10185" y="6701"/>
                    <a:pt x="10185" y="6676"/>
                  </a:cubicBezTo>
                  <a:cubicBezTo>
                    <a:pt x="10185" y="6650"/>
                    <a:pt x="10159" y="6633"/>
                    <a:pt x="10142" y="6633"/>
                  </a:cubicBezTo>
                  <a:lnTo>
                    <a:pt x="10099" y="6633"/>
                  </a:lnTo>
                  <a:lnTo>
                    <a:pt x="10099" y="5612"/>
                  </a:lnTo>
                  <a:cubicBezTo>
                    <a:pt x="10116" y="5612"/>
                    <a:pt x="10142" y="5595"/>
                    <a:pt x="10142" y="5569"/>
                  </a:cubicBezTo>
                  <a:cubicBezTo>
                    <a:pt x="10142" y="5560"/>
                    <a:pt x="10124" y="5534"/>
                    <a:pt x="10116" y="5534"/>
                  </a:cubicBezTo>
                  <a:lnTo>
                    <a:pt x="10116" y="5389"/>
                  </a:lnTo>
                  <a:lnTo>
                    <a:pt x="10142" y="5389"/>
                  </a:lnTo>
                  <a:cubicBezTo>
                    <a:pt x="10159" y="5389"/>
                    <a:pt x="10185" y="5363"/>
                    <a:pt x="10185" y="5346"/>
                  </a:cubicBezTo>
                  <a:cubicBezTo>
                    <a:pt x="10185" y="5320"/>
                    <a:pt x="10159" y="5303"/>
                    <a:pt x="10142" y="5303"/>
                  </a:cubicBezTo>
                  <a:lnTo>
                    <a:pt x="10099" y="5303"/>
                  </a:lnTo>
                  <a:lnTo>
                    <a:pt x="10099" y="4282"/>
                  </a:lnTo>
                  <a:cubicBezTo>
                    <a:pt x="10116" y="4282"/>
                    <a:pt x="10142" y="4265"/>
                    <a:pt x="10142" y="4239"/>
                  </a:cubicBezTo>
                  <a:cubicBezTo>
                    <a:pt x="10142" y="4230"/>
                    <a:pt x="10124" y="4205"/>
                    <a:pt x="10116" y="4205"/>
                  </a:cubicBezTo>
                  <a:lnTo>
                    <a:pt x="10116" y="4059"/>
                  </a:lnTo>
                  <a:lnTo>
                    <a:pt x="10142" y="4059"/>
                  </a:lnTo>
                  <a:cubicBezTo>
                    <a:pt x="10159" y="4059"/>
                    <a:pt x="10185" y="4033"/>
                    <a:pt x="10185" y="4016"/>
                  </a:cubicBezTo>
                  <a:cubicBezTo>
                    <a:pt x="10185" y="3990"/>
                    <a:pt x="10159" y="3973"/>
                    <a:pt x="10142" y="3973"/>
                  </a:cubicBezTo>
                  <a:lnTo>
                    <a:pt x="10064" y="3973"/>
                  </a:lnTo>
                  <a:cubicBezTo>
                    <a:pt x="9979" y="3664"/>
                    <a:pt x="9687" y="3424"/>
                    <a:pt x="9344" y="3424"/>
                  </a:cubicBezTo>
                  <a:lnTo>
                    <a:pt x="9335" y="3424"/>
                  </a:lnTo>
                  <a:cubicBezTo>
                    <a:pt x="8992" y="3424"/>
                    <a:pt x="8700" y="3664"/>
                    <a:pt x="8614" y="3973"/>
                  </a:cubicBezTo>
                  <a:lnTo>
                    <a:pt x="7945" y="3973"/>
                  </a:lnTo>
                  <a:cubicBezTo>
                    <a:pt x="7902" y="3819"/>
                    <a:pt x="7817" y="3690"/>
                    <a:pt x="7714" y="3595"/>
                  </a:cubicBezTo>
                  <a:lnTo>
                    <a:pt x="7714" y="3578"/>
                  </a:lnTo>
                  <a:lnTo>
                    <a:pt x="7679" y="3578"/>
                  </a:lnTo>
                  <a:cubicBezTo>
                    <a:pt x="7645" y="3544"/>
                    <a:pt x="7602" y="3518"/>
                    <a:pt x="7559" y="3501"/>
                  </a:cubicBezTo>
                  <a:lnTo>
                    <a:pt x="7448" y="2677"/>
                  </a:lnTo>
                  <a:lnTo>
                    <a:pt x="3561" y="2677"/>
                  </a:lnTo>
                  <a:lnTo>
                    <a:pt x="3552" y="2231"/>
                  </a:lnTo>
                  <a:lnTo>
                    <a:pt x="3544" y="1373"/>
                  </a:lnTo>
                  <a:lnTo>
                    <a:pt x="3544" y="1313"/>
                  </a:lnTo>
                  <a:lnTo>
                    <a:pt x="3527" y="713"/>
                  </a:lnTo>
                  <a:lnTo>
                    <a:pt x="35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1" name="Google Shape;171;p19"/>
          <p:cNvSpPr txBox="1">
            <a:spLocks noGrp="1"/>
          </p:cNvSpPr>
          <p:nvPr>
            <p:ph type="subTitle" idx="1"/>
          </p:nvPr>
        </p:nvSpPr>
        <p:spPr>
          <a:xfrm>
            <a:off x="1551774" y="1739375"/>
            <a:ext cx="28437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2" name="Google Shape;172;p19"/>
          <p:cNvSpPr txBox="1">
            <a:spLocks noGrp="1"/>
          </p:cNvSpPr>
          <p:nvPr>
            <p:ph type="subTitle" idx="2"/>
          </p:nvPr>
        </p:nvSpPr>
        <p:spPr>
          <a:xfrm>
            <a:off x="5204612" y="1739375"/>
            <a:ext cx="28437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3" name="Google Shape;173;p19"/>
          <p:cNvSpPr txBox="1">
            <a:spLocks noGrp="1"/>
          </p:cNvSpPr>
          <p:nvPr>
            <p:ph type="subTitle" idx="3"/>
          </p:nvPr>
        </p:nvSpPr>
        <p:spPr>
          <a:xfrm>
            <a:off x="1549524" y="332375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4" name="Google Shape;174;p19"/>
          <p:cNvSpPr txBox="1">
            <a:spLocks noGrp="1"/>
          </p:cNvSpPr>
          <p:nvPr>
            <p:ph type="subTitle" idx="4"/>
          </p:nvPr>
        </p:nvSpPr>
        <p:spPr>
          <a:xfrm>
            <a:off x="5204612" y="3323750"/>
            <a:ext cx="28437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5" name="Google Shape;175;p19"/>
          <p:cNvSpPr txBox="1">
            <a:spLocks noGrp="1"/>
          </p:cNvSpPr>
          <p:nvPr>
            <p:ph type="subTitle" idx="5"/>
          </p:nvPr>
        </p:nvSpPr>
        <p:spPr>
          <a:xfrm>
            <a:off x="1551774" y="1455550"/>
            <a:ext cx="2843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76" name="Google Shape;176;p19"/>
          <p:cNvSpPr txBox="1">
            <a:spLocks noGrp="1"/>
          </p:cNvSpPr>
          <p:nvPr>
            <p:ph type="subTitle" idx="6"/>
          </p:nvPr>
        </p:nvSpPr>
        <p:spPr>
          <a:xfrm>
            <a:off x="1549524" y="30400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77" name="Google Shape;177;p19"/>
          <p:cNvSpPr txBox="1">
            <a:spLocks noGrp="1"/>
          </p:cNvSpPr>
          <p:nvPr>
            <p:ph type="subTitle" idx="7"/>
          </p:nvPr>
        </p:nvSpPr>
        <p:spPr>
          <a:xfrm>
            <a:off x="5204612" y="1455550"/>
            <a:ext cx="2843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78" name="Google Shape;178;p19"/>
          <p:cNvSpPr txBox="1">
            <a:spLocks noGrp="1"/>
          </p:cNvSpPr>
          <p:nvPr>
            <p:ph type="subTitle" idx="8"/>
          </p:nvPr>
        </p:nvSpPr>
        <p:spPr>
          <a:xfrm>
            <a:off x="5204612" y="3040000"/>
            <a:ext cx="2843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79" name="Google Shape;179;p19"/>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0"/>
        <p:cNvGrpSpPr/>
        <p:nvPr/>
      </p:nvGrpSpPr>
      <p:grpSpPr>
        <a:xfrm>
          <a:off x="0" y="0"/>
          <a:ext cx="0" cy="0"/>
          <a:chOff x="0" y="0"/>
          <a:chExt cx="0" cy="0"/>
        </a:xfrm>
      </p:grpSpPr>
      <p:sp>
        <p:nvSpPr>
          <p:cNvPr id="201" name="Google Shape;201;p21"/>
          <p:cNvSpPr txBox="1">
            <a:spLocks noGrp="1"/>
          </p:cNvSpPr>
          <p:nvPr>
            <p:ph type="title"/>
          </p:nvPr>
        </p:nvSpPr>
        <p:spPr>
          <a:xfrm>
            <a:off x="3483775" y="816333"/>
            <a:ext cx="49470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2" name="Google Shape;202;p21"/>
          <p:cNvSpPr txBox="1">
            <a:spLocks noGrp="1"/>
          </p:cNvSpPr>
          <p:nvPr>
            <p:ph type="subTitle" idx="1"/>
          </p:nvPr>
        </p:nvSpPr>
        <p:spPr>
          <a:xfrm>
            <a:off x="3483775" y="1875034"/>
            <a:ext cx="4947000" cy="123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04" name="Google Shape;204;p21"/>
          <p:cNvGrpSpPr/>
          <p:nvPr/>
        </p:nvGrpSpPr>
        <p:grpSpPr>
          <a:xfrm>
            <a:off x="-50" y="1528396"/>
            <a:ext cx="9144000" cy="3615129"/>
            <a:chOff x="-50" y="1528396"/>
            <a:chExt cx="9144000" cy="3615129"/>
          </a:xfrm>
        </p:grpSpPr>
        <p:sp>
          <p:nvSpPr>
            <p:cNvPr id="205" name="Google Shape;205;p21"/>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7557363" y="4212237"/>
              <a:ext cx="1385364" cy="429902"/>
            </a:xfrm>
            <a:custGeom>
              <a:avLst/>
              <a:gdLst/>
              <a:ahLst/>
              <a:cxnLst/>
              <a:rect l="l" t="t" r="r" b="b"/>
              <a:pathLst>
                <a:path w="12252" h="3802" extrusionOk="0">
                  <a:moveTo>
                    <a:pt x="3415" y="1056"/>
                  </a:moveTo>
                  <a:lnTo>
                    <a:pt x="3415" y="1133"/>
                  </a:lnTo>
                  <a:lnTo>
                    <a:pt x="3329" y="1133"/>
                  </a:lnTo>
                  <a:lnTo>
                    <a:pt x="3329" y="1056"/>
                  </a:lnTo>
                  <a:close/>
                  <a:moveTo>
                    <a:pt x="2497" y="1176"/>
                  </a:moveTo>
                  <a:lnTo>
                    <a:pt x="2505" y="1185"/>
                  </a:lnTo>
                  <a:lnTo>
                    <a:pt x="2505" y="1185"/>
                  </a:lnTo>
                  <a:cubicBezTo>
                    <a:pt x="2508" y="1183"/>
                    <a:pt x="2511" y="1182"/>
                    <a:pt x="2515" y="1182"/>
                  </a:cubicBezTo>
                  <a:cubicBezTo>
                    <a:pt x="2516" y="1182"/>
                    <a:pt x="2516" y="1182"/>
                    <a:pt x="2517" y="1182"/>
                  </a:cubicBezTo>
                  <a:lnTo>
                    <a:pt x="2517" y="1182"/>
                  </a:lnTo>
                  <a:cubicBezTo>
                    <a:pt x="2508" y="1176"/>
                    <a:pt x="2502" y="1176"/>
                    <a:pt x="2497" y="1176"/>
                  </a:cubicBezTo>
                  <a:close/>
                  <a:moveTo>
                    <a:pt x="3415" y="1159"/>
                  </a:moveTo>
                  <a:lnTo>
                    <a:pt x="3415" y="1236"/>
                  </a:lnTo>
                  <a:lnTo>
                    <a:pt x="3329" y="1236"/>
                  </a:lnTo>
                  <a:lnTo>
                    <a:pt x="3329" y="1159"/>
                  </a:lnTo>
                  <a:close/>
                  <a:moveTo>
                    <a:pt x="3415" y="1262"/>
                  </a:moveTo>
                  <a:lnTo>
                    <a:pt x="3415" y="1331"/>
                  </a:lnTo>
                  <a:lnTo>
                    <a:pt x="3329" y="1331"/>
                  </a:lnTo>
                  <a:lnTo>
                    <a:pt x="3329" y="1262"/>
                  </a:lnTo>
                  <a:close/>
                  <a:moveTo>
                    <a:pt x="3415" y="1356"/>
                  </a:moveTo>
                  <a:lnTo>
                    <a:pt x="3415" y="1434"/>
                  </a:lnTo>
                  <a:lnTo>
                    <a:pt x="3329" y="1434"/>
                  </a:lnTo>
                  <a:lnTo>
                    <a:pt x="3329" y="1356"/>
                  </a:lnTo>
                  <a:close/>
                  <a:moveTo>
                    <a:pt x="3415" y="1451"/>
                  </a:moveTo>
                  <a:lnTo>
                    <a:pt x="3415" y="1502"/>
                  </a:lnTo>
                  <a:lnTo>
                    <a:pt x="3415" y="1528"/>
                  </a:lnTo>
                  <a:lnTo>
                    <a:pt x="3329" y="1528"/>
                  </a:lnTo>
                  <a:lnTo>
                    <a:pt x="3329" y="1451"/>
                  </a:lnTo>
                  <a:close/>
                  <a:moveTo>
                    <a:pt x="2480" y="1202"/>
                  </a:moveTo>
                  <a:lnTo>
                    <a:pt x="2806" y="1537"/>
                  </a:lnTo>
                  <a:cubicBezTo>
                    <a:pt x="2643" y="1399"/>
                    <a:pt x="2548" y="1296"/>
                    <a:pt x="2497" y="1262"/>
                  </a:cubicBezTo>
                  <a:cubicBezTo>
                    <a:pt x="2480" y="1245"/>
                    <a:pt x="2471" y="1236"/>
                    <a:pt x="2471" y="1228"/>
                  </a:cubicBezTo>
                  <a:cubicBezTo>
                    <a:pt x="2480" y="1219"/>
                    <a:pt x="2480" y="1219"/>
                    <a:pt x="2480" y="1202"/>
                  </a:cubicBezTo>
                  <a:close/>
                  <a:moveTo>
                    <a:pt x="3415" y="1562"/>
                  </a:moveTo>
                  <a:lnTo>
                    <a:pt x="3415" y="1631"/>
                  </a:lnTo>
                  <a:lnTo>
                    <a:pt x="3329" y="1631"/>
                  </a:lnTo>
                  <a:lnTo>
                    <a:pt x="3329" y="1562"/>
                  </a:lnTo>
                  <a:close/>
                  <a:moveTo>
                    <a:pt x="3415" y="1657"/>
                  </a:moveTo>
                  <a:lnTo>
                    <a:pt x="3415" y="1734"/>
                  </a:lnTo>
                  <a:lnTo>
                    <a:pt x="3329" y="1734"/>
                  </a:lnTo>
                  <a:lnTo>
                    <a:pt x="3329" y="1657"/>
                  </a:lnTo>
                  <a:close/>
                  <a:moveTo>
                    <a:pt x="3415" y="1751"/>
                  </a:moveTo>
                  <a:lnTo>
                    <a:pt x="3415" y="1777"/>
                  </a:lnTo>
                  <a:lnTo>
                    <a:pt x="3329" y="1777"/>
                  </a:lnTo>
                  <a:lnTo>
                    <a:pt x="3329" y="1751"/>
                  </a:lnTo>
                  <a:close/>
                  <a:moveTo>
                    <a:pt x="2419" y="1228"/>
                  </a:moveTo>
                  <a:cubicBezTo>
                    <a:pt x="2136" y="1657"/>
                    <a:pt x="1956" y="1931"/>
                    <a:pt x="1870" y="2043"/>
                  </a:cubicBezTo>
                  <a:cubicBezTo>
                    <a:pt x="1862" y="2051"/>
                    <a:pt x="1853" y="2060"/>
                    <a:pt x="1836" y="2060"/>
                  </a:cubicBezTo>
                  <a:lnTo>
                    <a:pt x="1836" y="1991"/>
                  </a:lnTo>
                  <a:lnTo>
                    <a:pt x="1776" y="1991"/>
                  </a:lnTo>
                  <a:lnTo>
                    <a:pt x="2419" y="1228"/>
                  </a:lnTo>
                  <a:close/>
                  <a:moveTo>
                    <a:pt x="2462" y="1236"/>
                  </a:moveTo>
                  <a:cubicBezTo>
                    <a:pt x="2462" y="1245"/>
                    <a:pt x="2471" y="1262"/>
                    <a:pt x="2480" y="1271"/>
                  </a:cubicBezTo>
                  <a:cubicBezTo>
                    <a:pt x="2548" y="1331"/>
                    <a:pt x="2677" y="1451"/>
                    <a:pt x="2891" y="1648"/>
                  </a:cubicBezTo>
                  <a:lnTo>
                    <a:pt x="2891" y="1657"/>
                  </a:lnTo>
                  <a:lnTo>
                    <a:pt x="2891" y="1777"/>
                  </a:lnTo>
                  <a:lnTo>
                    <a:pt x="2891" y="1931"/>
                  </a:lnTo>
                  <a:lnTo>
                    <a:pt x="2951" y="1931"/>
                  </a:lnTo>
                  <a:lnTo>
                    <a:pt x="2951" y="2317"/>
                  </a:lnTo>
                  <a:lnTo>
                    <a:pt x="1853" y="2317"/>
                  </a:lnTo>
                  <a:lnTo>
                    <a:pt x="1853" y="2094"/>
                  </a:lnTo>
                  <a:cubicBezTo>
                    <a:pt x="1862" y="2094"/>
                    <a:pt x="1879" y="2086"/>
                    <a:pt x="1896" y="2060"/>
                  </a:cubicBezTo>
                  <a:cubicBezTo>
                    <a:pt x="1982" y="1948"/>
                    <a:pt x="2162" y="1674"/>
                    <a:pt x="2454" y="1236"/>
                  </a:cubicBezTo>
                  <a:close/>
                  <a:moveTo>
                    <a:pt x="4256" y="1"/>
                  </a:moveTo>
                  <a:lnTo>
                    <a:pt x="4256" y="78"/>
                  </a:lnTo>
                  <a:lnTo>
                    <a:pt x="4093" y="78"/>
                  </a:lnTo>
                  <a:cubicBezTo>
                    <a:pt x="4093" y="78"/>
                    <a:pt x="4144" y="164"/>
                    <a:pt x="4256" y="173"/>
                  </a:cubicBezTo>
                  <a:lnTo>
                    <a:pt x="4256" y="378"/>
                  </a:lnTo>
                  <a:lnTo>
                    <a:pt x="4101" y="378"/>
                  </a:lnTo>
                  <a:cubicBezTo>
                    <a:pt x="4101" y="378"/>
                    <a:pt x="4144" y="464"/>
                    <a:pt x="4256" y="490"/>
                  </a:cubicBezTo>
                  <a:lnTo>
                    <a:pt x="4256" y="713"/>
                  </a:lnTo>
                  <a:lnTo>
                    <a:pt x="4110" y="713"/>
                  </a:lnTo>
                  <a:cubicBezTo>
                    <a:pt x="4110" y="713"/>
                    <a:pt x="4153" y="790"/>
                    <a:pt x="4256" y="816"/>
                  </a:cubicBezTo>
                  <a:lnTo>
                    <a:pt x="4256" y="970"/>
                  </a:lnTo>
                  <a:lnTo>
                    <a:pt x="4101" y="970"/>
                  </a:lnTo>
                  <a:lnTo>
                    <a:pt x="4101" y="1108"/>
                  </a:lnTo>
                  <a:lnTo>
                    <a:pt x="4170" y="1108"/>
                  </a:lnTo>
                  <a:lnTo>
                    <a:pt x="4195" y="1236"/>
                  </a:lnTo>
                  <a:lnTo>
                    <a:pt x="4101" y="1236"/>
                  </a:lnTo>
                  <a:lnTo>
                    <a:pt x="4101" y="1537"/>
                  </a:lnTo>
                  <a:lnTo>
                    <a:pt x="3827" y="1537"/>
                  </a:lnTo>
                  <a:lnTo>
                    <a:pt x="3827" y="945"/>
                  </a:lnTo>
                  <a:lnTo>
                    <a:pt x="3415" y="945"/>
                  </a:lnTo>
                  <a:lnTo>
                    <a:pt x="3415" y="962"/>
                  </a:lnTo>
                  <a:lnTo>
                    <a:pt x="3329" y="962"/>
                  </a:lnTo>
                  <a:lnTo>
                    <a:pt x="3329" y="970"/>
                  </a:lnTo>
                  <a:lnTo>
                    <a:pt x="3415" y="970"/>
                  </a:lnTo>
                  <a:lnTo>
                    <a:pt x="3415" y="1030"/>
                  </a:lnTo>
                  <a:lnTo>
                    <a:pt x="3329" y="1030"/>
                  </a:lnTo>
                  <a:lnTo>
                    <a:pt x="3329" y="970"/>
                  </a:lnTo>
                  <a:lnTo>
                    <a:pt x="3286" y="970"/>
                  </a:lnTo>
                  <a:lnTo>
                    <a:pt x="3286" y="1803"/>
                  </a:lnTo>
                  <a:lnTo>
                    <a:pt x="3114" y="1803"/>
                  </a:lnTo>
                  <a:lnTo>
                    <a:pt x="3114" y="1691"/>
                  </a:lnTo>
                  <a:lnTo>
                    <a:pt x="2986" y="1691"/>
                  </a:lnTo>
                  <a:cubicBezTo>
                    <a:pt x="2986" y="1674"/>
                    <a:pt x="2986" y="1657"/>
                    <a:pt x="2977" y="1648"/>
                  </a:cubicBezTo>
                  <a:cubicBezTo>
                    <a:pt x="2960" y="1631"/>
                    <a:pt x="2943" y="1631"/>
                    <a:pt x="2934" y="1631"/>
                  </a:cubicBezTo>
                  <a:cubicBezTo>
                    <a:pt x="2737" y="1408"/>
                    <a:pt x="2608" y="1271"/>
                    <a:pt x="2557" y="1202"/>
                  </a:cubicBezTo>
                  <a:cubicBezTo>
                    <a:pt x="2545" y="1190"/>
                    <a:pt x="2528" y="1182"/>
                    <a:pt x="2517" y="1182"/>
                  </a:cubicBezTo>
                  <a:lnTo>
                    <a:pt x="2517" y="1182"/>
                  </a:lnTo>
                  <a:cubicBezTo>
                    <a:pt x="2521" y="1184"/>
                    <a:pt x="2525" y="1188"/>
                    <a:pt x="2531" y="1193"/>
                  </a:cubicBezTo>
                  <a:cubicBezTo>
                    <a:pt x="2591" y="1245"/>
                    <a:pt x="2677" y="1356"/>
                    <a:pt x="2823" y="1520"/>
                  </a:cubicBezTo>
                  <a:lnTo>
                    <a:pt x="2505" y="1185"/>
                  </a:lnTo>
                  <a:lnTo>
                    <a:pt x="2497" y="1185"/>
                  </a:lnTo>
                  <a:lnTo>
                    <a:pt x="2497" y="1176"/>
                  </a:lnTo>
                  <a:cubicBezTo>
                    <a:pt x="2484" y="1163"/>
                    <a:pt x="2473" y="1157"/>
                    <a:pt x="2462" y="1157"/>
                  </a:cubicBezTo>
                  <a:cubicBezTo>
                    <a:pt x="2452" y="1157"/>
                    <a:pt x="2441" y="1163"/>
                    <a:pt x="2428" y="1176"/>
                  </a:cubicBezTo>
                  <a:cubicBezTo>
                    <a:pt x="2419" y="1185"/>
                    <a:pt x="2419" y="1193"/>
                    <a:pt x="2419" y="1193"/>
                  </a:cubicBezTo>
                  <a:cubicBezTo>
                    <a:pt x="2051" y="1537"/>
                    <a:pt x="1827" y="1751"/>
                    <a:pt x="1733" y="1863"/>
                  </a:cubicBezTo>
                  <a:cubicBezTo>
                    <a:pt x="1827" y="1751"/>
                    <a:pt x="2051" y="1545"/>
                    <a:pt x="2411" y="1219"/>
                  </a:cubicBezTo>
                  <a:lnTo>
                    <a:pt x="2411" y="1219"/>
                  </a:lnTo>
                  <a:lnTo>
                    <a:pt x="1750" y="2000"/>
                  </a:lnTo>
                  <a:lnTo>
                    <a:pt x="1733" y="2000"/>
                  </a:lnTo>
                  <a:cubicBezTo>
                    <a:pt x="1725" y="1974"/>
                    <a:pt x="1707" y="1957"/>
                    <a:pt x="1707" y="1923"/>
                  </a:cubicBezTo>
                  <a:cubicBezTo>
                    <a:pt x="1707" y="1906"/>
                    <a:pt x="1725" y="1880"/>
                    <a:pt x="1733" y="1863"/>
                  </a:cubicBezTo>
                  <a:lnTo>
                    <a:pt x="1733" y="1863"/>
                  </a:lnTo>
                  <a:cubicBezTo>
                    <a:pt x="1707" y="1880"/>
                    <a:pt x="1699" y="1914"/>
                    <a:pt x="1699" y="1948"/>
                  </a:cubicBezTo>
                  <a:cubicBezTo>
                    <a:pt x="1699" y="1974"/>
                    <a:pt x="1707" y="2000"/>
                    <a:pt x="1716" y="2017"/>
                  </a:cubicBezTo>
                  <a:lnTo>
                    <a:pt x="1664" y="2017"/>
                  </a:lnTo>
                  <a:lnTo>
                    <a:pt x="1664" y="2343"/>
                  </a:lnTo>
                  <a:lnTo>
                    <a:pt x="1656" y="2343"/>
                  </a:lnTo>
                  <a:lnTo>
                    <a:pt x="1544" y="2129"/>
                  </a:lnTo>
                  <a:lnTo>
                    <a:pt x="60" y="2060"/>
                  </a:lnTo>
                  <a:lnTo>
                    <a:pt x="60" y="2257"/>
                  </a:lnTo>
                  <a:lnTo>
                    <a:pt x="154" y="2266"/>
                  </a:lnTo>
                  <a:lnTo>
                    <a:pt x="154" y="2463"/>
                  </a:lnTo>
                  <a:lnTo>
                    <a:pt x="154" y="2738"/>
                  </a:lnTo>
                  <a:lnTo>
                    <a:pt x="60" y="2746"/>
                  </a:lnTo>
                  <a:lnTo>
                    <a:pt x="60" y="2764"/>
                  </a:lnTo>
                  <a:lnTo>
                    <a:pt x="60" y="2772"/>
                  </a:lnTo>
                  <a:lnTo>
                    <a:pt x="60" y="2781"/>
                  </a:lnTo>
                  <a:lnTo>
                    <a:pt x="60" y="2789"/>
                  </a:lnTo>
                  <a:cubicBezTo>
                    <a:pt x="60" y="2798"/>
                    <a:pt x="60" y="2798"/>
                    <a:pt x="43" y="2815"/>
                  </a:cubicBezTo>
                  <a:lnTo>
                    <a:pt x="43" y="2824"/>
                  </a:lnTo>
                  <a:cubicBezTo>
                    <a:pt x="43" y="2832"/>
                    <a:pt x="43" y="2841"/>
                    <a:pt x="34" y="2841"/>
                  </a:cubicBezTo>
                  <a:lnTo>
                    <a:pt x="34" y="2858"/>
                  </a:lnTo>
                  <a:cubicBezTo>
                    <a:pt x="34" y="2867"/>
                    <a:pt x="34" y="2875"/>
                    <a:pt x="26" y="2884"/>
                  </a:cubicBezTo>
                  <a:lnTo>
                    <a:pt x="26" y="2901"/>
                  </a:lnTo>
                  <a:cubicBezTo>
                    <a:pt x="26" y="2909"/>
                    <a:pt x="26" y="2927"/>
                    <a:pt x="17" y="2944"/>
                  </a:cubicBezTo>
                  <a:lnTo>
                    <a:pt x="17" y="2987"/>
                  </a:lnTo>
                  <a:cubicBezTo>
                    <a:pt x="0" y="3047"/>
                    <a:pt x="0" y="3115"/>
                    <a:pt x="0" y="3201"/>
                  </a:cubicBezTo>
                  <a:lnTo>
                    <a:pt x="0" y="3261"/>
                  </a:lnTo>
                  <a:lnTo>
                    <a:pt x="0" y="3287"/>
                  </a:lnTo>
                  <a:cubicBezTo>
                    <a:pt x="0" y="3304"/>
                    <a:pt x="17" y="3338"/>
                    <a:pt x="17" y="3356"/>
                  </a:cubicBezTo>
                  <a:lnTo>
                    <a:pt x="17" y="3373"/>
                  </a:lnTo>
                  <a:cubicBezTo>
                    <a:pt x="17" y="3390"/>
                    <a:pt x="26" y="3416"/>
                    <a:pt x="26" y="3441"/>
                  </a:cubicBezTo>
                  <a:cubicBezTo>
                    <a:pt x="26" y="3459"/>
                    <a:pt x="26" y="3467"/>
                    <a:pt x="34" y="3476"/>
                  </a:cubicBezTo>
                  <a:cubicBezTo>
                    <a:pt x="34" y="3501"/>
                    <a:pt x="43" y="3519"/>
                    <a:pt x="60" y="3544"/>
                  </a:cubicBezTo>
                  <a:cubicBezTo>
                    <a:pt x="60" y="3553"/>
                    <a:pt x="69" y="3570"/>
                    <a:pt x="69" y="3587"/>
                  </a:cubicBezTo>
                  <a:cubicBezTo>
                    <a:pt x="77" y="3604"/>
                    <a:pt x="77" y="3613"/>
                    <a:pt x="86" y="3639"/>
                  </a:cubicBezTo>
                  <a:cubicBezTo>
                    <a:pt x="103" y="3656"/>
                    <a:pt x="103" y="3673"/>
                    <a:pt x="112" y="3690"/>
                  </a:cubicBezTo>
                  <a:cubicBezTo>
                    <a:pt x="120" y="3724"/>
                    <a:pt x="146" y="3767"/>
                    <a:pt x="163" y="3802"/>
                  </a:cubicBezTo>
                  <a:lnTo>
                    <a:pt x="12106" y="3802"/>
                  </a:lnTo>
                  <a:cubicBezTo>
                    <a:pt x="12106" y="3802"/>
                    <a:pt x="12075" y="3387"/>
                    <a:pt x="11878" y="3387"/>
                  </a:cubicBezTo>
                  <a:cubicBezTo>
                    <a:pt x="11868" y="3387"/>
                    <a:pt x="11859" y="3388"/>
                    <a:pt x="11849" y="3390"/>
                  </a:cubicBezTo>
                  <a:cubicBezTo>
                    <a:pt x="11823" y="3390"/>
                    <a:pt x="11806" y="3398"/>
                    <a:pt x="11780" y="3398"/>
                  </a:cubicBezTo>
                  <a:lnTo>
                    <a:pt x="11668" y="3398"/>
                  </a:lnTo>
                  <a:cubicBezTo>
                    <a:pt x="11651" y="3398"/>
                    <a:pt x="11625" y="3398"/>
                    <a:pt x="11600" y="3390"/>
                  </a:cubicBezTo>
                  <a:lnTo>
                    <a:pt x="11583" y="3390"/>
                  </a:lnTo>
                  <a:cubicBezTo>
                    <a:pt x="11565" y="3390"/>
                    <a:pt x="11531" y="3381"/>
                    <a:pt x="11514" y="3373"/>
                  </a:cubicBezTo>
                  <a:cubicBezTo>
                    <a:pt x="11480" y="3356"/>
                    <a:pt x="11445" y="3347"/>
                    <a:pt x="11428" y="3338"/>
                  </a:cubicBezTo>
                  <a:lnTo>
                    <a:pt x="11411" y="3338"/>
                  </a:lnTo>
                  <a:cubicBezTo>
                    <a:pt x="11402" y="3330"/>
                    <a:pt x="11394" y="3330"/>
                    <a:pt x="11385" y="3313"/>
                  </a:cubicBezTo>
                  <a:cubicBezTo>
                    <a:pt x="11385" y="3313"/>
                    <a:pt x="11368" y="3313"/>
                    <a:pt x="11368" y="3304"/>
                  </a:cubicBezTo>
                  <a:lnTo>
                    <a:pt x="11351" y="3287"/>
                  </a:lnTo>
                  <a:lnTo>
                    <a:pt x="11342" y="3270"/>
                  </a:lnTo>
                  <a:cubicBezTo>
                    <a:pt x="11325" y="3261"/>
                    <a:pt x="11325" y="3253"/>
                    <a:pt x="11317" y="3253"/>
                  </a:cubicBezTo>
                  <a:lnTo>
                    <a:pt x="11317" y="3244"/>
                  </a:lnTo>
                  <a:cubicBezTo>
                    <a:pt x="11308" y="3227"/>
                    <a:pt x="11308" y="3218"/>
                    <a:pt x="11308" y="3210"/>
                  </a:cubicBezTo>
                  <a:lnTo>
                    <a:pt x="11308" y="3201"/>
                  </a:lnTo>
                  <a:cubicBezTo>
                    <a:pt x="11308" y="3141"/>
                    <a:pt x="11325" y="3081"/>
                    <a:pt x="11402" y="3004"/>
                  </a:cubicBezTo>
                  <a:cubicBezTo>
                    <a:pt x="11608" y="2789"/>
                    <a:pt x="11900" y="2386"/>
                    <a:pt x="12080" y="2129"/>
                  </a:cubicBezTo>
                  <a:cubicBezTo>
                    <a:pt x="12175" y="1991"/>
                    <a:pt x="12252" y="1880"/>
                    <a:pt x="12252" y="1880"/>
                  </a:cubicBezTo>
                  <a:lnTo>
                    <a:pt x="12252" y="1880"/>
                  </a:lnTo>
                  <a:lnTo>
                    <a:pt x="10776" y="1974"/>
                  </a:lnTo>
                  <a:lnTo>
                    <a:pt x="10776" y="1777"/>
                  </a:lnTo>
                  <a:lnTo>
                    <a:pt x="10201" y="1777"/>
                  </a:lnTo>
                  <a:lnTo>
                    <a:pt x="10184" y="1605"/>
                  </a:lnTo>
                  <a:cubicBezTo>
                    <a:pt x="10347" y="1571"/>
                    <a:pt x="10416" y="1442"/>
                    <a:pt x="10416" y="1442"/>
                  </a:cubicBezTo>
                  <a:lnTo>
                    <a:pt x="10175" y="1442"/>
                  </a:lnTo>
                  <a:lnTo>
                    <a:pt x="10133" y="1108"/>
                  </a:lnTo>
                  <a:cubicBezTo>
                    <a:pt x="10304" y="1091"/>
                    <a:pt x="10373" y="962"/>
                    <a:pt x="10373" y="962"/>
                  </a:cubicBezTo>
                  <a:lnTo>
                    <a:pt x="10107" y="962"/>
                  </a:lnTo>
                  <a:lnTo>
                    <a:pt x="10073" y="670"/>
                  </a:lnTo>
                  <a:cubicBezTo>
                    <a:pt x="10236" y="644"/>
                    <a:pt x="10313" y="533"/>
                    <a:pt x="10313" y="533"/>
                  </a:cubicBezTo>
                  <a:lnTo>
                    <a:pt x="10064" y="533"/>
                  </a:lnTo>
                  <a:lnTo>
                    <a:pt x="10047" y="387"/>
                  </a:lnTo>
                  <a:lnTo>
                    <a:pt x="10047" y="533"/>
                  </a:lnTo>
                  <a:lnTo>
                    <a:pt x="9764" y="533"/>
                  </a:lnTo>
                  <a:cubicBezTo>
                    <a:pt x="9764" y="533"/>
                    <a:pt x="9849" y="679"/>
                    <a:pt x="10030" y="679"/>
                  </a:cubicBezTo>
                  <a:lnTo>
                    <a:pt x="10030" y="970"/>
                  </a:lnTo>
                  <a:lnTo>
                    <a:pt x="9772" y="970"/>
                  </a:lnTo>
                  <a:cubicBezTo>
                    <a:pt x="9772" y="970"/>
                    <a:pt x="9849" y="1108"/>
                    <a:pt x="10030" y="1116"/>
                  </a:cubicBezTo>
                  <a:lnTo>
                    <a:pt x="10030" y="1451"/>
                  </a:lnTo>
                  <a:lnTo>
                    <a:pt x="9772" y="1451"/>
                  </a:lnTo>
                  <a:cubicBezTo>
                    <a:pt x="9772" y="1451"/>
                    <a:pt x="9849" y="1588"/>
                    <a:pt x="10021" y="1622"/>
                  </a:cubicBezTo>
                  <a:lnTo>
                    <a:pt x="10021" y="2051"/>
                  </a:lnTo>
                  <a:lnTo>
                    <a:pt x="9927" y="2060"/>
                  </a:lnTo>
                  <a:lnTo>
                    <a:pt x="9927" y="1794"/>
                  </a:lnTo>
                  <a:lnTo>
                    <a:pt x="9772" y="1794"/>
                  </a:lnTo>
                  <a:lnTo>
                    <a:pt x="9772" y="1631"/>
                  </a:lnTo>
                  <a:lnTo>
                    <a:pt x="9412" y="1631"/>
                  </a:lnTo>
                  <a:lnTo>
                    <a:pt x="9412" y="1794"/>
                  </a:lnTo>
                  <a:lnTo>
                    <a:pt x="9283" y="1794"/>
                  </a:lnTo>
                  <a:lnTo>
                    <a:pt x="9283" y="2103"/>
                  </a:lnTo>
                  <a:lnTo>
                    <a:pt x="5937" y="2335"/>
                  </a:lnTo>
                  <a:lnTo>
                    <a:pt x="5937" y="2060"/>
                  </a:lnTo>
                  <a:lnTo>
                    <a:pt x="5774" y="2060"/>
                  </a:lnTo>
                  <a:lnTo>
                    <a:pt x="5774" y="1528"/>
                  </a:lnTo>
                  <a:lnTo>
                    <a:pt x="5886" y="1528"/>
                  </a:lnTo>
                  <a:lnTo>
                    <a:pt x="5886" y="1228"/>
                  </a:lnTo>
                  <a:lnTo>
                    <a:pt x="5774" y="1228"/>
                  </a:lnTo>
                  <a:lnTo>
                    <a:pt x="5808" y="1099"/>
                  </a:lnTo>
                  <a:lnTo>
                    <a:pt x="5869" y="1099"/>
                  </a:lnTo>
                  <a:lnTo>
                    <a:pt x="5869" y="962"/>
                  </a:lnTo>
                  <a:lnTo>
                    <a:pt x="5766" y="962"/>
                  </a:lnTo>
                  <a:lnTo>
                    <a:pt x="5766" y="893"/>
                  </a:lnTo>
                  <a:lnTo>
                    <a:pt x="5654" y="893"/>
                  </a:lnTo>
                  <a:lnTo>
                    <a:pt x="5654" y="833"/>
                  </a:lnTo>
                  <a:lnTo>
                    <a:pt x="5628" y="833"/>
                  </a:lnTo>
                  <a:lnTo>
                    <a:pt x="5628" y="893"/>
                  </a:lnTo>
                  <a:lnTo>
                    <a:pt x="5594" y="893"/>
                  </a:lnTo>
                  <a:lnTo>
                    <a:pt x="5594" y="765"/>
                  </a:lnTo>
                  <a:lnTo>
                    <a:pt x="5560" y="765"/>
                  </a:lnTo>
                  <a:lnTo>
                    <a:pt x="5560" y="893"/>
                  </a:lnTo>
                  <a:lnTo>
                    <a:pt x="5482" y="893"/>
                  </a:lnTo>
                  <a:lnTo>
                    <a:pt x="5482" y="962"/>
                  </a:lnTo>
                  <a:lnTo>
                    <a:pt x="5422" y="962"/>
                  </a:lnTo>
                  <a:lnTo>
                    <a:pt x="5422" y="541"/>
                  </a:lnTo>
                  <a:lnTo>
                    <a:pt x="5482" y="541"/>
                  </a:lnTo>
                  <a:lnTo>
                    <a:pt x="5482" y="490"/>
                  </a:lnTo>
                  <a:lnTo>
                    <a:pt x="5311" y="490"/>
                  </a:lnTo>
                  <a:lnTo>
                    <a:pt x="5311" y="541"/>
                  </a:lnTo>
                  <a:lnTo>
                    <a:pt x="5388" y="541"/>
                  </a:lnTo>
                  <a:lnTo>
                    <a:pt x="5388" y="962"/>
                  </a:lnTo>
                  <a:lnTo>
                    <a:pt x="4873" y="962"/>
                  </a:lnTo>
                  <a:lnTo>
                    <a:pt x="4873" y="765"/>
                  </a:lnTo>
                  <a:lnTo>
                    <a:pt x="4925" y="765"/>
                  </a:lnTo>
                  <a:lnTo>
                    <a:pt x="4925" y="722"/>
                  </a:lnTo>
                  <a:lnTo>
                    <a:pt x="4813" y="722"/>
                  </a:lnTo>
                  <a:lnTo>
                    <a:pt x="4813" y="765"/>
                  </a:lnTo>
                  <a:lnTo>
                    <a:pt x="4856" y="765"/>
                  </a:lnTo>
                  <a:lnTo>
                    <a:pt x="4856" y="962"/>
                  </a:lnTo>
                  <a:lnTo>
                    <a:pt x="4770" y="962"/>
                  </a:lnTo>
                  <a:lnTo>
                    <a:pt x="4770" y="559"/>
                  </a:lnTo>
                  <a:lnTo>
                    <a:pt x="4899" y="559"/>
                  </a:lnTo>
                  <a:lnTo>
                    <a:pt x="4899" y="507"/>
                  </a:lnTo>
                  <a:lnTo>
                    <a:pt x="4616" y="507"/>
                  </a:lnTo>
                  <a:lnTo>
                    <a:pt x="4616" y="559"/>
                  </a:lnTo>
                  <a:lnTo>
                    <a:pt x="4745" y="559"/>
                  </a:lnTo>
                  <a:lnTo>
                    <a:pt x="4745" y="962"/>
                  </a:lnTo>
                  <a:lnTo>
                    <a:pt x="4444" y="962"/>
                  </a:lnTo>
                  <a:lnTo>
                    <a:pt x="4410" y="807"/>
                  </a:lnTo>
                  <a:cubicBezTo>
                    <a:pt x="4496" y="773"/>
                    <a:pt x="4530" y="713"/>
                    <a:pt x="4530" y="713"/>
                  </a:cubicBezTo>
                  <a:lnTo>
                    <a:pt x="4393" y="713"/>
                  </a:lnTo>
                  <a:lnTo>
                    <a:pt x="4350" y="490"/>
                  </a:lnTo>
                  <a:cubicBezTo>
                    <a:pt x="4453" y="464"/>
                    <a:pt x="4496" y="378"/>
                    <a:pt x="4496" y="378"/>
                  </a:cubicBezTo>
                  <a:lnTo>
                    <a:pt x="4324" y="378"/>
                  </a:lnTo>
                  <a:lnTo>
                    <a:pt x="4281" y="173"/>
                  </a:lnTo>
                  <a:cubicBezTo>
                    <a:pt x="4401" y="164"/>
                    <a:pt x="4444" y="78"/>
                    <a:pt x="4444" y="78"/>
                  </a:cubicBezTo>
                  <a:lnTo>
                    <a:pt x="4264" y="78"/>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345825" y="1528396"/>
              <a:ext cx="535178" cy="3113868"/>
            </a:xfrm>
            <a:custGeom>
              <a:avLst/>
              <a:gdLst/>
              <a:ahLst/>
              <a:cxnLst/>
              <a:rect l="l" t="t" r="r" b="b"/>
              <a:pathLst>
                <a:path w="2678" h="15582" extrusionOk="0">
                  <a:moveTo>
                    <a:pt x="1022" y="2746"/>
                  </a:moveTo>
                  <a:lnTo>
                    <a:pt x="1022" y="2840"/>
                  </a:lnTo>
                  <a:lnTo>
                    <a:pt x="859" y="2840"/>
                  </a:lnTo>
                  <a:lnTo>
                    <a:pt x="859" y="2746"/>
                  </a:lnTo>
                  <a:close/>
                  <a:moveTo>
                    <a:pt x="1151" y="2746"/>
                  </a:moveTo>
                  <a:lnTo>
                    <a:pt x="1151" y="2840"/>
                  </a:lnTo>
                  <a:lnTo>
                    <a:pt x="1065" y="2840"/>
                  </a:lnTo>
                  <a:lnTo>
                    <a:pt x="1065" y="2746"/>
                  </a:lnTo>
                  <a:close/>
                  <a:moveTo>
                    <a:pt x="1614" y="2754"/>
                  </a:moveTo>
                  <a:lnTo>
                    <a:pt x="1614" y="2849"/>
                  </a:lnTo>
                  <a:lnTo>
                    <a:pt x="1528" y="2849"/>
                  </a:lnTo>
                  <a:lnTo>
                    <a:pt x="1528" y="2754"/>
                  </a:lnTo>
                  <a:close/>
                  <a:moveTo>
                    <a:pt x="1820" y="2754"/>
                  </a:moveTo>
                  <a:lnTo>
                    <a:pt x="1820" y="2849"/>
                  </a:lnTo>
                  <a:lnTo>
                    <a:pt x="1657" y="2849"/>
                  </a:lnTo>
                  <a:lnTo>
                    <a:pt x="1657" y="2754"/>
                  </a:lnTo>
                  <a:close/>
                  <a:moveTo>
                    <a:pt x="1013" y="2917"/>
                  </a:moveTo>
                  <a:lnTo>
                    <a:pt x="1013" y="3072"/>
                  </a:lnTo>
                  <a:lnTo>
                    <a:pt x="850" y="3072"/>
                  </a:lnTo>
                  <a:lnTo>
                    <a:pt x="850" y="2917"/>
                  </a:lnTo>
                  <a:close/>
                  <a:moveTo>
                    <a:pt x="1142" y="2917"/>
                  </a:moveTo>
                  <a:lnTo>
                    <a:pt x="1142" y="3072"/>
                  </a:lnTo>
                  <a:lnTo>
                    <a:pt x="1056" y="3072"/>
                  </a:lnTo>
                  <a:lnTo>
                    <a:pt x="1056" y="2917"/>
                  </a:lnTo>
                  <a:close/>
                  <a:moveTo>
                    <a:pt x="1588" y="2917"/>
                  </a:moveTo>
                  <a:lnTo>
                    <a:pt x="1588" y="3072"/>
                  </a:lnTo>
                  <a:lnTo>
                    <a:pt x="1502" y="3072"/>
                  </a:lnTo>
                  <a:lnTo>
                    <a:pt x="1502" y="2917"/>
                  </a:lnTo>
                  <a:close/>
                  <a:moveTo>
                    <a:pt x="1794" y="2917"/>
                  </a:moveTo>
                  <a:lnTo>
                    <a:pt x="1794" y="3072"/>
                  </a:lnTo>
                  <a:lnTo>
                    <a:pt x="1631" y="3072"/>
                  </a:lnTo>
                  <a:lnTo>
                    <a:pt x="1631" y="2917"/>
                  </a:lnTo>
                  <a:close/>
                  <a:moveTo>
                    <a:pt x="1116" y="3981"/>
                  </a:moveTo>
                  <a:lnTo>
                    <a:pt x="1116" y="3990"/>
                  </a:lnTo>
                  <a:lnTo>
                    <a:pt x="1279" y="3990"/>
                  </a:lnTo>
                  <a:lnTo>
                    <a:pt x="1279" y="4084"/>
                  </a:lnTo>
                  <a:lnTo>
                    <a:pt x="1202" y="4084"/>
                  </a:lnTo>
                  <a:cubicBezTo>
                    <a:pt x="1193" y="4084"/>
                    <a:pt x="1185" y="4101"/>
                    <a:pt x="1185" y="4110"/>
                  </a:cubicBezTo>
                  <a:cubicBezTo>
                    <a:pt x="1185" y="4119"/>
                    <a:pt x="1193" y="4127"/>
                    <a:pt x="1202" y="4127"/>
                  </a:cubicBezTo>
                  <a:lnTo>
                    <a:pt x="1279" y="4127"/>
                  </a:lnTo>
                  <a:lnTo>
                    <a:pt x="1279" y="4299"/>
                  </a:lnTo>
                  <a:lnTo>
                    <a:pt x="1202" y="4299"/>
                  </a:lnTo>
                  <a:cubicBezTo>
                    <a:pt x="1193" y="4299"/>
                    <a:pt x="1185" y="4316"/>
                    <a:pt x="1185" y="4325"/>
                  </a:cubicBezTo>
                  <a:cubicBezTo>
                    <a:pt x="1185" y="4333"/>
                    <a:pt x="1193" y="4342"/>
                    <a:pt x="1202" y="4342"/>
                  </a:cubicBezTo>
                  <a:lnTo>
                    <a:pt x="1279" y="4342"/>
                  </a:lnTo>
                  <a:lnTo>
                    <a:pt x="1279" y="4513"/>
                  </a:lnTo>
                  <a:lnTo>
                    <a:pt x="1202" y="4513"/>
                  </a:lnTo>
                  <a:cubicBezTo>
                    <a:pt x="1193" y="4513"/>
                    <a:pt x="1185" y="4530"/>
                    <a:pt x="1185" y="4539"/>
                  </a:cubicBezTo>
                  <a:cubicBezTo>
                    <a:pt x="1185" y="4548"/>
                    <a:pt x="1193" y="4556"/>
                    <a:pt x="1202" y="4556"/>
                  </a:cubicBezTo>
                  <a:lnTo>
                    <a:pt x="1279" y="4556"/>
                  </a:lnTo>
                  <a:lnTo>
                    <a:pt x="1279" y="4728"/>
                  </a:lnTo>
                  <a:lnTo>
                    <a:pt x="1202" y="4728"/>
                  </a:lnTo>
                  <a:cubicBezTo>
                    <a:pt x="1193" y="4728"/>
                    <a:pt x="1185" y="4745"/>
                    <a:pt x="1185" y="4753"/>
                  </a:cubicBezTo>
                  <a:cubicBezTo>
                    <a:pt x="1185" y="4762"/>
                    <a:pt x="1193" y="4771"/>
                    <a:pt x="1202" y="4771"/>
                  </a:cubicBezTo>
                  <a:lnTo>
                    <a:pt x="1279" y="4771"/>
                  </a:lnTo>
                  <a:lnTo>
                    <a:pt x="1279" y="4942"/>
                  </a:lnTo>
                  <a:lnTo>
                    <a:pt x="1202" y="4942"/>
                  </a:lnTo>
                  <a:cubicBezTo>
                    <a:pt x="1193" y="4942"/>
                    <a:pt x="1185" y="4959"/>
                    <a:pt x="1185" y="4968"/>
                  </a:cubicBezTo>
                  <a:cubicBezTo>
                    <a:pt x="1185" y="4977"/>
                    <a:pt x="1193" y="4985"/>
                    <a:pt x="1202" y="4985"/>
                  </a:cubicBezTo>
                  <a:lnTo>
                    <a:pt x="1279" y="4985"/>
                  </a:lnTo>
                  <a:lnTo>
                    <a:pt x="1279" y="5045"/>
                  </a:lnTo>
                  <a:lnTo>
                    <a:pt x="1279" y="5157"/>
                  </a:lnTo>
                  <a:lnTo>
                    <a:pt x="1202" y="5157"/>
                  </a:lnTo>
                  <a:cubicBezTo>
                    <a:pt x="1193" y="5157"/>
                    <a:pt x="1185" y="5174"/>
                    <a:pt x="1185" y="5182"/>
                  </a:cubicBezTo>
                  <a:cubicBezTo>
                    <a:pt x="1185" y="5191"/>
                    <a:pt x="1193" y="5200"/>
                    <a:pt x="1202" y="5200"/>
                  </a:cubicBezTo>
                  <a:lnTo>
                    <a:pt x="1279" y="5200"/>
                  </a:lnTo>
                  <a:lnTo>
                    <a:pt x="1279" y="5371"/>
                  </a:lnTo>
                  <a:lnTo>
                    <a:pt x="1202" y="5371"/>
                  </a:lnTo>
                  <a:cubicBezTo>
                    <a:pt x="1193" y="5371"/>
                    <a:pt x="1185" y="5388"/>
                    <a:pt x="1185" y="5397"/>
                  </a:cubicBezTo>
                  <a:cubicBezTo>
                    <a:pt x="1185" y="5406"/>
                    <a:pt x="1193" y="5414"/>
                    <a:pt x="1202" y="5414"/>
                  </a:cubicBezTo>
                  <a:lnTo>
                    <a:pt x="1279" y="5414"/>
                  </a:lnTo>
                  <a:lnTo>
                    <a:pt x="1279" y="5586"/>
                  </a:lnTo>
                  <a:lnTo>
                    <a:pt x="1202" y="5586"/>
                  </a:lnTo>
                  <a:cubicBezTo>
                    <a:pt x="1193" y="5586"/>
                    <a:pt x="1185" y="5603"/>
                    <a:pt x="1185" y="5611"/>
                  </a:cubicBezTo>
                  <a:cubicBezTo>
                    <a:pt x="1185" y="5620"/>
                    <a:pt x="1193" y="5629"/>
                    <a:pt x="1202" y="5629"/>
                  </a:cubicBezTo>
                  <a:lnTo>
                    <a:pt x="1279" y="5629"/>
                  </a:lnTo>
                  <a:lnTo>
                    <a:pt x="1279" y="5689"/>
                  </a:lnTo>
                  <a:lnTo>
                    <a:pt x="962" y="5689"/>
                  </a:lnTo>
                  <a:lnTo>
                    <a:pt x="962" y="4925"/>
                  </a:lnTo>
                  <a:lnTo>
                    <a:pt x="962" y="4144"/>
                  </a:lnTo>
                  <a:lnTo>
                    <a:pt x="1116" y="3981"/>
                  </a:lnTo>
                  <a:close/>
                  <a:moveTo>
                    <a:pt x="1519" y="3973"/>
                  </a:moveTo>
                  <a:lnTo>
                    <a:pt x="1691" y="4144"/>
                  </a:lnTo>
                  <a:lnTo>
                    <a:pt x="1691" y="4925"/>
                  </a:lnTo>
                  <a:lnTo>
                    <a:pt x="1691" y="5689"/>
                  </a:lnTo>
                  <a:lnTo>
                    <a:pt x="1519" y="5689"/>
                  </a:lnTo>
                  <a:lnTo>
                    <a:pt x="1519" y="5045"/>
                  </a:lnTo>
                  <a:lnTo>
                    <a:pt x="1519" y="3990"/>
                  </a:lnTo>
                  <a:lnTo>
                    <a:pt x="1519" y="3973"/>
                  </a:lnTo>
                  <a:close/>
                  <a:moveTo>
                    <a:pt x="1116" y="5749"/>
                  </a:moveTo>
                  <a:lnTo>
                    <a:pt x="1116" y="5783"/>
                  </a:lnTo>
                  <a:lnTo>
                    <a:pt x="1005" y="5783"/>
                  </a:lnTo>
                  <a:lnTo>
                    <a:pt x="1005" y="5749"/>
                  </a:lnTo>
                  <a:close/>
                  <a:moveTo>
                    <a:pt x="1279" y="5749"/>
                  </a:moveTo>
                  <a:lnTo>
                    <a:pt x="1279" y="5783"/>
                  </a:lnTo>
                  <a:lnTo>
                    <a:pt x="1142" y="5783"/>
                  </a:lnTo>
                  <a:lnTo>
                    <a:pt x="1142" y="5749"/>
                  </a:lnTo>
                  <a:close/>
                  <a:moveTo>
                    <a:pt x="1665" y="5749"/>
                  </a:moveTo>
                  <a:lnTo>
                    <a:pt x="1665" y="5783"/>
                  </a:lnTo>
                  <a:lnTo>
                    <a:pt x="1545" y="5783"/>
                  </a:lnTo>
                  <a:lnTo>
                    <a:pt x="1545" y="5749"/>
                  </a:lnTo>
                  <a:close/>
                  <a:moveTo>
                    <a:pt x="1116" y="5817"/>
                  </a:moveTo>
                  <a:lnTo>
                    <a:pt x="1116" y="5912"/>
                  </a:lnTo>
                  <a:lnTo>
                    <a:pt x="1005" y="5912"/>
                  </a:lnTo>
                  <a:lnTo>
                    <a:pt x="1005" y="5817"/>
                  </a:lnTo>
                  <a:close/>
                  <a:moveTo>
                    <a:pt x="1193" y="5817"/>
                  </a:moveTo>
                  <a:cubicBezTo>
                    <a:pt x="1185" y="5817"/>
                    <a:pt x="1185" y="5826"/>
                    <a:pt x="1185" y="5835"/>
                  </a:cubicBezTo>
                  <a:cubicBezTo>
                    <a:pt x="1185" y="5843"/>
                    <a:pt x="1193" y="5860"/>
                    <a:pt x="1202" y="5860"/>
                  </a:cubicBezTo>
                  <a:lnTo>
                    <a:pt x="1279" y="5860"/>
                  </a:lnTo>
                  <a:lnTo>
                    <a:pt x="1279" y="5912"/>
                  </a:lnTo>
                  <a:lnTo>
                    <a:pt x="1142" y="5912"/>
                  </a:lnTo>
                  <a:lnTo>
                    <a:pt x="1142" y="5817"/>
                  </a:lnTo>
                  <a:close/>
                  <a:moveTo>
                    <a:pt x="1657" y="5817"/>
                  </a:moveTo>
                  <a:lnTo>
                    <a:pt x="1657" y="5912"/>
                  </a:lnTo>
                  <a:lnTo>
                    <a:pt x="1537" y="5912"/>
                  </a:lnTo>
                  <a:lnTo>
                    <a:pt x="1537" y="5817"/>
                  </a:lnTo>
                  <a:close/>
                  <a:moveTo>
                    <a:pt x="962" y="5749"/>
                  </a:moveTo>
                  <a:lnTo>
                    <a:pt x="970" y="5920"/>
                  </a:lnTo>
                  <a:lnTo>
                    <a:pt x="962" y="5920"/>
                  </a:lnTo>
                  <a:lnTo>
                    <a:pt x="962" y="5749"/>
                  </a:lnTo>
                  <a:close/>
                  <a:moveTo>
                    <a:pt x="1691" y="6015"/>
                  </a:moveTo>
                  <a:lnTo>
                    <a:pt x="1691" y="6958"/>
                  </a:lnTo>
                  <a:lnTo>
                    <a:pt x="1691" y="8022"/>
                  </a:lnTo>
                  <a:lnTo>
                    <a:pt x="1519" y="8022"/>
                  </a:lnTo>
                  <a:lnTo>
                    <a:pt x="1519" y="7019"/>
                  </a:lnTo>
                  <a:lnTo>
                    <a:pt x="1519" y="6015"/>
                  </a:lnTo>
                  <a:close/>
                  <a:moveTo>
                    <a:pt x="1194" y="6019"/>
                  </a:moveTo>
                  <a:cubicBezTo>
                    <a:pt x="1189" y="6025"/>
                    <a:pt x="1185" y="6035"/>
                    <a:pt x="1185" y="6040"/>
                  </a:cubicBezTo>
                  <a:cubicBezTo>
                    <a:pt x="1185" y="6049"/>
                    <a:pt x="1193" y="6058"/>
                    <a:pt x="1202" y="6058"/>
                  </a:cubicBezTo>
                  <a:lnTo>
                    <a:pt x="1279" y="6058"/>
                  </a:lnTo>
                  <a:lnTo>
                    <a:pt x="1279" y="6229"/>
                  </a:lnTo>
                  <a:lnTo>
                    <a:pt x="1202" y="6229"/>
                  </a:lnTo>
                  <a:cubicBezTo>
                    <a:pt x="1193" y="6229"/>
                    <a:pt x="1185" y="6246"/>
                    <a:pt x="1185" y="6255"/>
                  </a:cubicBezTo>
                  <a:cubicBezTo>
                    <a:pt x="1185" y="6264"/>
                    <a:pt x="1193" y="6272"/>
                    <a:pt x="1202" y="6272"/>
                  </a:cubicBezTo>
                  <a:lnTo>
                    <a:pt x="1279" y="6272"/>
                  </a:lnTo>
                  <a:lnTo>
                    <a:pt x="1279" y="6444"/>
                  </a:lnTo>
                  <a:lnTo>
                    <a:pt x="1202" y="6444"/>
                  </a:lnTo>
                  <a:cubicBezTo>
                    <a:pt x="1193" y="6444"/>
                    <a:pt x="1185" y="6461"/>
                    <a:pt x="1185" y="6469"/>
                  </a:cubicBezTo>
                  <a:cubicBezTo>
                    <a:pt x="1185" y="6478"/>
                    <a:pt x="1193" y="6487"/>
                    <a:pt x="1202" y="6487"/>
                  </a:cubicBezTo>
                  <a:lnTo>
                    <a:pt x="1279" y="6487"/>
                  </a:lnTo>
                  <a:lnTo>
                    <a:pt x="1279" y="6658"/>
                  </a:lnTo>
                  <a:lnTo>
                    <a:pt x="1202" y="6658"/>
                  </a:lnTo>
                  <a:cubicBezTo>
                    <a:pt x="1193" y="6658"/>
                    <a:pt x="1185" y="6675"/>
                    <a:pt x="1185" y="6684"/>
                  </a:cubicBezTo>
                  <a:cubicBezTo>
                    <a:pt x="1185" y="6692"/>
                    <a:pt x="1193" y="6701"/>
                    <a:pt x="1202" y="6701"/>
                  </a:cubicBezTo>
                  <a:lnTo>
                    <a:pt x="1279" y="6701"/>
                  </a:lnTo>
                  <a:lnTo>
                    <a:pt x="1279" y="6873"/>
                  </a:lnTo>
                  <a:lnTo>
                    <a:pt x="1202" y="6873"/>
                  </a:lnTo>
                  <a:cubicBezTo>
                    <a:pt x="1193" y="6873"/>
                    <a:pt x="1185" y="6890"/>
                    <a:pt x="1185" y="6898"/>
                  </a:cubicBezTo>
                  <a:cubicBezTo>
                    <a:pt x="1185" y="6907"/>
                    <a:pt x="1193" y="6916"/>
                    <a:pt x="1202" y="6916"/>
                  </a:cubicBezTo>
                  <a:lnTo>
                    <a:pt x="1279" y="6916"/>
                  </a:lnTo>
                  <a:lnTo>
                    <a:pt x="1279" y="7019"/>
                  </a:lnTo>
                  <a:lnTo>
                    <a:pt x="1279" y="7104"/>
                  </a:lnTo>
                  <a:lnTo>
                    <a:pt x="1202" y="7104"/>
                  </a:lnTo>
                  <a:cubicBezTo>
                    <a:pt x="1193" y="7104"/>
                    <a:pt x="1185" y="7113"/>
                    <a:pt x="1185" y="7121"/>
                  </a:cubicBezTo>
                  <a:cubicBezTo>
                    <a:pt x="1185" y="7130"/>
                    <a:pt x="1193" y="7147"/>
                    <a:pt x="1202" y="7147"/>
                  </a:cubicBezTo>
                  <a:lnTo>
                    <a:pt x="1279" y="7147"/>
                  </a:lnTo>
                  <a:lnTo>
                    <a:pt x="1279" y="7319"/>
                  </a:lnTo>
                  <a:lnTo>
                    <a:pt x="1202" y="7319"/>
                  </a:lnTo>
                  <a:cubicBezTo>
                    <a:pt x="1193" y="7319"/>
                    <a:pt x="1185" y="7327"/>
                    <a:pt x="1185" y="7336"/>
                  </a:cubicBezTo>
                  <a:cubicBezTo>
                    <a:pt x="1185" y="7345"/>
                    <a:pt x="1193" y="7362"/>
                    <a:pt x="1202" y="7362"/>
                  </a:cubicBezTo>
                  <a:lnTo>
                    <a:pt x="1279" y="7362"/>
                  </a:lnTo>
                  <a:lnTo>
                    <a:pt x="1279" y="7533"/>
                  </a:lnTo>
                  <a:lnTo>
                    <a:pt x="1202" y="7533"/>
                  </a:lnTo>
                  <a:cubicBezTo>
                    <a:pt x="1193" y="7533"/>
                    <a:pt x="1185" y="7542"/>
                    <a:pt x="1185" y="7550"/>
                  </a:cubicBezTo>
                  <a:cubicBezTo>
                    <a:pt x="1185" y="7559"/>
                    <a:pt x="1193" y="7576"/>
                    <a:pt x="1202" y="7576"/>
                  </a:cubicBezTo>
                  <a:lnTo>
                    <a:pt x="1279" y="7576"/>
                  </a:lnTo>
                  <a:lnTo>
                    <a:pt x="1279" y="7748"/>
                  </a:lnTo>
                  <a:lnTo>
                    <a:pt x="1202" y="7748"/>
                  </a:lnTo>
                  <a:cubicBezTo>
                    <a:pt x="1193" y="7748"/>
                    <a:pt x="1185" y="7756"/>
                    <a:pt x="1185" y="7765"/>
                  </a:cubicBezTo>
                  <a:cubicBezTo>
                    <a:pt x="1185" y="7774"/>
                    <a:pt x="1193" y="7791"/>
                    <a:pt x="1202" y="7791"/>
                  </a:cubicBezTo>
                  <a:lnTo>
                    <a:pt x="1279" y="7791"/>
                  </a:lnTo>
                  <a:lnTo>
                    <a:pt x="1279" y="7962"/>
                  </a:lnTo>
                  <a:lnTo>
                    <a:pt x="1202" y="7962"/>
                  </a:lnTo>
                  <a:cubicBezTo>
                    <a:pt x="1193" y="7962"/>
                    <a:pt x="1185" y="7971"/>
                    <a:pt x="1185" y="7979"/>
                  </a:cubicBezTo>
                  <a:cubicBezTo>
                    <a:pt x="1185" y="7988"/>
                    <a:pt x="1193" y="8005"/>
                    <a:pt x="1202" y="8005"/>
                  </a:cubicBezTo>
                  <a:lnTo>
                    <a:pt x="1279" y="8005"/>
                  </a:lnTo>
                  <a:lnTo>
                    <a:pt x="1279" y="8031"/>
                  </a:lnTo>
                  <a:lnTo>
                    <a:pt x="962" y="8031"/>
                  </a:lnTo>
                  <a:lnTo>
                    <a:pt x="962" y="6976"/>
                  </a:lnTo>
                  <a:lnTo>
                    <a:pt x="962" y="6118"/>
                  </a:lnTo>
                  <a:lnTo>
                    <a:pt x="962" y="6032"/>
                  </a:lnTo>
                  <a:lnTo>
                    <a:pt x="1194" y="6019"/>
                  </a:lnTo>
                  <a:close/>
                  <a:moveTo>
                    <a:pt x="747" y="8040"/>
                  </a:moveTo>
                  <a:lnTo>
                    <a:pt x="747" y="8142"/>
                  </a:lnTo>
                  <a:lnTo>
                    <a:pt x="713" y="8142"/>
                  </a:lnTo>
                  <a:lnTo>
                    <a:pt x="713" y="8040"/>
                  </a:lnTo>
                  <a:close/>
                  <a:moveTo>
                    <a:pt x="1588" y="8057"/>
                  </a:moveTo>
                  <a:lnTo>
                    <a:pt x="1588" y="8151"/>
                  </a:lnTo>
                  <a:lnTo>
                    <a:pt x="1519" y="8151"/>
                  </a:lnTo>
                  <a:lnTo>
                    <a:pt x="1519" y="8057"/>
                  </a:lnTo>
                  <a:close/>
                  <a:moveTo>
                    <a:pt x="1691" y="8057"/>
                  </a:moveTo>
                  <a:lnTo>
                    <a:pt x="1691" y="8151"/>
                  </a:lnTo>
                  <a:lnTo>
                    <a:pt x="1631" y="8151"/>
                  </a:lnTo>
                  <a:lnTo>
                    <a:pt x="1631" y="8057"/>
                  </a:lnTo>
                  <a:close/>
                  <a:moveTo>
                    <a:pt x="1013" y="8065"/>
                  </a:moveTo>
                  <a:lnTo>
                    <a:pt x="1013" y="8160"/>
                  </a:lnTo>
                  <a:lnTo>
                    <a:pt x="962" y="8160"/>
                  </a:lnTo>
                  <a:lnTo>
                    <a:pt x="962" y="8065"/>
                  </a:lnTo>
                  <a:close/>
                  <a:moveTo>
                    <a:pt x="1279" y="8065"/>
                  </a:moveTo>
                  <a:lnTo>
                    <a:pt x="1279" y="8160"/>
                  </a:lnTo>
                  <a:lnTo>
                    <a:pt x="1056" y="8160"/>
                  </a:lnTo>
                  <a:lnTo>
                    <a:pt x="1056" y="8065"/>
                  </a:lnTo>
                  <a:close/>
                  <a:moveTo>
                    <a:pt x="1974" y="8065"/>
                  </a:moveTo>
                  <a:lnTo>
                    <a:pt x="1974" y="8160"/>
                  </a:lnTo>
                  <a:lnTo>
                    <a:pt x="1931" y="8160"/>
                  </a:lnTo>
                  <a:lnTo>
                    <a:pt x="1931" y="8065"/>
                  </a:lnTo>
                  <a:close/>
                  <a:moveTo>
                    <a:pt x="730" y="8194"/>
                  </a:moveTo>
                  <a:lnTo>
                    <a:pt x="730" y="8348"/>
                  </a:lnTo>
                  <a:lnTo>
                    <a:pt x="704" y="8348"/>
                  </a:lnTo>
                  <a:lnTo>
                    <a:pt x="704" y="8194"/>
                  </a:lnTo>
                  <a:close/>
                  <a:moveTo>
                    <a:pt x="1013" y="8194"/>
                  </a:moveTo>
                  <a:lnTo>
                    <a:pt x="1013" y="8348"/>
                  </a:lnTo>
                  <a:lnTo>
                    <a:pt x="962" y="8348"/>
                  </a:lnTo>
                  <a:lnTo>
                    <a:pt x="962" y="8194"/>
                  </a:lnTo>
                  <a:close/>
                  <a:moveTo>
                    <a:pt x="1193" y="8194"/>
                  </a:moveTo>
                  <a:lnTo>
                    <a:pt x="1202" y="8203"/>
                  </a:lnTo>
                  <a:lnTo>
                    <a:pt x="1279" y="8203"/>
                  </a:lnTo>
                  <a:lnTo>
                    <a:pt x="1279" y="8348"/>
                  </a:lnTo>
                  <a:lnTo>
                    <a:pt x="1056" y="8348"/>
                  </a:lnTo>
                  <a:lnTo>
                    <a:pt x="1056" y="8194"/>
                  </a:lnTo>
                  <a:close/>
                  <a:moveTo>
                    <a:pt x="1588" y="8194"/>
                  </a:moveTo>
                  <a:lnTo>
                    <a:pt x="1588" y="8348"/>
                  </a:lnTo>
                  <a:lnTo>
                    <a:pt x="1519" y="8348"/>
                  </a:lnTo>
                  <a:lnTo>
                    <a:pt x="1519" y="8194"/>
                  </a:lnTo>
                  <a:close/>
                  <a:moveTo>
                    <a:pt x="1691" y="8194"/>
                  </a:moveTo>
                  <a:lnTo>
                    <a:pt x="1691" y="8348"/>
                  </a:lnTo>
                  <a:lnTo>
                    <a:pt x="1631" y="8348"/>
                  </a:lnTo>
                  <a:lnTo>
                    <a:pt x="1631" y="8194"/>
                  </a:lnTo>
                  <a:close/>
                  <a:moveTo>
                    <a:pt x="1966" y="8194"/>
                  </a:moveTo>
                  <a:lnTo>
                    <a:pt x="1966" y="8348"/>
                  </a:lnTo>
                  <a:lnTo>
                    <a:pt x="1923" y="8348"/>
                  </a:lnTo>
                  <a:lnTo>
                    <a:pt x="1923" y="8194"/>
                  </a:lnTo>
                  <a:close/>
                  <a:moveTo>
                    <a:pt x="1279" y="8503"/>
                  </a:moveTo>
                  <a:lnTo>
                    <a:pt x="1279" y="8589"/>
                  </a:lnTo>
                  <a:lnTo>
                    <a:pt x="1202" y="8589"/>
                  </a:lnTo>
                  <a:cubicBezTo>
                    <a:pt x="1193" y="8589"/>
                    <a:pt x="1185" y="8606"/>
                    <a:pt x="1185" y="8614"/>
                  </a:cubicBezTo>
                  <a:cubicBezTo>
                    <a:pt x="1185" y="8623"/>
                    <a:pt x="1193" y="8632"/>
                    <a:pt x="1202" y="8632"/>
                  </a:cubicBezTo>
                  <a:lnTo>
                    <a:pt x="1279" y="8632"/>
                  </a:lnTo>
                  <a:lnTo>
                    <a:pt x="1279" y="8803"/>
                  </a:lnTo>
                  <a:lnTo>
                    <a:pt x="1202" y="8803"/>
                  </a:lnTo>
                  <a:cubicBezTo>
                    <a:pt x="1193" y="8803"/>
                    <a:pt x="1185" y="8820"/>
                    <a:pt x="1185" y="8829"/>
                  </a:cubicBezTo>
                  <a:cubicBezTo>
                    <a:pt x="1185" y="8837"/>
                    <a:pt x="1193" y="8846"/>
                    <a:pt x="1202" y="8846"/>
                  </a:cubicBezTo>
                  <a:lnTo>
                    <a:pt x="1279" y="8846"/>
                  </a:lnTo>
                  <a:lnTo>
                    <a:pt x="1279" y="8863"/>
                  </a:lnTo>
                  <a:lnTo>
                    <a:pt x="1279" y="9018"/>
                  </a:lnTo>
                  <a:lnTo>
                    <a:pt x="1202" y="9018"/>
                  </a:lnTo>
                  <a:cubicBezTo>
                    <a:pt x="1193" y="9018"/>
                    <a:pt x="1185" y="9035"/>
                    <a:pt x="1185" y="9043"/>
                  </a:cubicBezTo>
                  <a:cubicBezTo>
                    <a:pt x="1185" y="9052"/>
                    <a:pt x="1193" y="9060"/>
                    <a:pt x="1202" y="9060"/>
                  </a:cubicBezTo>
                  <a:lnTo>
                    <a:pt x="1279" y="9060"/>
                  </a:lnTo>
                  <a:lnTo>
                    <a:pt x="1279" y="9232"/>
                  </a:lnTo>
                  <a:lnTo>
                    <a:pt x="1202" y="9232"/>
                  </a:lnTo>
                  <a:cubicBezTo>
                    <a:pt x="1193" y="9232"/>
                    <a:pt x="1185" y="9249"/>
                    <a:pt x="1185" y="9258"/>
                  </a:cubicBezTo>
                  <a:cubicBezTo>
                    <a:pt x="1185" y="9266"/>
                    <a:pt x="1193" y="9275"/>
                    <a:pt x="1202" y="9275"/>
                  </a:cubicBezTo>
                  <a:lnTo>
                    <a:pt x="1279" y="9275"/>
                  </a:lnTo>
                  <a:lnTo>
                    <a:pt x="1279" y="9447"/>
                  </a:lnTo>
                  <a:lnTo>
                    <a:pt x="1202" y="9447"/>
                  </a:lnTo>
                  <a:cubicBezTo>
                    <a:pt x="1193" y="9447"/>
                    <a:pt x="1185" y="9464"/>
                    <a:pt x="1185" y="9472"/>
                  </a:cubicBezTo>
                  <a:cubicBezTo>
                    <a:pt x="1185" y="9481"/>
                    <a:pt x="1193" y="9489"/>
                    <a:pt x="1202" y="9489"/>
                  </a:cubicBezTo>
                  <a:lnTo>
                    <a:pt x="1279" y="9489"/>
                  </a:lnTo>
                  <a:lnTo>
                    <a:pt x="1279" y="9661"/>
                  </a:lnTo>
                  <a:lnTo>
                    <a:pt x="1202" y="9661"/>
                  </a:lnTo>
                  <a:cubicBezTo>
                    <a:pt x="1193" y="9661"/>
                    <a:pt x="1185" y="9678"/>
                    <a:pt x="1185" y="9687"/>
                  </a:cubicBezTo>
                  <a:cubicBezTo>
                    <a:pt x="1185" y="9695"/>
                    <a:pt x="1193" y="9704"/>
                    <a:pt x="1202" y="9704"/>
                  </a:cubicBezTo>
                  <a:lnTo>
                    <a:pt x="1279" y="9704"/>
                  </a:lnTo>
                  <a:lnTo>
                    <a:pt x="1279" y="9876"/>
                  </a:lnTo>
                  <a:lnTo>
                    <a:pt x="1228" y="9876"/>
                  </a:lnTo>
                  <a:cubicBezTo>
                    <a:pt x="1219" y="9876"/>
                    <a:pt x="1202" y="9893"/>
                    <a:pt x="1202" y="9901"/>
                  </a:cubicBezTo>
                  <a:cubicBezTo>
                    <a:pt x="1202" y="9910"/>
                    <a:pt x="1219" y="9918"/>
                    <a:pt x="1228" y="9918"/>
                  </a:cubicBezTo>
                  <a:lnTo>
                    <a:pt x="1279" y="9918"/>
                  </a:lnTo>
                  <a:lnTo>
                    <a:pt x="1279" y="10004"/>
                  </a:lnTo>
                  <a:lnTo>
                    <a:pt x="962" y="10004"/>
                  </a:lnTo>
                  <a:lnTo>
                    <a:pt x="962" y="8803"/>
                  </a:lnTo>
                  <a:lnTo>
                    <a:pt x="962" y="8503"/>
                  </a:lnTo>
                  <a:close/>
                  <a:moveTo>
                    <a:pt x="1691" y="8503"/>
                  </a:moveTo>
                  <a:lnTo>
                    <a:pt x="1691" y="8803"/>
                  </a:lnTo>
                  <a:lnTo>
                    <a:pt x="1691" y="10004"/>
                  </a:lnTo>
                  <a:lnTo>
                    <a:pt x="1519" y="10004"/>
                  </a:lnTo>
                  <a:lnTo>
                    <a:pt x="1519" y="8863"/>
                  </a:lnTo>
                  <a:lnTo>
                    <a:pt x="1519" y="8503"/>
                  </a:lnTo>
                  <a:close/>
                  <a:moveTo>
                    <a:pt x="1700" y="10090"/>
                  </a:moveTo>
                  <a:lnTo>
                    <a:pt x="1708" y="10287"/>
                  </a:lnTo>
                  <a:lnTo>
                    <a:pt x="1622" y="10639"/>
                  </a:lnTo>
                  <a:lnTo>
                    <a:pt x="1528" y="10639"/>
                  </a:lnTo>
                  <a:lnTo>
                    <a:pt x="1528" y="10631"/>
                  </a:lnTo>
                  <a:lnTo>
                    <a:pt x="1528" y="10468"/>
                  </a:lnTo>
                  <a:lnTo>
                    <a:pt x="1631" y="10468"/>
                  </a:lnTo>
                  <a:cubicBezTo>
                    <a:pt x="1648" y="10468"/>
                    <a:pt x="1657" y="10459"/>
                    <a:pt x="1657" y="10450"/>
                  </a:cubicBezTo>
                  <a:cubicBezTo>
                    <a:pt x="1657" y="10433"/>
                    <a:pt x="1648" y="10425"/>
                    <a:pt x="1631" y="10425"/>
                  </a:cubicBezTo>
                  <a:lnTo>
                    <a:pt x="1528" y="10425"/>
                  </a:lnTo>
                  <a:lnTo>
                    <a:pt x="1528" y="10253"/>
                  </a:lnTo>
                  <a:lnTo>
                    <a:pt x="1631" y="10253"/>
                  </a:lnTo>
                  <a:cubicBezTo>
                    <a:pt x="1648" y="10253"/>
                    <a:pt x="1657" y="10244"/>
                    <a:pt x="1657" y="10236"/>
                  </a:cubicBezTo>
                  <a:cubicBezTo>
                    <a:pt x="1657" y="10219"/>
                    <a:pt x="1648" y="10210"/>
                    <a:pt x="1631" y="10210"/>
                  </a:cubicBezTo>
                  <a:lnTo>
                    <a:pt x="1528" y="10210"/>
                  </a:lnTo>
                  <a:lnTo>
                    <a:pt x="1528" y="10090"/>
                  </a:lnTo>
                  <a:close/>
                  <a:moveTo>
                    <a:pt x="1605" y="10682"/>
                  </a:moveTo>
                  <a:lnTo>
                    <a:pt x="1571" y="10845"/>
                  </a:lnTo>
                  <a:lnTo>
                    <a:pt x="1528" y="10682"/>
                  </a:lnTo>
                  <a:close/>
                  <a:moveTo>
                    <a:pt x="1279" y="10090"/>
                  </a:moveTo>
                  <a:lnTo>
                    <a:pt x="1279" y="10236"/>
                  </a:lnTo>
                  <a:lnTo>
                    <a:pt x="1056" y="11102"/>
                  </a:lnTo>
                  <a:lnTo>
                    <a:pt x="919" y="10536"/>
                  </a:lnTo>
                  <a:lnTo>
                    <a:pt x="962" y="10090"/>
                  </a:lnTo>
                  <a:close/>
                  <a:moveTo>
                    <a:pt x="1571" y="11368"/>
                  </a:moveTo>
                  <a:lnTo>
                    <a:pt x="1605" y="11497"/>
                  </a:lnTo>
                  <a:lnTo>
                    <a:pt x="1537" y="11497"/>
                  </a:lnTo>
                  <a:lnTo>
                    <a:pt x="1571" y="11368"/>
                  </a:lnTo>
                  <a:close/>
                  <a:moveTo>
                    <a:pt x="885" y="10922"/>
                  </a:moveTo>
                  <a:lnTo>
                    <a:pt x="988" y="11360"/>
                  </a:lnTo>
                  <a:lnTo>
                    <a:pt x="885" y="11789"/>
                  </a:lnTo>
                  <a:lnTo>
                    <a:pt x="807" y="11789"/>
                  </a:lnTo>
                  <a:lnTo>
                    <a:pt x="885" y="10922"/>
                  </a:lnTo>
                  <a:close/>
                  <a:moveTo>
                    <a:pt x="1065" y="11626"/>
                  </a:moveTo>
                  <a:lnTo>
                    <a:pt x="1108" y="11789"/>
                  </a:lnTo>
                  <a:lnTo>
                    <a:pt x="1022" y="11789"/>
                  </a:lnTo>
                  <a:lnTo>
                    <a:pt x="1065" y="11626"/>
                  </a:lnTo>
                  <a:close/>
                  <a:moveTo>
                    <a:pt x="1279" y="10768"/>
                  </a:moveTo>
                  <a:lnTo>
                    <a:pt x="1279" y="11789"/>
                  </a:lnTo>
                  <a:lnTo>
                    <a:pt x="1219" y="11789"/>
                  </a:lnTo>
                  <a:lnTo>
                    <a:pt x="1116" y="11377"/>
                  </a:lnTo>
                  <a:lnTo>
                    <a:pt x="1279" y="10768"/>
                  </a:lnTo>
                  <a:close/>
                  <a:moveTo>
                    <a:pt x="1743" y="10673"/>
                  </a:moveTo>
                  <a:lnTo>
                    <a:pt x="1837" y="11789"/>
                  </a:lnTo>
                  <a:lnTo>
                    <a:pt x="1794" y="11789"/>
                  </a:lnTo>
                  <a:lnTo>
                    <a:pt x="1631" y="11111"/>
                  </a:lnTo>
                  <a:cubicBezTo>
                    <a:pt x="1648" y="11111"/>
                    <a:pt x="1648" y="11102"/>
                    <a:pt x="1648" y="11094"/>
                  </a:cubicBezTo>
                  <a:lnTo>
                    <a:pt x="1648" y="11077"/>
                  </a:lnTo>
                  <a:lnTo>
                    <a:pt x="1743" y="10673"/>
                  </a:lnTo>
                  <a:close/>
                  <a:moveTo>
                    <a:pt x="1614" y="11540"/>
                  </a:moveTo>
                  <a:lnTo>
                    <a:pt x="1674" y="11797"/>
                  </a:lnTo>
                  <a:lnTo>
                    <a:pt x="1528" y="11797"/>
                  </a:lnTo>
                  <a:lnTo>
                    <a:pt x="1528" y="11755"/>
                  </a:lnTo>
                  <a:lnTo>
                    <a:pt x="1631" y="11755"/>
                  </a:lnTo>
                  <a:cubicBezTo>
                    <a:pt x="1648" y="11755"/>
                    <a:pt x="1657" y="11746"/>
                    <a:pt x="1657" y="11737"/>
                  </a:cubicBezTo>
                  <a:cubicBezTo>
                    <a:pt x="1657" y="11720"/>
                    <a:pt x="1631" y="11712"/>
                    <a:pt x="1622" y="11712"/>
                  </a:cubicBezTo>
                  <a:lnTo>
                    <a:pt x="1519" y="11712"/>
                  </a:lnTo>
                  <a:lnTo>
                    <a:pt x="1519" y="11591"/>
                  </a:lnTo>
                  <a:lnTo>
                    <a:pt x="1528" y="11540"/>
                  </a:lnTo>
                  <a:close/>
                  <a:moveTo>
                    <a:pt x="1279" y="11866"/>
                  </a:moveTo>
                  <a:lnTo>
                    <a:pt x="1279" y="13067"/>
                  </a:lnTo>
                  <a:lnTo>
                    <a:pt x="1176" y="13522"/>
                  </a:lnTo>
                  <a:lnTo>
                    <a:pt x="1176" y="12690"/>
                  </a:lnTo>
                  <a:lnTo>
                    <a:pt x="1176" y="11866"/>
                  </a:lnTo>
                  <a:close/>
                  <a:moveTo>
                    <a:pt x="1846" y="11866"/>
                  </a:moveTo>
                  <a:lnTo>
                    <a:pt x="1948" y="12981"/>
                  </a:lnTo>
                  <a:lnTo>
                    <a:pt x="1708" y="13934"/>
                  </a:lnTo>
                  <a:lnTo>
                    <a:pt x="1519" y="13119"/>
                  </a:lnTo>
                  <a:lnTo>
                    <a:pt x="1519" y="11866"/>
                  </a:lnTo>
                  <a:close/>
                  <a:moveTo>
                    <a:pt x="1142" y="11866"/>
                  </a:moveTo>
                  <a:lnTo>
                    <a:pt x="1142" y="11952"/>
                  </a:lnTo>
                  <a:lnTo>
                    <a:pt x="988" y="11952"/>
                  </a:lnTo>
                  <a:cubicBezTo>
                    <a:pt x="979" y="11952"/>
                    <a:pt x="970" y="11960"/>
                    <a:pt x="970" y="11969"/>
                  </a:cubicBezTo>
                  <a:cubicBezTo>
                    <a:pt x="970" y="11978"/>
                    <a:pt x="979" y="11995"/>
                    <a:pt x="988" y="11995"/>
                  </a:cubicBezTo>
                  <a:lnTo>
                    <a:pt x="1133" y="11995"/>
                  </a:lnTo>
                  <a:lnTo>
                    <a:pt x="1133" y="12166"/>
                  </a:lnTo>
                  <a:lnTo>
                    <a:pt x="988" y="12166"/>
                  </a:lnTo>
                  <a:cubicBezTo>
                    <a:pt x="979" y="12166"/>
                    <a:pt x="970" y="12175"/>
                    <a:pt x="970" y="12183"/>
                  </a:cubicBezTo>
                  <a:cubicBezTo>
                    <a:pt x="970" y="12192"/>
                    <a:pt x="979" y="12209"/>
                    <a:pt x="988" y="12209"/>
                  </a:cubicBezTo>
                  <a:lnTo>
                    <a:pt x="1133" y="12209"/>
                  </a:lnTo>
                  <a:lnTo>
                    <a:pt x="1133" y="12381"/>
                  </a:lnTo>
                  <a:lnTo>
                    <a:pt x="988" y="12381"/>
                  </a:lnTo>
                  <a:cubicBezTo>
                    <a:pt x="979" y="12381"/>
                    <a:pt x="970" y="12389"/>
                    <a:pt x="970" y="12398"/>
                  </a:cubicBezTo>
                  <a:cubicBezTo>
                    <a:pt x="970" y="12407"/>
                    <a:pt x="979" y="12424"/>
                    <a:pt x="988" y="12424"/>
                  </a:cubicBezTo>
                  <a:lnTo>
                    <a:pt x="1133" y="12424"/>
                  </a:lnTo>
                  <a:lnTo>
                    <a:pt x="1133" y="12595"/>
                  </a:lnTo>
                  <a:lnTo>
                    <a:pt x="988" y="12595"/>
                  </a:lnTo>
                  <a:cubicBezTo>
                    <a:pt x="979" y="12595"/>
                    <a:pt x="970" y="12604"/>
                    <a:pt x="970" y="12612"/>
                  </a:cubicBezTo>
                  <a:cubicBezTo>
                    <a:pt x="970" y="12621"/>
                    <a:pt x="979" y="12638"/>
                    <a:pt x="988" y="12638"/>
                  </a:cubicBezTo>
                  <a:lnTo>
                    <a:pt x="1133" y="12638"/>
                  </a:lnTo>
                  <a:lnTo>
                    <a:pt x="1133" y="12690"/>
                  </a:lnTo>
                  <a:lnTo>
                    <a:pt x="1133" y="12810"/>
                  </a:lnTo>
                  <a:lnTo>
                    <a:pt x="988" y="12810"/>
                  </a:lnTo>
                  <a:cubicBezTo>
                    <a:pt x="979" y="12810"/>
                    <a:pt x="970" y="12818"/>
                    <a:pt x="970" y="12827"/>
                  </a:cubicBezTo>
                  <a:cubicBezTo>
                    <a:pt x="970" y="12836"/>
                    <a:pt x="979" y="12853"/>
                    <a:pt x="988" y="12853"/>
                  </a:cubicBezTo>
                  <a:lnTo>
                    <a:pt x="1133" y="12853"/>
                  </a:lnTo>
                  <a:lnTo>
                    <a:pt x="1133" y="13024"/>
                  </a:lnTo>
                  <a:lnTo>
                    <a:pt x="988" y="13024"/>
                  </a:lnTo>
                  <a:cubicBezTo>
                    <a:pt x="979" y="13024"/>
                    <a:pt x="970" y="13033"/>
                    <a:pt x="970" y="13041"/>
                  </a:cubicBezTo>
                  <a:cubicBezTo>
                    <a:pt x="970" y="13050"/>
                    <a:pt x="979" y="13067"/>
                    <a:pt x="988" y="13067"/>
                  </a:cubicBezTo>
                  <a:lnTo>
                    <a:pt x="1133" y="13067"/>
                  </a:lnTo>
                  <a:lnTo>
                    <a:pt x="1133" y="13239"/>
                  </a:lnTo>
                  <a:lnTo>
                    <a:pt x="988" y="13239"/>
                  </a:lnTo>
                  <a:cubicBezTo>
                    <a:pt x="979" y="13239"/>
                    <a:pt x="970" y="13247"/>
                    <a:pt x="970" y="13256"/>
                  </a:cubicBezTo>
                  <a:cubicBezTo>
                    <a:pt x="970" y="13265"/>
                    <a:pt x="979" y="13282"/>
                    <a:pt x="988" y="13282"/>
                  </a:cubicBezTo>
                  <a:lnTo>
                    <a:pt x="1133" y="13282"/>
                  </a:lnTo>
                  <a:lnTo>
                    <a:pt x="1133" y="13453"/>
                  </a:lnTo>
                  <a:lnTo>
                    <a:pt x="988" y="13453"/>
                  </a:lnTo>
                  <a:cubicBezTo>
                    <a:pt x="979" y="13453"/>
                    <a:pt x="970" y="13462"/>
                    <a:pt x="970" y="13470"/>
                  </a:cubicBezTo>
                  <a:cubicBezTo>
                    <a:pt x="970" y="13479"/>
                    <a:pt x="979" y="13496"/>
                    <a:pt x="988" y="13496"/>
                  </a:cubicBezTo>
                  <a:lnTo>
                    <a:pt x="1133" y="13496"/>
                  </a:lnTo>
                  <a:lnTo>
                    <a:pt x="1133" y="13668"/>
                  </a:lnTo>
                  <a:lnTo>
                    <a:pt x="988" y="13668"/>
                  </a:lnTo>
                  <a:cubicBezTo>
                    <a:pt x="979" y="13668"/>
                    <a:pt x="970" y="13676"/>
                    <a:pt x="970" y="13685"/>
                  </a:cubicBezTo>
                  <a:cubicBezTo>
                    <a:pt x="970" y="13694"/>
                    <a:pt x="979" y="13711"/>
                    <a:pt x="988" y="13711"/>
                  </a:cubicBezTo>
                  <a:lnTo>
                    <a:pt x="1133" y="13711"/>
                  </a:lnTo>
                  <a:lnTo>
                    <a:pt x="1091" y="13882"/>
                  </a:lnTo>
                  <a:lnTo>
                    <a:pt x="988" y="13882"/>
                  </a:lnTo>
                  <a:cubicBezTo>
                    <a:pt x="979" y="13882"/>
                    <a:pt x="970" y="13891"/>
                    <a:pt x="970" y="13899"/>
                  </a:cubicBezTo>
                  <a:cubicBezTo>
                    <a:pt x="970" y="13908"/>
                    <a:pt x="979" y="13925"/>
                    <a:pt x="988" y="13925"/>
                  </a:cubicBezTo>
                  <a:lnTo>
                    <a:pt x="1073" y="13925"/>
                  </a:lnTo>
                  <a:lnTo>
                    <a:pt x="1030" y="14097"/>
                  </a:lnTo>
                  <a:lnTo>
                    <a:pt x="988" y="14097"/>
                  </a:lnTo>
                  <a:cubicBezTo>
                    <a:pt x="979" y="14097"/>
                    <a:pt x="970" y="14105"/>
                    <a:pt x="970" y="14114"/>
                  </a:cubicBezTo>
                  <a:cubicBezTo>
                    <a:pt x="970" y="14122"/>
                    <a:pt x="979" y="14140"/>
                    <a:pt x="988" y="14140"/>
                  </a:cubicBezTo>
                  <a:lnTo>
                    <a:pt x="1030" y="14140"/>
                  </a:lnTo>
                  <a:lnTo>
                    <a:pt x="1005" y="14277"/>
                  </a:lnTo>
                  <a:lnTo>
                    <a:pt x="704" y="13050"/>
                  </a:lnTo>
                  <a:lnTo>
                    <a:pt x="807" y="11866"/>
                  </a:lnTo>
                  <a:close/>
                  <a:moveTo>
                    <a:pt x="1133" y="14225"/>
                  </a:moveTo>
                  <a:lnTo>
                    <a:pt x="1133" y="14311"/>
                  </a:lnTo>
                  <a:lnTo>
                    <a:pt x="1108" y="14311"/>
                  </a:lnTo>
                  <a:lnTo>
                    <a:pt x="1133" y="14225"/>
                  </a:lnTo>
                  <a:close/>
                  <a:moveTo>
                    <a:pt x="1125" y="14354"/>
                  </a:moveTo>
                  <a:lnTo>
                    <a:pt x="1125" y="14526"/>
                  </a:lnTo>
                  <a:lnTo>
                    <a:pt x="1056" y="14526"/>
                  </a:lnTo>
                  <a:lnTo>
                    <a:pt x="1099" y="14354"/>
                  </a:lnTo>
                  <a:close/>
                  <a:moveTo>
                    <a:pt x="1116" y="14569"/>
                  </a:moveTo>
                  <a:lnTo>
                    <a:pt x="1116" y="14740"/>
                  </a:lnTo>
                  <a:lnTo>
                    <a:pt x="1099" y="14740"/>
                  </a:lnTo>
                  <a:lnTo>
                    <a:pt x="1056" y="14569"/>
                  </a:lnTo>
                  <a:close/>
                  <a:moveTo>
                    <a:pt x="1519" y="13651"/>
                  </a:moveTo>
                  <a:lnTo>
                    <a:pt x="1648" y="14200"/>
                  </a:lnTo>
                  <a:lnTo>
                    <a:pt x="1519" y="14749"/>
                  </a:lnTo>
                  <a:lnTo>
                    <a:pt x="1519" y="13651"/>
                  </a:lnTo>
                  <a:close/>
                  <a:moveTo>
                    <a:pt x="1133" y="14766"/>
                  </a:moveTo>
                  <a:lnTo>
                    <a:pt x="1133" y="14843"/>
                  </a:lnTo>
                  <a:lnTo>
                    <a:pt x="1108" y="14766"/>
                  </a:lnTo>
                  <a:close/>
                  <a:moveTo>
                    <a:pt x="1279" y="13591"/>
                  </a:moveTo>
                  <a:lnTo>
                    <a:pt x="1279" y="15109"/>
                  </a:lnTo>
                  <a:lnTo>
                    <a:pt x="1193" y="15109"/>
                  </a:lnTo>
                  <a:lnTo>
                    <a:pt x="1176" y="15015"/>
                  </a:lnTo>
                  <a:lnTo>
                    <a:pt x="1176" y="14054"/>
                  </a:lnTo>
                  <a:lnTo>
                    <a:pt x="1279" y="13591"/>
                  </a:lnTo>
                  <a:close/>
                  <a:moveTo>
                    <a:pt x="1717" y="14457"/>
                  </a:moveTo>
                  <a:lnTo>
                    <a:pt x="1880" y="15109"/>
                  </a:lnTo>
                  <a:lnTo>
                    <a:pt x="1562" y="15109"/>
                  </a:lnTo>
                  <a:lnTo>
                    <a:pt x="1717" y="14457"/>
                  </a:lnTo>
                  <a:close/>
                  <a:moveTo>
                    <a:pt x="1974" y="13350"/>
                  </a:moveTo>
                  <a:lnTo>
                    <a:pt x="2137" y="15101"/>
                  </a:lnTo>
                  <a:lnTo>
                    <a:pt x="2000" y="15101"/>
                  </a:lnTo>
                  <a:lnTo>
                    <a:pt x="2000" y="15109"/>
                  </a:lnTo>
                  <a:lnTo>
                    <a:pt x="1777" y="14191"/>
                  </a:lnTo>
                  <a:lnTo>
                    <a:pt x="1974" y="13350"/>
                  </a:lnTo>
                  <a:close/>
                  <a:moveTo>
                    <a:pt x="662" y="13436"/>
                  </a:moveTo>
                  <a:lnTo>
                    <a:pt x="927" y="14543"/>
                  </a:lnTo>
                  <a:lnTo>
                    <a:pt x="790" y="15126"/>
                  </a:lnTo>
                  <a:lnTo>
                    <a:pt x="507" y="15126"/>
                  </a:lnTo>
                  <a:lnTo>
                    <a:pt x="507" y="15109"/>
                  </a:lnTo>
                  <a:lnTo>
                    <a:pt x="662" y="13436"/>
                  </a:lnTo>
                  <a:close/>
                  <a:moveTo>
                    <a:pt x="988" y="14800"/>
                  </a:moveTo>
                  <a:lnTo>
                    <a:pt x="1022" y="14955"/>
                  </a:lnTo>
                  <a:lnTo>
                    <a:pt x="979" y="14955"/>
                  </a:lnTo>
                  <a:cubicBezTo>
                    <a:pt x="970" y="14955"/>
                    <a:pt x="962" y="14963"/>
                    <a:pt x="962" y="14972"/>
                  </a:cubicBezTo>
                  <a:cubicBezTo>
                    <a:pt x="962" y="14980"/>
                    <a:pt x="970" y="14998"/>
                    <a:pt x="979" y="14998"/>
                  </a:cubicBezTo>
                  <a:lnTo>
                    <a:pt x="1030" y="14998"/>
                  </a:lnTo>
                  <a:lnTo>
                    <a:pt x="1065" y="15126"/>
                  </a:lnTo>
                  <a:lnTo>
                    <a:pt x="919" y="15126"/>
                  </a:lnTo>
                  <a:lnTo>
                    <a:pt x="919" y="15109"/>
                  </a:lnTo>
                  <a:lnTo>
                    <a:pt x="988" y="14800"/>
                  </a:lnTo>
                  <a:close/>
                  <a:moveTo>
                    <a:pt x="2317" y="0"/>
                  </a:moveTo>
                  <a:lnTo>
                    <a:pt x="2317" y="0"/>
                  </a:lnTo>
                  <a:cubicBezTo>
                    <a:pt x="2232" y="18"/>
                    <a:pt x="2163" y="86"/>
                    <a:pt x="2137" y="172"/>
                  </a:cubicBezTo>
                  <a:cubicBezTo>
                    <a:pt x="2129" y="223"/>
                    <a:pt x="2129" y="292"/>
                    <a:pt x="2103" y="344"/>
                  </a:cubicBezTo>
                  <a:cubicBezTo>
                    <a:pt x="2077" y="464"/>
                    <a:pt x="1957" y="524"/>
                    <a:pt x="1846" y="575"/>
                  </a:cubicBezTo>
                  <a:cubicBezTo>
                    <a:pt x="1837" y="515"/>
                    <a:pt x="1837" y="464"/>
                    <a:pt x="1846" y="395"/>
                  </a:cubicBezTo>
                  <a:lnTo>
                    <a:pt x="1846" y="395"/>
                  </a:lnTo>
                  <a:cubicBezTo>
                    <a:pt x="1743" y="489"/>
                    <a:pt x="1631" y="601"/>
                    <a:pt x="1631" y="738"/>
                  </a:cubicBezTo>
                  <a:cubicBezTo>
                    <a:pt x="1631" y="790"/>
                    <a:pt x="1648" y="850"/>
                    <a:pt x="1648" y="901"/>
                  </a:cubicBezTo>
                  <a:cubicBezTo>
                    <a:pt x="1648" y="953"/>
                    <a:pt x="1614" y="1004"/>
                    <a:pt x="1562" y="1021"/>
                  </a:cubicBezTo>
                  <a:cubicBezTo>
                    <a:pt x="1571" y="978"/>
                    <a:pt x="1545" y="936"/>
                    <a:pt x="1502" y="901"/>
                  </a:cubicBezTo>
                  <a:cubicBezTo>
                    <a:pt x="1487" y="886"/>
                    <a:pt x="1461" y="877"/>
                    <a:pt x="1433" y="877"/>
                  </a:cubicBezTo>
                  <a:cubicBezTo>
                    <a:pt x="1413" y="877"/>
                    <a:pt x="1392" y="882"/>
                    <a:pt x="1374" y="893"/>
                  </a:cubicBezTo>
                  <a:cubicBezTo>
                    <a:pt x="1408" y="901"/>
                    <a:pt x="1434" y="944"/>
                    <a:pt x="1408" y="978"/>
                  </a:cubicBezTo>
                  <a:cubicBezTo>
                    <a:pt x="1399" y="1004"/>
                    <a:pt x="1365" y="1030"/>
                    <a:pt x="1331" y="1047"/>
                  </a:cubicBezTo>
                  <a:cubicBezTo>
                    <a:pt x="1236" y="1116"/>
                    <a:pt x="1142" y="1176"/>
                    <a:pt x="1091" y="1287"/>
                  </a:cubicBezTo>
                  <a:cubicBezTo>
                    <a:pt x="1030" y="1382"/>
                    <a:pt x="1022" y="1536"/>
                    <a:pt x="1116" y="1596"/>
                  </a:cubicBezTo>
                  <a:cubicBezTo>
                    <a:pt x="1133" y="1605"/>
                    <a:pt x="1151" y="1622"/>
                    <a:pt x="1159" y="1630"/>
                  </a:cubicBezTo>
                  <a:lnTo>
                    <a:pt x="1151" y="1630"/>
                  </a:lnTo>
                  <a:lnTo>
                    <a:pt x="1151" y="2334"/>
                  </a:lnTo>
                  <a:lnTo>
                    <a:pt x="1065" y="2334"/>
                  </a:lnTo>
                  <a:lnTo>
                    <a:pt x="1065" y="2446"/>
                  </a:lnTo>
                  <a:lnTo>
                    <a:pt x="1151" y="2446"/>
                  </a:lnTo>
                  <a:lnTo>
                    <a:pt x="1151" y="2703"/>
                  </a:lnTo>
                  <a:lnTo>
                    <a:pt x="799" y="2703"/>
                  </a:lnTo>
                  <a:cubicBezTo>
                    <a:pt x="773" y="2703"/>
                    <a:pt x="756" y="2720"/>
                    <a:pt x="756" y="2746"/>
                  </a:cubicBezTo>
                  <a:lnTo>
                    <a:pt x="816" y="2746"/>
                  </a:lnTo>
                  <a:lnTo>
                    <a:pt x="816" y="2840"/>
                  </a:lnTo>
                  <a:cubicBezTo>
                    <a:pt x="807" y="2840"/>
                    <a:pt x="807" y="2849"/>
                    <a:pt x="807" y="2866"/>
                  </a:cubicBezTo>
                  <a:cubicBezTo>
                    <a:pt x="807" y="2875"/>
                    <a:pt x="807" y="2875"/>
                    <a:pt x="816" y="2883"/>
                  </a:cubicBezTo>
                  <a:lnTo>
                    <a:pt x="816" y="3038"/>
                  </a:lnTo>
                  <a:lnTo>
                    <a:pt x="799" y="3038"/>
                  </a:lnTo>
                  <a:lnTo>
                    <a:pt x="799" y="3192"/>
                  </a:lnTo>
                  <a:lnTo>
                    <a:pt x="1142" y="3192"/>
                  </a:lnTo>
                  <a:lnTo>
                    <a:pt x="1142" y="3621"/>
                  </a:lnTo>
                  <a:cubicBezTo>
                    <a:pt x="1142" y="3621"/>
                    <a:pt x="1133" y="3621"/>
                    <a:pt x="1133" y="3638"/>
                  </a:cubicBezTo>
                  <a:lnTo>
                    <a:pt x="747" y="4024"/>
                  </a:lnTo>
                  <a:lnTo>
                    <a:pt x="747" y="4899"/>
                  </a:lnTo>
                  <a:lnTo>
                    <a:pt x="747" y="5886"/>
                  </a:lnTo>
                  <a:lnTo>
                    <a:pt x="722" y="5886"/>
                  </a:lnTo>
                  <a:lnTo>
                    <a:pt x="722" y="5998"/>
                  </a:lnTo>
                  <a:lnTo>
                    <a:pt x="747" y="5998"/>
                  </a:lnTo>
                  <a:lnTo>
                    <a:pt x="747" y="6083"/>
                  </a:lnTo>
                  <a:lnTo>
                    <a:pt x="747" y="6941"/>
                  </a:lnTo>
                  <a:lnTo>
                    <a:pt x="747" y="7997"/>
                  </a:lnTo>
                  <a:lnTo>
                    <a:pt x="636" y="7997"/>
                  </a:lnTo>
                  <a:cubicBezTo>
                    <a:pt x="619" y="7997"/>
                    <a:pt x="593" y="8022"/>
                    <a:pt x="593" y="8040"/>
                  </a:cubicBezTo>
                  <a:lnTo>
                    <a:pt x="670" y="8040"/>
                  </a:lnTo>
                  <a:lnTo>
                    <a:pt x="670" y="8142"/>
                  </a:lnTo>
                  <a:lnTo>
                    <a:pt x="662" y="8142"/>
                  </a:lnTo>
                  <a:cubicBezTo>
                    <a:pt x="644" y="8142"/>
                    <a:pt x="636" y="8151"/>
                    <a:pt x="636" y="8160"/>
                  </a:cubicBezTo>
                  <a:cubicBezTo>
                    <a:pt x="636" y="8168"/>
                    <a:pt x="644" y="8185"/>
                    <a:pt x="662" y="8185"/>
                  </a:cubicBezTo>
                  <a:lnTo>
                    <a:pt x="670" y="8185"/>
                  </a:lnTo>
                  <a:lnTo>
                    <a:pt x="670" y="8331"/>
                  </a:lnTo>
                  <a:lnTo>
                    <a:pt x="627" y="8331"/>
                  </a:lnTo>
                  <a:lnTo>
                    <a:pt x="627" y="8494"/>
                  </a:lnTo>
                  <a:lnTo>
                    <a:pt x="730" y="8494"/>
                  </a:lnTo>
                  <a:lnTo>
                    <a:pt x="730" y="8795"/>
                  </a:lnTo>
                  <a:lnTo>
                    <a:pt x="730" y="9996"/>
                  </a:lnTo>
                  <a:lnTo>
                    <a:pt x="687" y="9996"/>
                  </a:lnTo>
                  <a:lnTo>
                    <a:pt x="687" y="10073"/>
                  </a:lnTo>
                  <a:lnTo>
                    <a:pt x="730" y="10073"/>
                  </a:lnTo>
                  <a:lnTo>
                    <a:pt x="584" y="11780"/>
                  </a:lnTo>
                  <a:lnTo>
                    <a:pt x="550" y="11780"/>
                  </a:lnTo>
                  <a:lnTo>
                    <a:pt x="550" y="11840"/>
                  </a:lnTo>
                  <a:lnTo>
                    <a:pt x="584" y="11840"/>
                  </a:lnTo>
                  <a:lnTo>
                    <a:pt x="293" y="15092"/>
                  </a:lnTo>
                  <a:lnTo>
                    <a:pt x="1" y="15092"/>
                  </a:lnTo>
                  <a:lnTo>
                    <a:pt x="1" y="15581"/>
                  </a:lnTo>
                  <a:lnTo>
                    <a:pt x="2678" y="15581"/>
                  </a:lnTo>
                  <a:lnTo>
                    <a:pt x="2678" y="15092"/>
                  </a:lnTo>
                  <a:lnTo>
                    <a:pt x="2395" y="15092"/>
                  </a:lnTo>
                  <a:lnTo>
                    <a:pt x="2086" y="11866"/>
                  </a:lnTo>
                  <a:lnTo>
                    <a:pt x="2103" y="11866"/>
                  </a:lnTo>
                  <a:lnTo>
                    <a:pt x="2103" y="11797"/>
                  </a:lnTo>
                  <a:lnTo>
                    <a:pt x="2086" y="11797"/>
                  </a:lnTo>
                  <a:lnTo>
                    <a:pt x="1931" y="10090"/>
                  </a:lnTo>
                  <a:lnTo>
                    <a:pt x="2017" y="10090"/>
                  </a:lnTo>
                  <a:lnTo>
                    <a:pt x="2017" y="10021"/>
                  </a:lnTo>
                  <a:lnTo>
                    <a:pt x="1931" y="10021"/>
                  </a:lnTo>
                  <a:lnTo>
                    <a:pt x="1931" y="8820"/>
                  </a:lnTo>
                  <a:lnTo>
                    <a:pt x="1931" y="8520"/>
                  </a:lnTo>
                  <a:lnTo>
                    <a:pt x="2034" y="8520"/>
                  </a:lnTo>
                  <a:lnTo>
                    <a:pt x="2034" y="8357"/>
                  </a:lnTo>
                  <a:lnTo>
                    <a:pt x="2017" y="8357"/>
                  </a:lnTo>
                  <a:lnTo>
                    <a:pt x="2017" y="8065"/>
                  </a:lnTo>
                  <a:lnTo>
                    <a:pt x="2077" y="8065"/>
                  </a:lnTo>
                  <a:cubicBezTo>
                    <a:pt x="2077" y="8048"/>
                    <a:pt x="2051" y="8022"/>
                    <a:pt x="2034" y="8022"/>
                  </a:cubicBezTo>
                  <a:lnTo>
                    <a:pt x="1931" y="8022"/>
                  </a:lnTo>
                  <a:lnTo>
                    <a:pt x="1931" y="6958"/>
                  </a:lnTo>
                  <a:lnTo>
                    <a:pt x="1931" y="6015"/>
                  </a:lnTo>
                  <a:lnTo>
                    <a:pt x="1957" y="6015"/>
                  </a:lnTo>
                  <a:lnTo>
                    <a:pt x="1957" y="5912"/>
                  </a:lnTo>
                  <a:lnTo>
                    <a:pt x="1931" y="5912"/>
                  </a:lnTo>
                  <a:lnTo>
                    <a:pt x="1931" y="4925"/>
                  </a:lnTo>
                  <a:lnTo>
                    <a:pt x="1931" y="4041"/>
                  </a:lnTo>
                  <a:lnTo>
                    <a:pt x="1562" y="3655"/>
                  </a:lnTo>
                  <a:cubicBezTo>
                    <a:pt x="1545" y="3647"/>
                    <a:pt x="1545" y="3647"/>
                    <a:pt x="1537" y="3647"/>
                  </a:cubicBezTo>
                  <a:lnTo>
                    <a:pt x="1537" y="3278"/>
                  </a:lnTo>
                  <a:lnTo>
                    <a:pt x="1537" y="3209"/>
                  </a:lnTo>
                  <a:lnTo>
                    <a:pt x="1871" y="3209"/>
                  </a:lnTo>
                  <a:lnTo>
                    <a:pt x="1871" y="3046"/>
                  </a:lnTo>
                  <a:lnTo>
                    <a:pt x="1863" y="3046"/>
                  </a:lnTo>
                  <a:lnTo>
                    <a:pt x="1863" y="2754"/>
                  </a:lnTo>
                  <a:lnTo>
                    <a:pt x="1914" y="2754"/>
                  </a:lnTo>
                  <a:cubicBezTo>
                    <a:pt x="1914" y="2737"/>
                    <a:pt x="1888" y="2712"/>
                    <a:pt x="1871" y="2712"/>
                  </a:cubicBezTo>
                  <a:lnTo>
                    <a:pt x="1528" y="2712"/>
                  </a:lnTo>
                  <a:lnTo>
                    <a:pt x="1528" y="2454"/>
                  </a:lnTo>
                  <a:lnTo>
                    <a:pt x="1614" y="2454"/>
                  </a:lnTo>
                  <a:lnTo>
                    <a:pt x="1614" y="2351"/>
                  </a:lnTo>
                  <a:lnTo>
                    <a:pt x="1528" y="2351"/>
                  </a:lnTo>
                  <a:lnTo>
                    <a:pt x="1528" y="1665"/>
                  </a:lnTo>
                  <a:cubicBezTo>
                    <a:pt x="1691" y="1639"/>
                    <a:pt x="1846" y="1605"/>
                    <a:pt x="1991" y="1510"/>
                  </a:cubicBezTo>
                  <a:cubicBezTo>
                    <a:pt x="2094" y="1450"/>
                    <a:pt x="2180" y="1347"/>
                    <a:pt x="2266" y="1262"/>
                  </a:cubicBezTo>
                  <a:lnTo>
                    <a:pt x="2266" y="1262"/>
                  </a:lnTo>
                  <a:cubicBezTo>
                    <a:pt x="2246" y="1270"/>
                    <a:pt x="2224" y="1274"/>
                    <a:pt x="2203" y="1274"/>
                  </a:cubicBezTo>
                  <a:cubicBezTo>
                    <a:pt x="2135" y="1274"/>
                    <a:pt x="2067" y="1235"/>
                    <a:pt x="2034" y="1176"/>
                  </a:cubicBezTo>
                  <a:cubicBezTo>
                    <a:pt x="2111" y="1167"/>
                    <a:pt x="2197" y="1133"/>
                    <a:pt x="2266" y="1081"/>
                  </a:cubicBezTo>
                  <a:cubicBezTo>
                    <a:pt x="2300" y="1047"/>
                    <a:pt x="2309" y="1030"/>
                    <a:pt x="2326" y="987"/>
                  </a:cubicBezTo>
                  <a:cubicBezTo>
                    <a:pt x="2343" y="961"/>
                    <a:pt x="2352" y="893"/>
                    <a:pt x="2360" y="867"/>
                  </a:cubicBezTo>
                  <a:lnTo>
                    <a:pt x="2360" y="867"/>
                  </a:lnTo>
                  <a:cubicBezTo>
                    <a:pt x="2336" y="892"/>
                    <a:pt x="2262" y="930"/>
                    <a:pt x="2206" y="930"/>
                  </a:cubicBezTo>
                  <a:cubicBezTo>
                    <a:pt x="2185" y="930"/>
                    <a:pt x="2166" y="924"/>
                    <a:pt x="2154" y="910"/>
                  </a:cubicBezTo>
                  <a:cubicBezTo>
                    <a:pt x="2129" y="875"/>
                    <a:pt x="2197" y="773"/>
                    <a:pt x="2214" y="747"/>
                  </a:cubicBezTo>
                  <a:cubicBezTo>
                    <a:pt x="2274" y="652"/>
                    <a:pt x="2369" y="558"/>
                    <a:pt x="2360" y="429"/>
                  </a:cubicBezTo>
                  <a:cubicBezTo>
                    <a:pt x="2352" y="378"/>
                    <a:pt x="2326" y="335"/>
                    <a:pt x="2300" y="275"/>
                  </a:cubicBezTo>
                  <a:cubicBezTo>
                    <a:pt x="2266" y="232"/>
                    <a:pt x="2249" y="181"/>
                    <a:pt x="2249" y="129"/>
                  </a:cubicBezTo>
                  <a:cubicBezTo>
                    <a:pt x="2249" y="78"/>
                    <a:pt x="2266" y="18"/>
                    <a:pt x="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21"/>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09"/>
        <p:cNvGrpSpPr/>
        <p:nvPr/>
      </p:nvGrpSpPr>
      <p:grpSpPr>
        <a:xfrm>
          <a:off x="0" y="0"/>
          <a:ext cx="0" cy="0"/>
          <a:chOff x="0" y="0"/>
          <a:chExt cx="0" cy="0"/>
        </a:xfrm>
      </p:grpSpPr>
      <p:grpSp>
        <p:nvGrpSpPr>
          <p:cNvPr id="210" name="Google Shape;210;p22"/>
          <p:cNvGrpSpPr/>
          <p:nvPr/>
        </p:nvGrpSpPr>
        <p:grpSpPr>
          <a:xfrm>
            <a:off x="-50" y="4372513"/>
            <a:ext cx="9144000" cy="771013"/>
            <a:chOff x="-50" y="4372513"/>
            <a:chExt cx="9144000" cy="771013"/>
          </a:xfrm>
        </p:grpSpPr>
        <p:sp>
          <p:nvSpPr>
            <p:cNvPr id="211" name="Google Shape;211;p22"/>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250325" y="4375139"/>
              <a:ext cx="837485" cy="259886"/>
            </a:xfrm>
            <a:custGeom>
              <a:avLst/>
              <a:gdLst/>
              <a:ahLst/>
              <a:cxnLst/>
              <a:rect l="l" t="t" r="r" b="b"/>
              <a:pathLst>
                <a:path w="12252" h="3802" extrusionOk="0">
                  <a:moveTo>
                    <a:pt x="3415" y="1056"/>
                  </a:moveTo>
                  <a:lnTo>
                    <a:pt x="3415" y="1133"/>
                  </a:lnTo>
                  <a:lnTo>
                    <a:pt x="3329" y="1133"/>
                  </a:lnTo>
                  <a:lnTo>
                    <a:pt x="3329" y="1056"/>
                  </a:lnTo>
                  <a:close/>
                  <a:moveTo>
                    <a:pt x="2497" y="1176"/>
                  </a:moveTo>
                  <a:lnTo>
                    <a:pt x="2505" y="1185"/>
                  </a:lnTo>
                  <a:lnTo>
                    <a:pt x="2505" y="1185"/>
                  </a:lnTo>
                  <a:cubicBezTo>
                    <a:pt x="2508" y="1183"/>
                    <a:pt x="2511" y="1182"/>
                    <a:pt x="2515" y="1182"/>
                  </a:cubicBezTo>
                  <a:cubicBezTo>
                    <a:pt x="2516" y="1182"/>
                    <a:pt x="2516" y="1182"/>
                    <a:pt x="2517" y="1182"/>
                  </a:cubicBezTo>
                  <a:lnTo>
                    <a:pt x="2517" y="1182"/>
                  </a:lnTo>
                  <a:cubicBezTo>
                    <a:pt x="2508" y="1176"/>
                    <a:pt x="2502" y="1176"/>
                    <a:pt x="2497" y="1176"/>
                  </a:cubicBezTo>
                  <a:close/>
                  <a:moveTo>
                    <a:pt x="3415" y="1159"/>
                  </a:moveTo>
                  <a:lnTo>
                    <a:pt x="3415" y="1236"/>
                  </a:lnTo>
                  <a:lnTo>
                    <a:pt x="3329" y="1236"/>
                  </a:lnTo>
                  <a:lnTo>
                    <a:pt x="3329" y="1159"/>
                  </a:lnTo>
                  <a:close/>
                  <a:moveTo>
                    <a:pt x="3415" y="1262"/>
                  </a:moveTo>
                  <a:lnTo>
                    <a:pt x="3415" y="1331"/>
                  </a:lnTo>
                  <a:lnTo>
                    <a:pt x="3329" y="1331"/>
                  </a:lnTo>
                  <a:lnTo>
                    <a:pt x="3329" y="1262"/>
                  </a:lnTo>
                  <a:close/>
                  <a:moveTo>
                    <a:pt x="3415" y="1356"/>
                  </a:moveTo>
                  <a:lnTo>
                    <a:pt x="3415" y="1434"/>
                  </a:lnTo>
                  <a:lnTo>
                    <a:pt x="3329" y="1434"/>
                  </a:lnTo>
                  <a:lnTo>
                    <a:pt x="3329" y="1356"/>
                  </a:lnTo>
                  <a:close/>
                  <a:moveTo>
                    <a:pt x="3415" y="1451"/>
                  </a:moveTo>
                  <a:lnTo>
                    <a:pt x="3415" y="1502"/>
                  </a:lnTo>
                  <a:lnTo>
                    <a:pt x="3415" y="1528"/>
                  </a:lnTo>
                  <a:lnTo>
                    <a:pt x="3329" y="1528"/>
                  </a:lnTo>
                  <a:lnTo>
                    <a:pt x="3329" y="1451"/>
                  </a:lnTo>
                  <a:close/>
                  <a:moveTo>
                    <a:pt x="2480" y="1202"/>
                  </a:moveTo>
                  <a:lnTo>
                    <a:pt x="2806" y="1537"/>
                  </a:lnTo>
                  <a:cubicBezTo>
                    <a:pt x="2643" y="1399"/>
                    <a:pt x="2548" y="1296"/>
                    <a:pt x="2497" y="1262"/>
                  </a:cubicBezTo>
                  <a:cubicBezTo>
                    <a:pt x="2480" y="1245"/>
                    <a:pt x="2471" y="1236"/>
                    <a:pt x="2471" y="1228"/>
                  </a:cubicBezTo>
                  <a:cubicBezTo>
                    <a:pt x="2480" y="1219"/>
                    <a:pt x="2480" y="1219"/>
                    <a:pt x="2480" y="1202"/>
                  </a:cubicBezTo>
                  <a:close/>
                  <a:moveTo>
                    <a:pt x="3415" y="1562"/>
                  </a:moveTo>
                  <a:lnTo>
                    <a:pt x="3415" y="1631"/>
                  </a:lnTo>
                  <a:lnTo>
                    <a:pt x="3329" y="1631"/>
                  </a:lnTo>
                  <a:lnTo>
                    <a:pt x="3329" y="1562"/>
                  </a:lnTo>
                  <a:close/>
                  <a:moveTo>
                    <a:pt x="3415" y="1657"/>
                  </a:moveTo>
                  <a:lnTo>
                    <a:pt x="3415" y="1734"/>
                  </a:lnTo>
                  <a:lnTo>
                    <a:pt x="3329" y="1734"/>
                  </a:lnTo>
                  <a:lnTo>
                    <a:pt x="3329" y="1657"/>
                  </a:lnTo>
                  <a:close/>
                  <a:moveTo>
                    <a:pt x="3415" y="1751"/>
                  </a:moveTo>
                  <a:lnTo>
                    <a:pt x="3415" y="1777"/>
                  </a:lnTo>
                  <a:lnTo>
                    <a:pt x="3329" y="1777"/>
                  </a:lnTo>
                  <a:lnTo>
                    <a:pt x="3329" y="1751"/>
                  </a:lnTo>
                  <a:close/>
                  <a:moveTo>
                    <a:pt x="2419" y="1228"/>
                  </a:moveTo>
                  <a:cubicBezTo>
                    <a:pt x="2136" y="1657"/>
                    <a:pt x="1956" y="1931"/>
                    <a:pt x="1870" y="2043"/>
                  </a:cubicBezTo>
                  <a:cubicBezTo>
                    <a:pt x="1862" y="2051"/>
                    <a:pt x="1853" y="2060"/>
                    <a:pt x="1836" y="2060"/>
                  </a:cubicBezTo>
                  <a:lnTo>
                    <a:pt x="1836" y="1991"/>
                  </a:lnTo>
                  <a:lnTo>
                    <a:pt x="1776" y="1991"/>
                  </a:lnTo>
                  <a:lnTo>
                    <a:pt x="2419" y="1228"/>
                  </a:lnTo>
                  <a:close/>
                  <a:moveTo>
                    <a:pt x="2462" y="1236"/>
                  </a:moveTo>
                  <a:cubicBezTo>
                    <a:pt x="2462" y="1245"/>
                    <a:pt x="2471" y="1262"/>
                    <a:pt x="2480" y="1271"/>
                  </a:cubicBezTo>
                  <a:cubicBezTo>
                    <a:pt x="2548" y="1331"/>
                    <a:pt x="2677" y="1451"/>
                    <a:pt x="2891" y="1648"/>
                  </a:cubicBezTo>
                  <a:lnTo>
                    <a:pt x="2891" y="1657"/>
                  </a:lnTo>
                  <a:lnTo>
                    <a:pt x="2891" y="1777"/>
                  </a:lnTo>
                  <a:lnTo>
                    <a:pt x="2891" y="1931"/>
                  </a:lnTo>
                  <a:lnTo>
                    <a:pt x="2951" y="1931"/>
                  </a:lnTo>
                  <a:lnTo>
                    <a:pt x="2951" y="2317"/>
                  </a:lnTo>
                  <a:lnTo>
                    <a:pt x="1853" y="2317"/>
                  </a:lnTo>
                  <a:lnTo>
                    <a:pt x="1853" y="2094"/>
                  </a:lnTo>
                  <a:cubicBezTo>
                    <a:pt x="1862" y="2094"/>
                    <a:pt x="1879" y="2086"/>
                    <a:pt x="1896" y="2060"/>
                  </a:cubicBezTo>
                  <a:cubicBezTo>
                    <a:pt x="1982" y="1948"/>
                    <a:pt x="2162" y="1674"/>
                    <a:pt x="2454" y="1236"/>
                  </a:cubicBezTo>
                  <a:close/>
                  <a:moveTo>
                    <a:pt x="4256" y="1"/>
                  </a:moveTo>
                  <a:lnTo>
                    <a:pt x="4256" y="78"/>
                  </a:lnTo>
                  <a:lnTo>
                    <a:pt x="4093" y="78"/>
                  </a:lnTo>
                  <a:cubicBezTo>
                    <a:pt x="4093" y="78"/>
                    <a:pt x="4144" y="164"/>
                    <a:pt x="4256" y="173"/>
                  </a:cubicBezTo>
                  <a:lnTo>
                    <a:pt x="4256" y="378"/>
                  </a:lnTo>
                  <a:lnTo>
                    <a:pt x="4101" y="378"/>
                  </a:lnTo>
                  <a:cubicBezTo>
                    <a:pt x="4101" y="378"/>
                    <a:pt x="4144" y="464"/>
                    <a:pt x="4256" y="490"/>
                  </a:cubicBezTo>
                  <a:lnTo>
                    <a:pt x="4256" y="713"/>
                  </a:lnTo>
                  <a:lnTo>
                    <a:pt x="4110" y="713"/>
                  </a:lnTo>
                  <a:cubicBezTo>
                    <a:pt x="4110" y="713"/>
                    <a:pt x="4153" y="790"/>
                    <a:pt x="4256" y="816"/>
                  </a:cubicBezTo>
                  <a:lnTo>
                    <a:pt x="4256" y="970"/>
                  </a:lnTo>
                  <a:lnTo>
                    <a:pt x="4101" y="970"/>
                  </a:lnTo>
                  <a:lnTo>
                    <a:pt x="4101" y="1108"/>
                  </a:lnTo>
                  <a:lnTo>
                    <a:pt x="4170" y="1108"/>
                  </a:lnTo>
                  <a:lnTo>
                    <a:pt x="4195" y="1236"/>
                  </a:lnTo>
                  <a:lnTo>
                    <a:pt x="4101" y="1236"/>
                  </a:lnTo>
                  <a:lnTo>
                    <a:pt x="4101" y="1537"/>
                  </a:lnTo>
                  <a:lnTo>
                    <a:pt x="3827" y="1537"/>
                  </a:lnTo>
                  <a:lnTo>
                    <a:pt x="3827" y="945"/>
                  </a:lnTo>
                  <a:lnTo>
                    <a:pt x="3415" y="945"/>
                  </a:lnTo>
                  <a:lnTo>
                    <a:pt x="3415" y="962"/>
                  </a:lnTo>
                  <a:lnTo>
                    <a:pt x="3329" y="962"/>
                  </a:lnTo>
                  <a:lnTo>
                    <a:pt x="3329" y="970"/>
                  </a:lnTo>
                  <a:lnTo>
                    <a:pt x="3415" y="970"/>
                  </a:lnTo>
                  <a:lnTo>
                    <a:pt x="3415" y="1030"/>
                  </a:lnTo>
                  <a:lnTo>
                    <a:pt x="3329" y="1030"/>
                  </a:lnTo>
                  <a:lnTo>
                    <a:pt x="3329" y="970"/>
                  </a:lnTo>
                  <a:lnTo>
                    <a:pt x="3286" y="970"/>
                  </a:lnTo>
                  <a:lnTo>
                    <a:pt x="3286" y="1803"/>
                  </a:lnTo>
                  <a:lnTo>
                    <a:pt x="3114" y="1803"/>
                  </a:lnTo>
                  <a:lnTo>
                    <a:pt x="3114" y="1691"/>
                  </a:lnTo>
                  <a:lnTo>
                    <a:pt x="2986" y="1691"/>
                  </a:lnTo>
                  <a:cubicBezTo>
                    <a:pt x="2986" y="1674"/>
                    <a:pt x="2986" y="1657"/>
                    <a:pt x="2977" y="1648"/>
                  </a:cubicBezTo>
                  <a:cubicBezTo>
                    <a:pt x="2960" y="1631"/>
                    <a:pt x="2943" y="1631"/>
                    <a:pt x="2934" y="1631"/>
                  </a:cubicBezTo>
                  <a:cubicBezTo>
                    <a:pt x="2737" y="1408"/>
                    <a:pt x="2608" y="1271"/>
                    <a:pt x="2557" y="1202"/>
                  </a:cubicBezTo>
                  <a:cubicBezTo>
                    <a:pt x="2545" y="1190"/>
                    <a:pt x="2528" y="1182"/>
                    <a:pt x="2517" y="1182"/>
                  </a:cubicBezTo>
                  <a:lnTo>
                    <a:pt x="2517" y="1182"/>
                  </a:lnTo>
                  <a:cubicBezTo>
                    <a:pt x="2521" y="1184"/>
                    <a:pt x="2525" y="1188"/>
                    <a:pt x="2531" y="1193"/>
                  </a:cubicBezTo>
                  <a:cubicBezTo>
                    <a:pt x="2591" y="1245"/>
                    <a:pt x="2677" y="1356"/>
                    <a:pt x="2823" y="1520"/>
                  </a:cubicBezTo>
                  <a:lnTo>
                    <a:pt x="2505" y="1185"/>
                  </a:lnTo>
                  <a:lnTo>
                    <a:pt x="2497" y="1185"/>
                  </a:lnTo>
                  <a:lnTo>
                    <a:pt x="2497" y="1176"/>
                  </a:lnTo>
                  <a:cubicBezTo>
                    <a:pt x="2484" y="1163"/>
                    <a:pt x="2473" y="1157"/>
                    <a:pt x="2462" y="1157"/>
                  </a:cubicBezTo>
                  <a:cubicBezTo>
                    <a:pt x="2452" y="1157"/>
                    <a:pt x="2441" y="1163"/>
                    <a:pt x="2428" y="1176"/>
                  </a:cubicBezTo>
                  <a:cubicBezTo>
                    <a:pt x="2419" y="1185"/>
                    <a:pt x="2419" y="1193"/>
                    <a:pt x="2419" y="1193"/>
                  </a:cubicBezTo>
                  <a:cubicBezTo>
                    <a:pt x="2051" y="1537"/>
                    <a:pt x="1827" y="1751"/>
                    <a:pt x="1733" y="1863"/>
                  </a:cubicBezTo>
                  <a:cubicBezTo>
                    <a:pt x="1827" y="1751"/>
                    <a:pt x="2051" y="1545"/>
                    <a:pt x="2411" y="1219"/>
                  </a:cubicBezTo>
                  <a:lnTo>
                    <a:pt x="2411" y="1219"/>
                  </a:lnTo>
                  <a:lnTo>
                    <a:pt x="1750" y="2000"/>
                  </a:lnTo>
                  <a:lnTo>
                    <a:pt x="1733" y="2000"/>
                  </a:lnTo>
                  <a:cubicBezTo>
                    <a:pt x="1725" y="1974"/>
                    <a:pt x="1707" y="1957"/>
                    <a:pt x="1707" y="1923"/>
                  </a:cubicBezTo>
                  <a:cubicBezTo>
                    <a:pt x="1707" y="1906"/>
                    <a:pt x="1725" y="1880"/>
                    <a:pt x="1733" y="1863"/>
                  </a:cubicBezTo>
                  <a:lnTo>
                    <a:pt x="1733" y="1863"/>
                  </a:lnTo>
                  <a:cubicBezTo>
                    <a:pt x="1707" y="1880"/>
                    <a:pt x="1699" y="1914"/>
                    <a:pt x="1699" y="1948"/>
                  </a:cubicBezTo>
                  <a:cubicBezTo>
                    <a:pt x="1699" y="1974"/>
                    <a:pt x="1707" y="2000"/>
                    <a:pt x="1716" y="2017"/>
                  </a:cubicBezTo>
                  <a:lnTo>
                    <a:pt x="1664" y="2017"/>
                  </a:lnTo>
                  <a:lnTo>
                    <a:pt x="1664" y="2343"/>
                  </a:lnTo>
                  <a:lnTo>
                    <a:pt x="1656" y="2343"/>
                  </a:lnTo>
                  <a:lnTo>
                    <a:pt x="1544" y="2129"/>
                  </a:lnTo>
                  <a:lnTo>
                    <a:pt x="60" y="2060"/>
                  </a:lnTo>
                  <a:lnTo>
                    <a:pt x="60" y="2257"/>
                  </a:lnTo>
                  <a:lnTo>
                    <a:pt x="154" y="2266"/>
                  </a:lnTo>
                  <a:lnTo>
                    <a:pt x="154" y="2463"/>
                  </a:lnTo>
                  <a:lnTo>
                    <a:pt x="154" y="2738"/>
                  </a:lnTo>
                  <a:lnTo>
                    <a:pt x="60" y="2746"/>
                  </a:lnTo>
                  <a:lnTo>
                    <a:pt x="60" y="2764"/>
                  </a:lnTo>
                  <a:lnTo>
                    <a:pt x="60" y="2772"/>
                  </a:lnTo>
                  <a:lnTo>
                    <a:pt x="60" y="2781"/>
                  </a:lnTo>
                  <a:lnTo>
                    <a:pt x="60" y="2789"/>
                  </a:lnTo>
                  <a:cubicBezTo>
                    <a:pt x="60" y="2798"/>
                    <a:pt x="60" y="2798"/>
                    <a:pt x="43" y="2815"/>
                  </a:cubicBezTo>
                  <a:lnTo>
                    <a:pt x="43" y="2824"/>
                  </a:lnTo>
                  <a:cubicBezTo>
                    <a:pt x="43" y="2832"/>
                    <a:pt x="43" y="2841"/>
                    <a:pt x="34" y="2841"/>
                  </a:cubicBezTo>
                  <a:lnTo>
                    <a:pt x="34" y="2858"/>
                  </a:lnTo>
                  <a:cubicBezTo>
                    <a:pt x="34" y="2867"/>
                    <a:pt x="34" y="2875"/>
                    <a:pt x="26" y="2884"/>
                  </a:cubicBezTo>
                  <a:lnTo>
                    <a:pt x="26" y="2901"/>
                  </a:lnTo>
                  <a:cubicBezTo>
                    <a:pt x="26" y="2909"/>
                    <a:pt x="26" y="2927"/>
                    <a:pt x="17" y="2944"/>
                  </a:cubicBezTo>
                  <a:lnTo>
                    <a:pt x="17" y="2987"/>
                  </a:lnTo>
                  <a:cubicBezTo>
                    <a:pt x="0" y="3047"/>
                    <a:pt x="0" y="3115"/>
                    <a:pt x="0" y="3201"/>
                  </a:cubicBezTo>
                  <a:lnTo>
                    <a:pt x="0" y="3261"/>
                  </a:lnTo>
                  <a:lnTo>
                    <a:pt x="0" y="3287"/>
                  </a:lnTo>
                  <a:cubicBezTo>
                    <a:pt x="0" y="3304"/>
                    <a:pt x="17" y="3338"/>
                    <a:pt x="17" y="3356"/>
                  </a:cubicBezTo>
                  <a:lnTo>
                    <a:pt x="17" y="3373"/>
                  </a:lnTo>
                  <a:cubicBezTo>
                    <a:pt x="17" y="3390"/>
                    <a:pt x="26" y="3416"/>
                    <a:pt x="26" y="3441"/>
                  </a:cubicBezTo>
                  <a:cubicBezTo>
                    <a:pt x="26" y="3459"/>
                    <a:pt x="26" y="3467"/>
                    <a:pt x="34" y="3476"/>
                  </a:cubicBezTo>
                  <a:cubicBezTo>
                    <a:pt x="34" y="3501"/>
                    <a:pt x="43" y="3519"/>
                    <a:pt x="60" y="3544"/>
                  </a:cubicBezTo>
                  <a:cubicBezTo>
                    <a:pt x="60" y="3553"/>
                    <a:pt x="69" y="3570"/>
                    <a:pt x="69" y="3587"/>
                  </a:cubicBezTo>
                  <a:cubicBezTo>
                    <a:pt x="77" y="3604"/>
                    <a:pt x="77" y="3613"/>
                    <a:pt x="86" y="3639"/>
                  </a:cubicBezTo>
                  <a:cubicBezTo>
                    <a:pt x="103" y="3656"/>
                    <a:pt x="103" y="3673"/>
                    <a:pt x="112" y="3690"/>
                  </a:cubicBezTo>
                  <a:cubicBezTo>
                    <a:pt x="120" y="3724"/>
                    <a:pt x="146" y="3767"/>
                    <a:pt x="163" y="3802"/>
                  </a:cubicBezTo>
                  <a:lnTo>
                    <a:pt x="12106" y="3802"/>
                  </a:lnTo>
                  <a:cubicBezTo>
                    <a:pt x="12106" y="3802"/>
                    <a:pt x="12075" y="3387"/>
                    <a:pt x="11878" y="3387"/>
                  </a:cubicBezTo>
                  <a:cubicBezTo>
                    <a:pt x="11868" y="3387"/>
                    <a:pt x="11859" y="3388"/>
                    <a:pt x="11849" y="3390"/>
                  </a:cubicBezTo>
                  <a:cubicBezTo>
                    <a:pt x="11823" y="3390"/>
                    <a:pt x="11806" y="3398"/>
                    <a:pt x="11780" y="3398"/>
                  </a:cubicBezTo>
                  <a:lnTo>
                    <a:pt x="11668" y="3398"/>
                  </a:lnTo>
                  <a:cubicBezTo>
                    <a:pt x="11651" y="3398"/>
                    <a:pt x="11625" y="3398"/>
                    <a:pt x="11600" y="3390"/>
                  </a:cubicBezTo>
                  <a:lnTo>
                    <a:pt x="11583" y="3390"/>
                  </a:lnTo>
                  <a:cubicBezTo>
                    <a:pt x="11565" y="3390"/>
                    <a:pt x="11531" y="3381"/>
                    <a:pt x="11514" y="3373"/>
                  </a:cubicBezTo>
                  <a:cubicBezTo>
                    <a:pt x="11480" y="3356"/>
                    <a:pt x="11445" y="3347"/>
                    <a:pt x="11428" y="3338"/>
                  </a:cubicBezTo>
                  <a:lnTo>
                    <a:pt x="11411" y="3338"/>
                  </a:lnTo>
                  <a:cubicBezTo>
                    <a:pt x="11402" y="3330"/>
                    <a:pt x="11394" y="3330"/>
                    <a:pt x="11385" y="3313"/>
                  </a:cubicBezTo>
                  <a:cubicBezTo>
                    <a:pt x="11385" y="3313"/>
                    <a:pt x="11368" y="3313"/>
                    <a:pt x="11368" y="3304"/>
                  </a:cubicBezTo>
                  <a:lnTo>
                    <a:pt x="11351" y="3287"/>
                  </a:lnTo>
                  <a:lnTo>
                    <a:pt x="11342" y="3270"/>
                  </a:lnTo>
                  <a:cubicBezTo>
                    <a:pt x="11325" y="3261"/>
                    <a:pt x="11325" y="3253"/>
                    <a:pt x="11317" y="3253"/>
                  </a:cubicBezTo>
                  <a:lnTo>
                    <a:pt x="11317" y="3244"/>
                  </a:lnTo>
                  <a:cubicBezTo>
                    <a:pt x="11308" y="3227"/>
                    <a:pt x="11308" y="3218"/>
                    <a:pt x="11308" y="3210"/>
                  </a:cubicBezTo>
                  <a:lnTo>
                    <a:pt x="11308" y="3201"/>
                  </a:lnTo>
                  <a:cubicBezTo>
                    <a:pt x="11308" y="3141"/>
                    <a:pt x="11325" y="3081"/>
                    <a:pt x="11402" y="3004"/>
                  </a:cubicBezTo>
                  <a:cubicBezTo>
                    <a:pt x="11608" y="2789"/>
                    <a:pt x="11900" y="2386"/>
                    <a:pt x="12080" y="2129"/>
                  </a:cubicBezTo>
                  <a:cubicBezTo>
                    <a:pt x="12175" y="1991"/>
                    <a:pt x="12252" y="1880"/>
                    <a:pt x="12252" y="1880"/>
                  </a:cubicBezTo>
                  <a:lnTo>
                    <a:pt x="12252" y="1880"/>
                  </a:lnTo>
                  <a:lnTo>
                    <a:pt x="10776" y="1974"/>
                  </a:lnTo>
                  <a:lnTo>
                    <a:pt x="10776" y="1777"/>
                  </a:lnTo>
                  <a:lnTo>
                    <a:pt x="10201" y="1777"/>
                  </a:lnTo>
                  <a:lnTo>
                    <a:pt x="10184" y="1605"/>
                  </a:lnTo>
                  <a:cubicBezTo>
                    <a:pt x="10347" y="1571"/>
                    <a:pt x="10416" y="1442"/>
                    <a:pt x="10416" y="1442"/>
                  </a:cubicBezTo>
                  <a:lnTo>
                    <a:pt x="10175" y="1442"/>
                  </a:lnTo>
                  <a:lnTo>
                    <a:pt x="10133" y="1108"/>
                  </a:lnTo>
                  <a:cubicBezTo>
                    <a:pt x="10304" y="1091"/>
                    <a:pt x="10373" y="962"/>
                    <a:pt x="10373" y="962"/>
                  </a:cubicBezTo>
                  <a:lnTo>
                    <a:pt x="10107" y="962"/>
                  </a:lnTo>
                  <a:lnTo>
                    <a:pt x="10073" y="670"/>
                  </a:lnTo>
                  <a:cubicBezTo>
                    <a:pt x="10236" y="644"/>
                    <a:pt x="10313" y="533"/>
                    <a:pt x="10313" y="533"/>
                  </a:cubicBezTo>
                  <a:lnTo>
                    <a:pt x="10064" y="533"/>
                  </a:lnTo>
                  <a:lnTo>
                    <a:pt x="10047" y="387"/>
                  </a:lnTo>
                  <a:lnTo>
                    <a:pt x="10047" y="533"/>
                  </a:lnTo>
                  <a:lnTo>
                    <a:pt x="9764" y="533"/>
                  </a:lnTo>
                  <a:cubicBezTo>
                    <a:pt x="9764" y="533"/>
                    <a:pt x="9849" y="679"/>
                    <a:pt x="10030" y="679"/>
                  </a:cubicBezTo>
                  <a:lnTo>
                    <a:pt x="10030" y="970"/>
                  </a:lnTo>
                  <a:lnTo>
                    <a:pt x="9772" y="970"/>
                  </a:lnTo>
                  <a:cubicBezTo>
                    <a:pt x="9772" y="970"/>
                    <a:pt x="9849" y="1108"/>
                    <a:pt x="10030" y="1116"/>
                  </a:cubicBezTo>
                  <a:lnTo>
                    <a:pt x="10030" y="1451"/>
                  </a:lnTo>
                  <a:lnTo>
                    <a:pt x="9772" y="1451"/>
                  </a:lnTo>
                  <a:cubicBezTo>
                    <a:pt x="9772" y="1451"/>
                    <a:pt x="9849" y="1588"/>
                    <a:pt x="10021" y="1622"/>
                  </a:cubicBezTo>
                  <a:lnTo>
                    <a:pt x="10021" y="2051"/>
                  </a:lnTo>
                  <a:lnTo>
                    <a:pt x="9927" y="2060"/>
                  </a:lnTo>
                  <a:lnTo>
                    <a:pt x="9927" y="1794"/>
                  </a:lnTo>
                  <a:lnTo>
                    <a:pt x="9772" y="1794"/>
                  </a:lnTo>
                  <a:lnTo>
                    <a:pt x="9772" y="1631"/>
                  </a:lnTo>
                  <a:lnTo>
                    <a:pt x="9412" y="1631"/>
                  </a:lnTo>
                  <a:lnTo>
                    <a:pt x="9412" y="1794"/>
                  </a:lnTo>
                  <a:lnTo>
                    <a:pt x="9283" y="1794"/>
                  </a:lnTo>
                  <a:lnTo>
                    <a:pt x="9283" y="2103"/>
                  </a:lnTo>
                  <a:lnTo>
                    <a:pt x="5937" y="2335"/>
                  </a:lnTo>
                  <a:lnTo>
                    <a:pt x="5937" y="2060"/>
                  </a:lnTo>
                  <a:lnTo>
                    <a:pt x="5774" y="2060"/>
                  </a:lnTo>
                  <a:lnTo>
                    <a:pt x="5774" y="1528"/>
                  </a:lnTo>
                  <a:lnTo>
                    <a:pt x="5886" y="1528"/>
                  </a:lnTo>
                  <a:lnTo>
                    <a:pt x="5886" y="1228"/>
                  </a:lnTo>
                  <a:lnTo>
                    <a:pt x="5774" y="1228"/>
                  </a:lnTo>
                  <a:lnTo>
                    <a:pt x="5808" y="1099"/>
                  </a:lnTo>
                  <a:lnTo>
                    <a:pt x="5869" y="1099"/>
                  </a:lnTo>
                  <a:lnTo>
                    <a:pt x="5869" y="962"/>
                  </a:lnTo>
                  <a:lnTo>
                    <a:pt x="5766" y="962"/>
                  </a:lnTo>
                  <a:lnTo>
                    <a:pt x="5766" y="893"/>
                  </a:lnTo>
                  <a:lnTo>
                    <a:pt x="5654" y="893"/>
                  </a:lnTo>
                  <a:lnTo>
                    <a:pt x="5654" y="833"/>
                  </a:lnTo>
                  <a:lnTo>
                    <a:pt x="5628" y="833"/>
                  </a:lnTo>
                  <a:lnTo>
                    <a:pt x="5628" y="893"/>
                  </a:lnTo>
                  <a:lnTo>
                    <a:pt x="5594" y="893"/>
                  </a:lnTo>
                  <a:lnTo>
                    <a:pt x="5594" y="765"/>
                  </a:lnTo>
                  <a:lnTo>
                    <a:pt x="5560" y="765"/>
                  </a:lnTo>
                  <a:lnTo>
                    <a:pt x="5560" y="893"/>
                  </a:lnTo>
                  <a:lnTo>
                    <a:pt x="5482" y="893"/>
                  </a:lnTo>
                  <a:lnTo>
                    <a:pt x="5482" y="962"/>
                  </a:lnTo>
                  <a:lnTo>
                    <a:pt x="5422" y="962"/>
                  </a:lnTo>
                  <a:lnTo>
                    <a:pt x="5422" y="541"/>
                  </a:lnTo>
                  <a:lnTo>
                    <a:pt x="5482" y="541"/>
                  </a:lnTo>
                  <a:lnTo>
                    <a:pt x="5482" y="490"/>
                  </a:lnTo>
                  <a:lnTo>
                    <a:pt x="5311" y="490"/>
                  </a:lnTo>
                  <a:lnTo>
                    <a:pt x="5311" y="541"/>
                  </a:lnTo>
                  <a:lnTo>
                    <a:pt x="5388" y="541"/>
                  </a:lnTo>
                  <a:lnTo>
                    <a:pt x="5388" y="962"/>
                  </a:lnTo>
                  <a:lnTo>
                    <a:pt x="4873" y="962"/>
                  </a:lnTo>
                  <a:lnTo>
                    <a:pt x="4873" y="765"/>
                  </a:lnTo>
                  <a:lnTo>
                    <a:pt x="4925" y="765"/>
                  </a:lnTo>
                  <a:lnTo>
                    <a:pt x="4925" y="722"/>
                  </a:lnTo>
                  <a:lnTo>
                    <a:pt x="4813" y="722"/>
                  </a:lnTo>
                  <a:lnTo>
                    <a:pt x="4813" y="765"/>
                  </a:lnTo>
                  <a:lnTo>
                    <a:pt x="4856" y="765"/>
                  </a:lnTo>
                  <a:lnTo>
                    <a:pt x="4856" y="962"/>
                  </a:lnTo>
                  <a:lnTo>
                    <a:pt x="4770" y="962"/>
                  </a:lnTo>
                  <a:lnTo>
                    <a:pt x="4770" y="559"/>
                  </a:lnTo>
                  <a:lnTo>
                    <a:pt x="4899" y="559"/>
                  </a:lnTo>
                  <a:lnTo>
                    <a:pt x="4899" y="507"/>
                  </a:lnTo>
                  <a:lnTo>
                    <a:pt x="4616" y="507"/>
                  </a:lnTo>
                  <a:lnTo>
                    <a:pt x="4616" y="559"/>
                  </a:lnTo>
                  <a:lnTo>
                    <a:pt x="4745" y="559"/>
                  </a:lnTo>
                  <a:lnTo>
                    <a:pt x="4745" y="962"/>
                  </a:lnTo>
                  <a:lnTo>
                    <a:pt x="4444" y="962"/>
                  </a:lnTo>
                  <a:lnTo>
                    <a:pt x="4410" y="807"/>
                  </a:lnTo>
                  <a:cubicBezTo>
                    <a:pt x="4496" y="773"/>
                    <a:pt x="4530" y="713"/>
                    <a:pt x="4530" y="713"/>
                  </a:cubicBezTo>
                  <a:lnTo>
                    <a:pt x="4393" y="713"/>
                  </a:lnTo>
                  <a:lnTo>
                    <a:pt x="4350" y="490"/>
                  </a:lnTo>
                  <a:cubicBezTo>
                    <a:pt x="4453" y="464"/>
                    <a:pt x="4496" y="378"/>
                    <a:pt x="4496" y="378"/>
                  </a:cubicBezTo>
                  <a:lnTo>
                    <a:pt x="4324" y="378"/>
                  </a:lnTo>
                  <a:lnTo>
                    <a:pt x="4281" y="173"/>
                  </a:lnTo>
                  <a:cubicBezTo>
                    <a:pt x="4401" y="164"/>
                    <a:pt x="4444" y="78"/>
                    <a:pt x="4444" y="78"/>
                  </a:cubicBezTo>
                  <a:lnTo>
                    <a:pt x="4264" y="78"/>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1524489" y="4372513"/>
              <a:ext cx="535493" cy="265149"/>
            </a:xfrm>
            <a:custGeom>
              <a:avLst/>
              <a:gdLst/>
              <a:ahLst/>
              <a:cxnLst/>
              <a:rect l="l" t="t" r="r" b="b"/>
              <a:pathLst>
                <a:path w="7834" h="3879" extrusionOk="0">
                  <a:moveTo>
                    <a:pt x="1416" y="0"/>
                  </a:moveTo>
                  <a:cubicBezTo>
                    <a:pt x="1408" y="0"/>
                    <a:pt x="1391" y="18"/>
                    <a:pt x="1391" y="26"/>
                  </a:cubicBezTo>
                  <a:lnTo>
                    <a:pt x="1391" y="601"/>
                  </a:lnTo>
                  <a:lnTo>
                    <a:pt x="1279" y="601"/>
                  </a:lnTo>
                  <a:lnTo>
                    <a:pt x="1279" y="1176"/>
                  </a:lnTo>
                  <a:lnTo>
                    <a:pt x="1245" y="1176"/>
                  </a:lnTo>
                  <a:lnTo>
                    <a:pt x="1116" y="1408"/>
                  </a:lnTo>
                  <a:lnTo>
                    <a:pt x="618" y="1408"/>
                  </a:lnTo>
                  <a:lnTo>
                    <a:pt x="618" y="1691"/>
                  </a:lnTo>
                  <a:lnTo>
                    <a:pt x="764" y="1691"/>
                  </a:lnTo>
                  <a:lnTo>
                    <a:pt x="704" y="1794"/>
                  </a:lnTo>
                  <a:lnTo>
                    <a:pt x="678" y="1862"/>
                  </a:lnTo>
                  <a:lnTo>
                    <a:pt x="636" y="1957"/>
                  </a:lnTo>
                  <a:lnTo>
                    <a:pt x="610" y="2000"/>
                  </a:lnTo>
                  <a:lnTo>
                    <a:pt x="567" y="2094"/>
                  </a:lnTo>
                  <a:lnTo>
                    <a:pt x="550" y="2145"/>
                  </a:lnTo>
                  <a:lnTo>
                    <a:pt x="481" y="2274"/>
                  </a:lnTo>
                  <a:lnTo>
                    <a:pt x="464" y="2326"/>
                  </a:lnTo>
                  <a:lnTo>
                    <a:pt x="404" y="2429"/>
                  </a:lnTo>
                  <a:lnTo>
                    <a:pt x="404" y="2437"/>
                  </a:lnTo>
                  <a:lnTo>
                    <a:pt x="318" y="2609"/>
                  </a:lnTo>
                  <a:lnTo>
                    <a:pt x="1" y="2609"/>
                  </a:lnTo>
                  <a:cubicBezTo>
                    <a:pt x="1" y="2609"/>
                    <a:pt x="18" y="2746"/>
                    <a:pt x="249" y="3244"/>
                  </a:cubicBezTo>
                  <a:cubicBezTo>
                    <a:pt x="473" y="3724"/>
                    <a:pt x="1210" y="3878"/>
                    <a:pt x="1210" y="3878"/>
                  </a:cubicBezTo>
                  <a:lnTo>
                    <a:pt x="6573" y="3878"/>
                  </a:lnTo>
                  <a:cubicBezTo>
                    <a:pt x="7147" y="3853"/>
                    <a:pt x="7834" y="2695"/>
                    <a:pt x="7834" y="2694"/>
                  </a:cubicBezTo>
                  <a:lnTo>
                    <a:pt x="7834" y="2694"/>
                  </a:lnTo>
                  <a:cubicBezTo>
                    <a:pt x="7834" y="2694"/>
                    <a:pt x="7791" y="2712"/>
                    <a:pt x="7714" y="2729"/>
                  </a:cubicBezTo>
                  <a:cubicBezTo>
                    <a:pt x="7679" y="2737"/>
                    <a:pt x="7662" y="2737"/>
                    <a:pt x="7619" y="2755"/>
                  </a:cubicBezTo>
                  <a:lnTo>
                    <a:pt x="7594" y="2755"/>
                  </a:lnTo>
                  <a:cubicBezTo>
                    <a:pt x="7568" y="2755"/>
                    <a:pt x="7551" y="2763"/>
                    <a:pt x="7525" y="2763"/>
                  </a:cubicBezTo>
                  <a:cubicBezTo>
                    <a:pt x="7516" y="2763"/>
                    <a:pt x="7508" y="2763"/>
                    <a:pt x="7499" y="2772"/>
                  </a:cubicBezTo>
                  <a:cubicBezTo>
                    <a:pt x="7474" y="2772"/>
                    <a:pt x="7456" y="2780"/>
                    <a:pt x="7422" y="2780"/>
                  </a:cubicBezTo>
                  <a:cubicBezTo>
                    <a:pt x="7413" y="2780"/>
                    <a:pt x="7396" y="2780"/>
                    <a:pt x="7388" y="2789"/>
                  </a:cubicBezTo>
                  <a:cubicBezTo>
                    <a:pt x="7371" y="2789"/>
                    <a:pt x="7345" y="2806"/>
                    <a:pt x="7328" y="2806"/>
                  </a:cubicBezTo>
                  <a:lnTo>
                    <a:pt x="7139" y="2806"/>
                  </a:lnTo>
                  <a:lnTo>
                    <a:pt x="7139" y="2514"/>
                  </a:lnTo>
                  <a:lnTo>
                    <a:pt x="7002" y="2514"/>
                  </a:lnTo>
                  <a:lnTo>
                    <a:pt x="7002" y="2034"/>
                  </a:lnTo>
                  <a:lnTo>
                    <a:pt x="6976" y="2034"/>
                  </a:lnTo>
                  <a:lnTo>
                    <a:pt x="6976" y="2514"/>
                  </a:lnTo>
                  <a:lnTo>
                    <a:pt x="6830" y="2514"/>
                  </a:lnTo>
                  <a:lnTo>
                    <a:pt x="6830" y="2806"/>
                  </a:lnTo>
                  <a:lnTo>
                    <a:pt x="2695" y="2806"/>
                  </a:lnTo>
                  <a:cubicBezTo>
                    <a:pt x="2609" y="2703"/>
                    <a:pt x="2566" y="2609"/>
                    <a:pt x="2566" y="2609"/>
                  </a:cubicBezTo>
                  <a:lnTo>
                    <a:pt x="2377" y="2609"/>
                  </a:lnTo>
                  <a:lnTo>
                    <a:pt x="2377" y="2489"/>
                  </a:lnTo>
                  <a:lnTo>
                    <a:pt x="2377" y="2429"/>
                  </a:lnTo>
                  <a:lnTo>
                    <a:pt x="2377" y="2317"/>
                  </a:lnTo>
                  <a:lnTo>
                    <a:pt x="2377" y="2274"/>
                  </a:lnTo>
                  <a:lnTo>
                    <a:pt x="2377" y="2163"/>
                  </a:lnTo>
                  <a:lnTo>
                    <a:pt x="2377" y="2094"/>
                  </a:lnTo>
                  <a:lnTo>
                    <a:pt x="2377" y="2000"/>
                  </a:lnTo>
                  <a:lnTo>
                    <a:pt x="2377" y="1957"/>
                  </a:lnTo>
                  <a:lnTo>
                    <a:pt x="2377" y="1862"/>
                  </a:lnTo>
                  <a:lnTo>
                    <a:pt x="2377" y="1794"/>
                  </a:lnTo>
                  <a:lnTo>
                    <a:pt x="2377" y="1691"/>
                  </a:lnTo>
                  <a:lnTo>
                    <a:pt x="2746" y="1691"/>
                  </a:lnTo>
                  <a:lnTo>
                    <a:pt x="2746" y="1408"/>
                  </a:lnTo>
                  <a:lnTo>
                    <a:pt x="1596" y="1408"/>
                  </a:lnTo>
                  <a:lnTo>
                    <a:pt x="1596" y="1176"/>
                  </a:lnTo>
                  <a:lnTo>
                    <a:pt x="1554" y="1176"/>
                  </a:lnTo>
                  <a:lnTo>
                    <a:pt x="1554" y="601"/>
                  </a:lnTo>
                  <a:lnTo>
                    <a:pt x="1433" y="601"/>
                  </a:lnTo>
                  <a:lnTo>
                    <a:pt x="1433" y="26"/>
                  </a:lnTo>
                  <a:cubicBezTo>
                    <a:pt x="1433" y="18"/>
                    <a:pt x="1425" y="0"/>
                    <a:pt x="1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7457073" y="4376919"/>
              <a:ext cx="877952" cy="256331"/>
            </a:xfrm>
            <a:custGeom>
              <a:avLst/>
              <a:gdLst/>
              <a:ahLst/>
              <a:cxnLst/>
              <a:rect l="l" t="t" r="r" b="b"/>
              <a:pathLst>
                <a:path w="12844" h="3750" extrusionOk="0">
                  <a:moveTo>
                    <a:pt x="9249" y="1382"/>
                  </a:moveTo>
                  <a:lnTo>
                    <a:pt x="9249" y="1442"/>
                  </a:lnTo>
                  <a:lnTo>
                    <a:pt x="9189" y="1442"/>
                  </a:lnTo>
                  <a:lnTo>
                    <a:pt x="9155" y="1382"/>
                  </a:lnTo>
                  <a:close/>
                  <a:moveTo>
                    <a:pt x="9361" y="1382"/>
                  </a:moveTo>
                  <a:lnTo>
                    <a:pt x="9361" y="1442"/>
                  </a:lnTo>
                  <a:lnTo>
                    <a:pt x="9275" y="1442"/>
                  </a:lnTo>
                  <a:lnTo>
                    <a:pt x="9275" y="1382"/>
                  </a:lnTo>
                  <a:close/>
                  <a:moveTo>
                    <a:pt x="9575" y="1382"/>
                  </a:moveTo>
                  <a:lnTo>
                    <a:pt x="9575" y="1442"/>
                  </a:lnTo>
                  <a:lnTo>
                    <a:pt x="9507" y="1442"/>
                  </a:lnTo>
                  <a:lnTo>
                    <a:pt x="9507" y="1382"/>
                  </a:lnTo>
                  <a:close/>
                  <a:moveTo>
                    <a:pt x="9893" y="1382"/>
                  </a:moveTo>
                  <a:lnTo>
                    <a:pt x="9893" y="1442"/>
                  </a:lnTo>
                  <a:lnTo>
                    <a:pt x="9592" y="1442"/>
                  </a:lnTo>
                  <a:lnTo>
                    <a:pt x="9592" y="1382"/>
                  </a:lnTo>
                  <a:close/>
                  <a:moveTo>
                    <a:pt x="9996" y="1382"/>
                  </a:moveTo>
                  <a:lnTo>
                    <a:pt x="9996" y="1442"/>
                  </a:lnTo>
                  <a:lnTo>
                    <a:pt x="9918" y="1442"/>
                  </a:lnTo>
                  <a:lnTo>
                    <a:pt x="9918" y="1382"/>
                  </a:lnTo>
                  <a:close/>
                  <a:moveTo>
                    <a:pt x="10862" y="1382"/>
                  </a:moveTo>
                  <a:lnTo>
                    <a:pt x="10862" y="1442"/>
                  </a:lnTo>
                  <a:lnTo>
                    <a:pt x="10854" y="1442"/>
                  </a:lnTo>
                  <a:lnTo>
                    <a:pt x="10836" y="1382"/>
                  </a:lnTo>
                  <a:close/>
                  <a:moveTo>
                    <a:pt x="11180" y="1382"/>
                  </a:moveTo>
                  <a:lnTo>
                    <a:pt x="11180" y="1442"/>
                  </a:lnTo>
                  <a:lnTo>
                    <a:pt x="10879" y="1442"/>
                  </a:lnTo>
                  <a:lnTo>
                    <a:pt x="10879" y="1382"/>
                  </a:lnTo>
                  <a:close/>
                  <a:moveTo>
                    <a:pt x="11300" y="1382"/>
                  </a:moveTo>
                  <a:lnTo>
                    <a:pt x="11300" y="1442"/>
                  </a:lnTo>
                  <a:lnTo>
                    <a:pt x="11205" y="1442"/>
                  </a:lnTo>
                  <a:lnTo>
                    <a:pt x="11205" y="1382"/>
                  </a:lnTo>
                  <a:close/>
                  <a:moveTo>
                    <a:pt x="10862" y="1451"/>
                  </a:moveTo>
                  <a:lnTo>
                    <a:pt x="10862" y="1493"/>
                  </a:lnTo>
                  <a:lnTo>
                    <a:pt x="10854" y="1451"/>
                  </a:lnTo>
                  <a:close/>
                  <a:moveTo>
                    <a:pt x="9249" y="1451"/>
                  </a:moveTo>
                  <a:lnTo>
                    <a:pt x="9249" y="1502"/>
                  </a:lnTo>
                  <a:lnTo>
                    <a:pt x="9215" y="1502"/>
                  </a:lnTo>
                  <a:lnTo>
                    <a:pt x="9189" y="1451"/>
                  </a:lnTo>
                  <a:close/>
                  <a:moveTo>
                    <a:pt x="9361" y="1451"/>
                  </a:moveTo>
                  <a:lnTo>
                    <a:pt x="9361" y="1502"/>
                  </a:lnTo>
                  <a:lnTo>
                    <a:pt x="9275" y="1502"/>
                  </a:lnTo>
                  <a:lnTo>
                    <a:pt x="9275" y="1451"/>
                  </a:lnTo>
                  <a:close/>
                  <a:moveTo>
                    <a:pt x="9584" y="1451"/>
                  </a:moveTo>
                  <a:lnTo>
                    <a:pt x="9584" y="1502"/>
                  </a:lnTo>
                  <a:lnTo>
                    <a:pt x="9524" y="1502"/>
                  </a:lnTo>
                  <a:lnTo>
                    <a:pt x="9524" y="1451"/>
                  </a:lnTo>
                  <a:close/>
                  <a:moveTo>
                    <a:pt x="9893" y="1451"/>
                  </a:moveTo>
                  <a:lnTo>
                    <a:pt x="9893" y="1502"/>
                  </a:lnTo>
                  <a:lnTo>
                    <a:pt x="9592" y="1502"/>
                  </a:lnTo>
                  <a:lnTo>
                    <a:pt x="9592" y="1451"/>
                  </a:lnTo>
                  <a:close/>
                  <a:moveTo>
                    <a:pt x="9996" y="1451"/>
                  </a:moveTo>
                  <a:lnTo>
                    <a:pt x="9996" y="1502"/>
                  </a:lnTo>
                  <a:lnTo>
                    <a:pt x="9918" y="1502"/>
                  </a:lnTo>
                  <a:lnTo>
                    <a:pt x="9918" y="1451"/>
                  </a:lnTo>
                  <a:close/>
                  <a:moveTo>
                    <a:pt x="11180" y="1451"/>
                  </a:moveTo>
                  <a:lnTo>
                    <a:pt x="11180" y="1502"/>
                  </a:lnTo>
                  <a:lnTo>
                    <a:pt x="10879" y="1502"/>
                  </a:lnTo>
                  <a:lnTo>
                    <a:pt x="10879" y="1451"/>
                  </a:lnTo>
                  <a:close/>
                  <a:moveTo>
                    <a:pt x="11300" y="1451"/>
                  </a:moveTo>
                  <a:lnTo>
                    <a:pt x="11300" y="1502"/>
                  </a:lnTo>
                  <a:lnTo>
                    <a:pt x="11205" y="1502"/>
                  </a:lnTo>
                  <a:lnTo>
                    <a:pt x="11205" y="1451"/>
                  </a:lnTo>
                  <a:close/>
                  <a:moveTo>
                    <a:pt x="11180" y="1511"/>
                  </a:moveTo>
                  <a:lnTo>
                    <a:pt x="11180" y="1545"/>
                  </a:lnTo>
                  <a:lnTo>
                    <a:pt x="10879" y="1545"/>
                  </a:lnTo>
                  <a:lnTo>
                    <a:pt x="10879" y="1511"/>
                  </a:lnTo>
                  <a:close/>
                  <a:moveTo>
                    <a:pt x="11300" y="1511"/>
                  </a:moveTo>
                  <a:lnTo>
                    <a:pt x="11300" y="1545"/>
                  </a:lnTo>
                  <a:lnTo>
                    <a:pt x="11205" y="1545"/>
                  </a:lnTo>
                  <a:lnTo>
                    <a:pt x="11205" y="1511"/>
                  </a:lnTo>
                  <a:close/>
                  <a:moveTo>
                    <a:pt x="9249" y="1511"/>
                  </a:moveTo>
                  <a:lnTo>
                    <a:pt x="9249" y="1553"/>
                  </a:lnTo>
                  <a:lnTo>
                    <a:pt x="9232" y="1511"/>
                  </a:lnTo>
                  <a:close/>
                  <a:moveTo>
                    <a:pt x="9361" y="1511"/>
                  </a:moveTo>
                  <a:lnTo>
                    <a:pt x="9361" y="1553"/>
                  </a:lnTo>
                  <a:lnTo>
                    <a:pt x="9275" y="1553"/>
                  </a:lnTo>
                  <a:lnTo>
                    <a:pt x="9275" y="1511"/>
                  </a:lnTo>
                  <a:close/>
                  <a:moveTo>
                    <a:pt x="9575" y="1511"/>
                  </a:moveTo>
                  <a:lnTo>
                    <a:pt x="9575" y="1553"/>
                  </a:lnTo>
                  <a:lnTo>
                    <a:pt x="9524" y="1553"/>
                  </a:lnTo>
                  <a:lnTo>
                    <a:pt x="9524" y="1511"/>
                  </a:lnTo>
                  <a:close/>
                  <a:moveTo>
                    <a:pt x="9893" y="1511"/>
                  </a:moveTo>
                  <a:lnTo>
                    <a:pt x="9893" y="1553"/>
                  </a:lnTo>
                  <a:lnTo>
                    <a:pt x="9592" y="1553"/>
                  </a:lnTo>
                  <a:lnTo>
                    <a:pt x="9592" y="1511"/>
                  </a:lnTo>
                  <a:close/>
                  <a:moveTo>
                    <a:pt x="9996" y="1511"/>
                  </a:moveTo>
                  <a:lnTo>
                    <a:pt x="9996" y="1545"/>
                  </a:lnTo>
                  <a:lnTo>
                    <a:pt x="10219" y="1553"/>
                  </a:lnTo>
                  <a:lnTo>
                    <a:pt x="9918" y="1553"/>
                  </a:lnTo>
                  <a:lnTo>
                    <a:pt x="9918" y="1511"/>
                  </a:lnTo>
                  <a:close/>
                  <a:moveTo>
                    <a:pt x="3261" y="2274"/>
                  </a:moveTo>
                  <a:lnTo>
                    <a:pt x="3261" y="2403"/>
                  </a:lnTo>
                  <a:lnTo>
                    <a:pt x="2969" y="2403"/>
                  </a:lnTo>
                  <a:cubicBezTo>
                    <a:pt x="2883" y="2360"/>
                    <a:pt x="2797" y="2317"/>
                    <a:pt x="2720" y="2274"/>
                  </a:cubicBezTo>
                  <a:close/>
                  <a:moveTo>
                    <a:pt x="4050" y="2274"/>
                  </a:moveTo>
                  <a:lnTo>
                    <a:pt x="4050" y="2403"/>
                  </a:lnTo>
                  <a:lnTo>
                    <a:pt x="3355" y="2403"/>
                  </a:lnTo>
                  <a:lnTo>
                    <a:pt x="3355" y="2274"/>
                  </a:lnTo>
                  <a:close/>
                  <a:moveTo>
                    <a:pt x="4856" y="2274"/>
                  </a:moveTo>
                  <a:lnTo>
                    <a:pt x="4856" y="2403"/>
                  </a:lnTo>
                  <a:lnTo>
                    <a:pt x="4161" y="2403"/>
                  </a:lnTo>
                  <a:lnTo>
                    <a:pt x="4161" y="2274"/>
                  </a:lnTo>
                  <a:close/>
                  <a:moveTo>
                    <a:pt x="5637" y="2274"/>
                  </a:moveTo>
                  <a:lnTo>
                    <a:pt x="5637" y="2403"/>
                  </a:lnTo>
                  <a:lnTo>
                    <a:pt x="4959" y="2403"/>
                  </a:lnTo>
                  <a:lnTo>
                    <a:pt x="4959" y="2274"/>
                  </a:lnTo>
                  <a:close/>
                  <a:moveTo>
                    <a:pt x="6401" y="2274"/>
                  </a:moveTo>
                  <a:lnTo>
                    <a:pt x="6401" y="2403"/>
                  </a:lnTo>
                  <a:lnTo>
                    <a:pt x="5731" y="2403"/>
                  </a:lnTo>
                  <a:lnTo>
                    <a:pt x="5731" y="2274"/>
                  </a:lnTo>
                  <a:close/>
                  <a:moveTo>
                    <a:pt x="7181" y="2274"/>
                  </a:moveTo>
                  <a:lnTo>
                    <a:pt x="7181" y="2403"/>
                  </a:lnTo>
                  <a:lnTo>
                    <a:pt x="6504" y="2403"/>
                  </a:lnTo>
                  <a:lnTo>
                    <a:pt x="6504" y="2274"/>
                  </a:lnTo>
                  <a:close/>
                  <a:moveTo>
                    <a:pt x="8082" y="2274"/>
                  </a:moveTo>
                  <a:lnTo>
                    <a:pt x="7851" y="2403"/>
                  </a:lnTo>
                  <a:lnTo>
                    <a:pt x="7276" y="2403"/>
                  </a:lnTo>
                  <a:lnTo>
                    <a:pt x="7276" y="2274"/>
                  </a:lnTo>
                  <a:close/>
                  <a:moveTo>
                    <a:pt x="12106" y="3081"/>
                  </a:moveTo>
                  <a:lnTo>
                    <a:pt x="12106" y="3124"/>
                  </a:lnTo>
                  <a:lnTo>
                    <a:pt x="11969" y="3124"/>
                  </a:lnTo>
                  <a:lnTo>
                    <a:pt x="11969" y="3604"/>
                  </a:lnTo>
                  <a:lnTo>
                    <a:pt x="12106" y="3604"/>
                  </a:lnTo>
                  <a:lnTo>
                    <a:pt x="12106" y="3673"/>
                  </a:lnTo>
                  <a:lnTo>
                    <a:pt x="11926" y="3673"/>
                  </a:lnTo>
                  <a:cubicBezTo>
                    <a:pt x="11866" y="3673"/>
                    <a:pt x="11823" y="3621"/>
                    <a:pt x="11823" y="3570"/>
                  </a:cubicBezTo>
                  <a:lnTo>
                    <a:pt x="11823" y="3192"/>
                  </a:lnTo>
                  <a:lnTo>
                    <a:pt x="11823" y="3184"/>
                  </a:lnTo>
                  <a:cubicBezTo>
                    <a:pt x="11832" y="3141"/>
                    <a:pt x="11874" y="3098"/>
                    <a:pt x="11926" y="3098"/>
                  </a:cubicBezTo>
                  <a:cubicBezTo>
                    <a:pt x="11986" y="3098"/>
                    <a:pt x="12038" y="3089"/>
                    <a:pt x="12106" y="3081"/>
                  </a:cubicBezTo>
                  <a:close/>
                  <a:moveTo>
                    <a:pt x="9395" y="1"/>
                  </a:moveTo>
                  <a:lnTo>
                    <a:pt x="9361" y="1287"/>
                  </a:lnTo>
                  <a:lnTo>
                    <a:pt x="9361" y="1373"/>
                  </a:lnTo>
                  <a:lnTo>
                    <a:pt x="9138" y="1373"/>
                  </a:lnTo>
                  <a:lnTo>
                    <a:pt x="8846" y="841"/>
                  </a:lnTo>
                  <a:lnTo>
                    <a:pt x="8168" y="841"/>
                  </a:lnTo>
                  <a:lnTo>
                    <a:pt x="8168" y="1957"/>
                  </a:lnTo>
                  <a:lnTo>
                    <a:pt x="8168" y="2128"/>
                  </a:lnTo>
                  <a:lnTo>
                    <a:pt x="8168" y="2223"/>
                  </a:lnTo>
                  <a:lnTo>
                    <a:pt x="8151" y="2231"/>
                  </a:lnTo>
                  <a:lnTo>
                    <a:pt x="2643" y="2231"/>
                  </a:lnTo>
                  <a:cubicBezTo>
                    <a:pt x="2531" y="2154"/>
                    <a:pt x="2420" y="2068"/>
                    <a:pt x="2317" y="1974"/>
                  </a:cubicBezTo>
                  <a:lnTo>
                    <a:pt x="2300" y="1965"/>
                  </a:lnTo>
                  <a:cubicBezTo>
                    <a:pt x="2128" y="1802"/>
                    <a:pt x="1905" y="1716"/>
                    <a:pt x="1682" y="1716"/>
                  </a:cubicBezTo>
                  <a:lnTo>
                    <a:pt x="0" y="1716"/>
                  </a:lnTo>
                  <a:lnTo>
                    <a:pt x="9" y="1742"/>
                  </a:lnTo>
                  <a:cubicBezTo>
                    <a:pt x="241" y="2051"/>
                    <a:pt x="446" y="2360"/>
                    <a:pt x="567" y="2652"/>
                  </a:cubicBezTo>
                  <a:lnTo>
                    <a:pt x="567" y="2660"/>
                  </a:lnTo>
                  <a:cubicBezTo>
                    <a:pt x="601" y="2840"/>
                    <a:pt x="669" y="3003"/>
                    <a:pt x="772" y="3158"/>
                  </a:cubicBezTo>
                  <a:cubicBezTo>
                    <a:pt x="1013" y="3518"/>
                    <a:pt x="1433" y="3750"/>
                    <a:pt x="1896" y="3750"/>
                  </a:cubicBezTo>
                  <a:lnTo>
                    <a:pt x="12166" y="3750"/>
                  </a:lnTo>
                  <a:lnTo>
                    <a:pt x="12166" y="3673"/>
                  </a:lnTo>
                  <a:lnTo>
                    <a:pt x="12166" y="3647"/>
                  </a:lnTo>
                  <a:lnTo>
                    <a:pt x="12166" y="3587"/>
                  </a:lnTo>
                  <a:lnTo>
                    <a:pt x="12312" y="3587"/>
                  </a:lnTo>
                  <a:lnTo>
                    <a:pt x="12312" y="3098"/>
                  </a:lnTo>
                  <a:lnTo>
                    <a:pt x="12166" y="3098"/>
                  </a:lnTo>
                  <a:lnTo>
                    <a:pt x="12166" y="3003"/>
                  </a:lnTo>
                  <a:cubicBezTo>
                    <a:pt x="12535" y="2849"/>
                    <a:pt x="12835" y="2411"/>
                    <a:pt x="12844" y="2008"/>
                  </a:cubicBezTo>
                  <a:lnTo>
                    <a:pt x="12844" y="1982"/>
                  </a:lnTo>
                  <a:lnTo>
                    <a:pt x="11626" y="2008"/>
                  </a:lnTo>
                  <a:lnTo>
                    <a:pt x="11600" y="2068"/>
                  </a:lnTo>
                  <a:lnTo>
                    <a:pt x="11548" y="1974"/>
                  </a:lnTo>
                  <a:lnTo>
                    <a:pt x="11909" y="1974"/>
                  </a:lnTo>
                  <a:lnTo>
                    <a:pt x="11909" y="1922"/>
                  </a:lnTo>
                  <a:lnTo>
                    <a:pt x="11480" y="1854"/>
                  </a:lnTo>
                  <a:lnTo>
                    <a:pt x="11334" y="1571"/>
                  </a:lnTo>
                  <a:lnTo>
                    <a:pt x="11325" y="1571"/>
                  </a:lnTo>
                  <a:lnTo>
                    <a:pt x="11325" y="1382"/>
                  </a:lnTo>
                  <a:cubicBezTo>
                    <a:pt x="11325" y="1373"/>
                    <a:pt x="11308" y="1373"/>
                    <a:pt x="11308" y="1373"/>
                  </a:cubicBezTo>
                  <a:lnTo>
                    <a:pt x="10828" y="1373"/>
                  </a:lnTo>
                  <a:lnTo>
                    <a:pt x="10725" y="867"/>
                  </a:lnTo>
                  <a:lnTo>
                    <a:pt x="10699" y="781"/>
                  </a:lnTo>
                  <a:lnTo>
                    <a:pt x="10656" y="601"/>
                  </a:lnTo>
                  <a:lnTo>
                    <a:pt x="9978" y="601"/>
                  </a:lnTo>
                  <a:lnTo>
                    <a:pt x="9978" y="781"/>
                  </a:lnTo>
                  <a:lnTo>
                    <a:pt x="9978" y="867"/>
                  </a:lnTo>
                  <a:lnTo>
                    <a:pt x="9978" y="1373"/>
                  </a:lnTo>
                  <a:lnTo>
                    <a:pt x="9498" y="1373"/>
                  </a:lnTo>
                  <a:lnTo>
                    <a:pt x="9498" y="1287"/>
                  </a:lnTo>
                  <a:lnTo>
                    <a:pt x="9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2"/>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16"/>
        <p:cNvGrpSpPr/>
        <p:nvPr/>
      </p:nvGrpSpPr>
      <p:grpSpPr>
        <a:xfrm>
          <a:off x="0" y="0"/>
          <a:ext cx="0" cy="0"/>
          <a:chOff x="0" y="0"/>
          <a:chExt cx="0" cy="0"/>
        </a:xfrm>
      </p:grpSpPr>
      <p:grpSp>
        <p:nvGrpSpPr>
          <p:cNvPr id="217" name="Google Shape;217;p23"/>
          <p:cNvGrpSpPr/>
          <p:nvPr/>
        </p:nvGrpSpPr>
        <p:grpSpPr>
          <a:xfrm>
            <a:off x="-50" y="2129854"/>
            <a:ext cx="9144000" cy="3013671"/>
            <a:chOff x="-50" y="2129854"/>
            <a:chExt cx="9144000" cy="3013671"/>
          </a:xfrm>
        </p:grpSpPr>
        <p:sp>
          <p:nvSpPr>
            <p:cNvPr id="218" name="Google Shape;218;p23"/>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8063375" y="2569782"/>
              <a:ext cx="367402" cy="2137695"/>
            </a:xfrm>
            <a:custGeom>
              <a:avLst/>
              <a:gdLst/>
              <a:ahLst/>
              <a:cxnLst/>
              <a:rect l="l" t="t" r="r" b="b"/>
              <a:pathLst>
                <a:path w="2678" h="15582" extrusionOk="0">
                  <a:moveTo>
                    <a:pt x="1022" y="2746"/>
                  </a:moveTo>
                  <a:lnTo>
                    <a:pt x="1022" y="2840"/>
                  </a:lnTo>
                  <a:lnTo>
                    <a:pt x="859" y="2840"/>
                  </a:lnTo>
                  <a:lnTo>
                    <a:pt x="859" y="2746"/>
                  </a:lnTo>
                  <a:close/>
                  <a:moveTo>
                    <a:pt x="1151" y="2746"/>
                  </a:moveTo>
                  <a:lnTo>
                    <a:pt x="1151" y="2840"/>
                  </a:lnTo>
                  <a:lnTo>
                    <a:pt x="1065" y="2840"/>
                  </a:lnTo>
                  <a:lnTo>
                    <a:pt x="1065" y="2746"/>
                  </a:lnTo>
                  <a:close/>
                  <a:moveTo>
                    <a:pt x="1614" y="2754"/>
                  </a:moveTo>
                  <a:lnTo>
                    <a:pt x="1614" y="2849"/>
                  </a:lnTo>
                  <a:lnTo>
                    <a:pt x="1528" y="2849"/>
                  </a:lnTo>
                  <a:lnTo>
                    <a:pt x="1528" y="2754"/>
                  </a:lnTo>
                  <a:close/>
                  <a:moveTo>
                    <a:pt x="1820" y="2754"/>
                  </a:moveTo>
                  <a:lnTo>
                    <a:pt x="1820" y="2849"/>
                  </a:lnTo>
                  <a:lnTo>
                    <a:pt x="1657" y="2849"/>
                  </a:lnTo>
                  <a:lnTo>
                    <a:pt x="1657" y="2754"/>
                  </a:lnTo>
                  <a:close/>
                  <a:moveTo>
                    <a:pt x="1013" y="2917"/>
                  </a:moveTo>
                  <a:lnTo>
                    <a:pt x="1013" y="3072"/>
                  </a:lnTo>
                  <a:lnTo>
                    <a:pt x="850" y="3072"/>
                  </a:lnTo>
                  <a:lnTo>
                    <a:pt x="850" y="2917"/>
                  </a:lnTo>
                  <a:close/>
                  <a:moveTo>
                    <a:pt x="1142" y="2917"/>
                  </a:moveTo>
                  <a:lnTo>
                    <a:pt x="1142" y="3072"/>
                  </a:lnTo>
                  <a:lnTo>
                    <a:pt x="1056" y="3072"/>
                  </a:lnTo>
                  <a:lnTo>
                    <a:pt x="1056" y="2917"/>
                  </a:lnTo>
                  <a:close/>
                  <a:moveTo>
                    <a:pt x="1588" y="2917"/>
                  </a:moveTo>
                  <a:lnTo>
                    <a:pt x="1588" y="3072"/>
                  </a:lnTo>
                  <a:lnTo>
                    <a:pt x="1502" y="3072"/>
                  </a:lnTo>
                  <a:lnTo>
                    <a:pt x="1502" y="2917"/>
                  </a:lnTo>
                  <a:close/>
                  <a:moveTo>
                    <a:pt x="1794" y="2917"/>
                  </a:moveTo>
                  <a:lnTo>
                    <a:pt x="1794" y="3072"/>
                  </a:lnTo>
                  <a:lnTo>
                    <a:pt x="1631" y="3072"/>
                  </a:lnTo>
                  <a:lnTo>
                    <a:pt x="1631" y="2917"/>
                  </a:lnTo>
                  <a:close/>
                  <a:moveTo>
                    <a:pt x="1116" y="3981"/>
                  </a:moveTo>
                  <a:lnTo>
                    <a:pt x="1116" y="3990"/>
                  </a:lnTo>
                  <a:lnTo>
                    <a:pt x="1279" y="3990"/>
                  </a:lnTo>
                  <a:lnTo>
                    <a:pt x="1279" y="4084"/>
                  </a:lnTo>
                  <a:lnTo>
                    <a:pt x="1202" y="4084"/>
                  </a:lnTo>
                  <a:cubicBezTo>
                    <a:pt x="1193" y="4084"/>
                    <a:pt x="1185" y="4101"/>
                    <a:pt x="1185" y="4110"/>
                  </a:cubicBezTo>
                  <a:cubicBezTo>
                    <a:pt x="1185" y="4119"/>
                    <a:pt x="1193" y="4127"/>
                    <a:pt x="1202" y="4127"/>
                  </a:cubicBezTo>
                  <a:lnTo>
                    <a:pt x="1279" y="4127"/>
                  </a:lnTo>
                  <a:lnTo>
                    <a:pt x="1279" y="4299"/>
                  </a:lnTo>
                  <a:lnTo>
                    <a:pt x="1202" y="4299"/>
                  </a:lnTo>
                  <a:cubicBezTo>
                    <a:pt x="1193" y="4299"/>
                    <a:pt x="1185" y="4316"/>
                    <a:pt x="1185" y="4325"/>
                  </a:cubicBezTo>
                  <a:cubicBezTo>
                    <a:pt x="1185" y="4333"/>
                    <a:pt x="1193" y="4342"/>
                    <a:pt x="1202" y="4342"/>
                  </a:cubicBezTo>
                  <a:lnTo>
                    <a:pt x="1279" y="4342"/>
                  </a:lnTo>
                  <a:lnTo>
                    <a:pt x="1279" y="4513"/>
                  </a:lnTo>
                  <a:lnTo>
                    <a:pt x="1202" y="4513"/>
                  </a:lnTo>
                  <a:cubicBezTo>
                    <a:pt x="1193" y="4513"/>
                    <a:pt x="1185" y="4530"/>
                    <a:pt x="1185" y="4539"/>
                  </a:cubicBezTo>
                  <a:cubicBezTo>
                    <a:pt x="1185" y="4548"/>
                    <a:pt x="1193" y="4556"/>
                    <a:pt x="1202" y="4556"/>
                  </a:cubicBezTo>
                  <a:lnTo>
                    <a:pt x="1279" y="4556"/>
                  </a:lnTo>
                  <a:lnTo>
                    <a:pt x="1279" y="4728"/>
                  </a:lnTo>
                  <a:lnTo>
                    <a:pt x="1202" y="4728"/>
                  </a:lnTo>
                  <a:cubicBezTo>
                    <a:pt x="1193" y="4728"/>
                    <a:pt x="1185" y="4745"/>
                    <a:pt x="1185" y="4753"/>
                  </a:cubicBezTo>
                  <a:cubicBezTo>
                    <a:pt x="1185" y="4762"/>
                    <a:pt x="1193" y="4771"/>
                    <a:pt x="1202" y="4771"/>
                  </a:cubicBezTo>
                  <a:lnTo>
                    <a:pt x="1279" y="4771"/>
                  </a:lnTo>
                  <a:lnTo>
                    <a:pt x="1279" y="4942"/>
                  </a:lnTo>
                  <a:lnTo>
                    <a:pt x="1202" y="4942"/>
                  </a:lnTo>
                  <a:cubicBezTo>
                    <a:pt x="1193" y="4942"/>
                    <a:pt x="1185" y="4959"/>
                    <a:pt x="1185" y="4968"/>
                  </a:cubicBezTo>
                  <a:cubicBezTo>
                    <a:pt x="1185" y="4977"/>
                    <a:pt x="1193" y="4985"/>
                    <a:pt x="1202" y="4985"/>
                  </a:cubicBezTo>
                  <a:lnTo>
                    <a:pt x="1279" y="4985"/>
                  </a:lnTo>
                  <a:lnTo>
                    <a:pt x="1279" y="5045"/>
                  </a:lnTo>
                  <a:lnTo>
                    <a:pt x="1279" y="5157"/>
                  </a:lnTo>
                  <a:lnTo>
                    <a:pt x="1202" y="5157"/>
                  </a:lnTo>
                  <a:cubicBezTo>
                    <a:pt x="1193" y="5157"/>
                    <a:pt x="1185" y="5174"/>
                    <a:pt x="1185" y="5182"/>
                  </a:cubicBezTo>
                  <a:cubicBezTo>
                    <a:pt x="1185" y="5191"/>
                    <a:pt x="1193" y="5200"/>
                    <a:pt x="1202" y="5200"/>
                  </a:cubicBezTo>
                  <a:lnTo>
                    <a:pt x="1279" y="5200"/>
                  </a:lnTo>
                  <a:lnTo>
                    <a:pt x="1279" y="5371"/>
                  </a:lnTo>
                  <a:lnTo>
                    <a:pt x="1202" y="5371"/>
                  </a:lnTo>
                  <a:cubicBezTo>
                    <a:pt x="1193" y="5371"/>
                    <a:pt x="1185" y="5388"/>
                    <a:pt x="1185" y="5397"/>
                  </a:cubicBezTo>
                  <a:cubicBezTo>
                    <a:pt x="1185" y="5406"/>
                    <a:pt x="1193" y="5414"/>
                    <a:pt x="1202" y="5414"/>
                  </a:cubicBezTo>
                  <a:lnTo>
                    <a:pt x="1279" y="5414"/>
                  </a:lnTo>
                  <a:lnTo>
                    <a:pt x="1279" y="5586"/>
                  </a:lnTo>
                  <a:lnTo>
                    <a:pt x="1202" y="5586"/>
                  </a:lnTo>
                  <a:cubicBezTo>
                    <a:pt x="1193" y="5586"/>
                    <a:pt x="1185" y="5603"/>
                    <a:pt x="1185" y="5611"/>
                  </a:cubicBezTo>
                  <a:cubicBezTo>
                    <a:pt x="1185" y="5620"/>
                    <a:pt x="1193" y="5629"/>
                    <a:pt x="1202" y="5629"/>
                  </a:cubicBezTo>
                  <a:lnTo>
                    <a:pt x="1279" y="5629"/>
                  </a:lnTo>
                  <a:lnTo>
                    <a:pt x="1279" y="5689"/>
                  </a:lnTo>
                  <a:lnTo>
                    <a:pt x="962" y="5689"/>
                  </a:lnTo>
                  <a:lnTo>
                    <a:pt x="962" y="4925"/>
                  </a:lnTo>
                  <a:lnTo>
                    <a:pt x="962" y="4144"/>
                  </a:lnTo>
                  <a:lnTo>
                    <a:pt x="1116" y="3981"/>
                  </a:lnTo>
                  <a:close/>
                  <a:moveTo>
                    <a:pt x="1519" y="3973"/>
                  </a:moveTo>
                  <a:lnTo>
                    <a:pt x="1691" y="4144"/>
                  </a:lnTo>
                  <a:lnTo>
                    <a:pt x="1691" y="4925"/>
                  </a:lnTo>
                  <a:lnTo>
                    <a:pt x="1691" y="5689"/>
                  </a:lnTo>
                  <a:lnTo>
                    <a:pt x="1519" y="5689"/>
                  </a:lnTo>
                  <a:lnTo>
                    <a:pt x="1519" y="5045"/>
                  </a:lnTo>
                  <a:lnTo>
                    <a:pt x="1519" y="3990"/>
                  </a:lnTo>
                  <a:lnTo>
                    <a:pt x="1519" y="3973"/>
                  </a:lnTo>
                  <a:close/>
                  <a:moveTo>
                    <a:pt x="1116" y="5749"/>
                  </a:moveTo>
                  <a:lnTo>
                    <a:pt x="1116" y="5783"/>
                  </a:lnTo>
                  <a:lnTo>
                    <a:pt x="1005" y="5783"/>
                  </a:lnTo>
                  <a:lnTo>
                    <a:pt x="1005" y="5749"/>
                  </a:lnTo>
                  <a:close/>
                  <a:moveTo>
                    <a:pt x="1279" y="5749"/>
                  </a:moveTo>
                  <a:lnTo>
                    <a:pt x="1279" y="5783"/>
                  </a:lnTo>
                  <a:lnTo>
                    <a:pt x="1142" y="5783"/>
                  </a:lnTo>
                  <a:lnTo>
                    <a:pt x="1142" y="5749"/>
                  </a:lnTo>
                  <a:close/>
                  <a:moveTo>
                    <a:pt x="1665" y="5749"/>
                  </a:moveTo>
                  <a:lnTo>
                    <a:pt x="1665" y="5783"/>
                  </a:lnTo>
                  <a:lnTo>
                    <a:pt x="1545" y="5783"/>
                  </a:lnTo>
                  <a:lnTo>
                    <a:pt x="1545" y="5749"/>
                  </a:lnTo>
                  <a:close/>
                  <a:moveTo>
                    <a:pt x="1116" y="5817"/>
                  </a:moveTo>
                  <a:lnTo>
                    <a:pt x="1116" y="5912"/>
                  </a:lnTo>
                  <a:lnTo>
                    <a:pt x="1005" y="5912"/>
                  </a:lnTo>
                  <a:lnTo>
                    <a:pt x="1005" y="5817"/>
                  </a:lnTo>
                  <a:close/>
                  <a:moveTo>
                    <a:pt x="1193" y="5817"/>
                  </a:moveTo>
                  <a:cubicBezTo>
                    <a:pt x="1185" y="5817"/>
                    <a:pt x="1185" y="5826"/>
                    <a:pt x="1185" y="5835"/>
                  </a:cubicBezTo>
                  <a:cubicBezTo>
                    <a:pt x="1185" y="5843"/>
                    <a:pt x="1193" y="5860"/>
                    <a:pt x="1202" y="5860"/>
                  </a:cubicBezTo>
                  <a:lnTo>
                    <a:pt x="1279" y="5860"/>
                  </a:lnTo>
                  <a:lnTo>
                    <a:pt x="1279" y="5912"/>
                  </a:lnTo>
                  <a:lnTo>
                    <a:pt x="1142" y="5912"/>
                  </a:lnTo>
                  <a:lnTo>
                    <a:pt x="1142" y="5817"/>
                  </a:lnTo>
                  <a:close/>
                  <a:moveTo>
                    <a:pt x="1657" y="5817"/>
                  </a:moveTo>
                  <a:lnTo>
                    <a:pt x="1657" y="5912"/>
                  </a:lnTo>
                  <a:lnTo>
                    <a:pt x="1537" y="5912"/>
                  </a:lnTo>
                  <a:lnTo>
                    <a:pt x="1537" y="5817"/>
                  </a:lnTo>
                  <a:close/>
                  <a:moveTo>
                    <a:pt x="962" y="5749"/>
                  </a:moveTo>
                  <a:lnTo>
                    <a:pt x="970" y="5920"/>
                  </a:lnTo>
                  <a:lnTo>
                    <a:pt x="962" y="5920"/>
                  </a:lnTo>
                  <a:lnTo>
                    <a:pt x="962" y="5749"/>
                  </a:lnTo>
                  <a:close/>
                  <a:moveTo>
                    <a:pt x="1691" y="6015"/>
                  </a:moveTo>
                  <a:lnTo>
                    <a:pt x="1691" y="6958"/>
                  </a:lnTo>
                  <a:lnTo>
                    <a:pt x="1691" y="8022"/>
                  </a:lnTo>
                  <a:lnTo>
                    <a:pt x="1519" y="8022"/>
                  </a:lnTo>
                  <a:lnTo>
                    <a:pt x="1519" y="7019"/>
                  </a:lnTo>
                  <a:lnTo>
                    <a:pt x="1519" y="6015"/>
                  </a:lnTo>
                  <a:close/>
                  <a:moveTo>
                    <a:pt x="1194" y="6019"/>
                  </a:moveTo>
                  <a:cubicBezTo>
                    <a:pt x="1189" y="6025"/>
                    <a:pt x="1185" y="6035"/>
                    <a:pt x="1185" y="6040"/>
                  </a:cubicBezTo>
                  <a:cubicBezTo>
                    <a:pt x="1185" y="6049"/>
                    <a:pt x="1193" y="6058"/>
                    <a:pt x="1202" y="6058"/>
                  </a:cubicBezTo>
                  <a:lnTo>
                    <a:pt x="1279" y="6058"/>
                  </a:lnTo>
                  <a:lnTo>
                    <a:pt x="1279" y="6229"/>
                  </a:lnTo>
                  <a:lnTo>
                    <a:pt x="1202" y="6229"/>
                  </a:lnTo>
                  <a:cubicBezTo>
                    <a:pt x="1193" y="6229"/>
                    <a:pt x="1185" y="6246"/>
                    <a:pt x="1185" y="6255"/>
                  </a:cubicBezTo>
                  <a:cubicBezTo>
                    <a:pt x="1185" y="6264"/>
                    <a:pt x="1193" y="6272"/>
                    <a:pt x="1202" y="6272"/>
                  </a:cubicBezTo>
                  <a:lnTo>
                    <a:pt x="1279" y="6272"/>
                  </a:lnTo>
                  <a:lnTo>
                    <a:pt x="1279" y="6444"/>
                  </a:lnTo>
                  <a:lnTo>
                    <a:pt x="1202" y="6444"/>
                  </a:lnTo>
                  <a:cubicBezTo>
                    <a:pt x="1193" y="6444"/>
                    <a:pt x="1185" y="6461"/>
                    <a:pt x="1185" y="6469"/>
                  </a:cubicBezTo>
                  <a:cubicBezTo>
                    <a:pt x="1185" y="6478"/>
                    <a:pt x="1193" y="6487"/>
                    <a:pt x="1202" y="6487"/>
                  </a:cubicBezTo>
                  <a:lnTo>
                    <a:pt x="1279" y="6487"/>
                  </a:lnTo>
                  <a:lnTo>
                    <a:pt x="1279" y="6658"/>
                  </a:lnTo>
                  <a:lnTo>
                    <a:pt x="1202" y="6658"/>
                  </a:lnTo>
                  <a:cubicBezTo>
                    <a:pt x="1193" y="6658"/>
                    <a:pt x="1185" y="6675"/>
                    <a:pt x="1185" y="6684"/>
                  </a:cubicBezTo>
                  <a:cubicBezTo>
                    <a:pt x="1185" y="6692"/>
                    <a:pt x="1193" y="6701"/>
                    <a:pt x="1202" y="6701"/>
                  </a:cubicBezTo>
                  <a:lnTo>
                    <a:pt x="1279" y="6701"/>
                  </a:lnTo>
                  <a:lnTo>
                    <a:pt x="1279" y="6873"/>
                  </a:lnTo>
                  <a:lnTo>
                    <a:pt x="1202" y="6873"/>
                  </a:lnTo>
                  <a:cubicBezTo>
                    <a:pt x="1193" y="6873"/>
                    <a:pt x="1185" y="6890"/>
                    <a:pt x="1185" y="6898"/>
                  </a:cubicBezTo>
                  <a:cubicBezTo>
                    <a:pt x="1185" y="6907"/>
                    <a:pt x="1193" y="6916"/>
                    <a:pt x="1202" y="6916"/>
                  </a:cubicBezTo>
                  <a:lnTo>
                    <a:pt x="1279" y="6916"/>
                  </a:lnTo>
                  <a:lnTo>
                    <a:pt x="1279" y="7019"/>
                  </a:lnTo>
                  <a:lnTo>
                    <a:pt x="1279" y="7104"/>
                  </a:lnTo>
                  <a:lnTo>
                    <a:pt x="1202" y="7104"/>
                  </a:lnTo>
                  <a:cubicBezTo>
                    <a:pt x="1193" y="7104"/>
                    <a:pt x="1185" y="7113"/>
                    <a:pt x="1185" y="7121"/>
                  </a:cubicBezTo>
                  <a:cubicBezTo>
                    <a:pt x="1185" y="7130"/>
                    <a:pt x="1193" y="7147"/>
                    <a:pt x="1202" y="7147"/>
                  </a:cubicBezTo>
                  <a:lnTo>
                    <a:pt x="1279" y="7147"/>
                  </a:lnTo>
                  <a:lnTo>
                    <a:pt x="1279" y="7319"/>
                  </a:lnTo>
                  <a:lnTo>
                    <a:pt x="1202" y="7319"/>
                  </a:lnTo>
                  <a:cubicBezTo>
                    <a:pt x="1193" y="7319"/>
                    <a:pt x="1185" y="7327"/>
                    <a:pt x="1185" y="7336"/>
                  </a:cubicBezTo>
                  <a:cubicBezTo>
                    <a:pt x="1185" y="7345"/>
                    <a:pt x="1193" y="7362"/>
                    <a:pt x="1202" y="7362"/>
                  </a:cubicBezTo>
                  <a:lnTo>
                    <a:pt x="1279" y="7362"/>
                  </a:lnTo>
                  <a:lnTo>
                    <a:pt x="1279" y="7533"/>
                  </a:lnTo>
                  <a:lnTo>
                    <a:pt x="1202" y="7533"/>
                  </a:lnTo>
                  <a:cubicBezTo>
                    <a:pt x="1193" y="7533"/>
                    <a:pt x="1185" y="7542"/>
                    <a:pt x="1185" y="7550"/>
                  </a:cubicBezTo>
                  <a:cubicBezTo>
                    <a:pt x="1185" y="7559"/>
                    <a:pt x="1193" y="7576"/>
                    <a:pt x="1202" y="7576"/>
                  </a:cubicBezTo>
                  <a:lnTo>
                    <a:pt x="1279" y="7576"/>
                  </a:lnTo>
                  <a:lnTo>
                    <a:pt x="1279" y="7748"/>
                  </a:lnTo>
                  <a:lnTo>
                    <a:pt x="1202" y="7748"/>
                  </a:lnTo>
                  <a:cubicBezTo>
                    <a:pt x="1193" y="7748"/>
                    <a:pt x="1185" y="7756"/>
                    <a:pt x="1185" y="7765"/>
                  </a:cubicBezTo>
                  <a:cubicBezTo>
                    <a:pt x="1185" y="7774"/>
                    <a:pt x="1193" y="7791"/>
                    <a:pt x="1202" y="7791"/>
                  </a:cubicBezTo>
                  <a:lnTo>
                    <a:pt x="1279" y="7791"/>
                  </a:lnTo>
                  <a:lnTo>
                    <a:pt x="1279" y="7962"/>
                  </a:lnTo>
                  <a:lnTo>
                    <a:pt x="1202" y="7962"/>
                  </a:lnTo>
                  <a:cubicBezTo>
                    <a:pt x="1193" y="7962"/>
                    <a:pt x="1185" y="7971"/>
                    <a:pt x="1185" y="7979"/>
                  </a:cubicBezTo>
                  <a:cubicBezTo>
                    <a:pt x="1185" y="7988"/>
                    <a:pt x="1193" y="8005"/>
                    <a:pt x="1202" y="8005"/>
                  </a:cubicBezTo>
                  <a:lnTo>
                    <a:pt x="1279" y="8005"/>
                  </a:lnTo>
                  <a:lnTo>
                    <a:pt x="1279" y="8031"/>
                  </a:lnTo>
                  <a:lnTo>
                    <a:pt x="962" y="8031"/>
                  </a:lnTo>
                  <a:lnTo>
                    <a:pt x="962" y="6976"/>
                  </a:lnTo>
                  <a:lnTo>
                    <a:pt x="962" y="6118"/>
                  </a:lnTo>
                  <a:lnTo>
                    <a:pt x="962" y="6032"/>
                  </a:lnTo>
                  <a:lnTo>
                    <a:pt x="1194" y="6019"/>
                  </a:lnTo>
                  <a:close/>
                  <a:moveTo>
                    <a:pt x="747" y="8040"/>
                  </a:moveTo>
                  <a:lnTo>
                    <a:pt x="747" y="8142"/>
                  </a:lnTo>
                  <a:lnTo>
                    <a:pt x="713" y="8142"/>
                  </a:lnTo>
                  <a:lnTo>
                    <a:pt x="713" y="8040"/>
                  </a:lnTo>
                  <a:close/>
                  <a:moveTo>
                    <a:pt x="1588" y="8057"/>
                  </a:moveTo>
                  <a:lnTo>
                    <a:pt x="1588" y="8151"/>
                  </a:lnTo>
                  <a:lnTo>
                    <a:pt x="1519" y="8151"/>
                  </a:lnTo>
                  <a:lnTo>
                    <a:pt x="1519" y="8057"/>
                  </a:lnTo>
                  <a:close/>
                  <a:moveTo>
                    <a:pt x="1691" y="8057"/>
                  </a:moveTo>
                  <a:lnTo>
                    <a:pt x="1691" y="8151"/>
                  </a:lnTo>
                  <a:lnTo>
                    <a:pt x="1631" y="8151"/>
                  </a:lnTo>
                  <a:lnTo>
                    <a:pt x="1631" y="8057"/>
                  </a:lnTo>
                  <a:close/>
                  <a:moveTo>
                    <a:pt x="1013" y="8065"/>
                  </a:moveTo>
                  <a:lnTo>
                    <a:pt x="1013" y="8160"/>
                  </a:lnTo>
                  <a:lnTo>
                    <a:pt x="962" y="8160"/>
                  </a:lnTo>
                  <a:lnTo>
                    <a:pt x="962" y="8065"/>
                  </a:lnTo>
                  <a:close/>
                  <a:moveTo>
                    <a:pt x="1279" y="8065"/>
                  </a:moveTo>
                  <a:lnTo>
                    <a:pt x="1279" y="8160"/>
                  </a:lnTo>
                  <a:lnTo>
                    <a:pt x="1056" y="8160"/>
                  </a:lnTo>
                  <a:lnTo>
                    <a:pt x="1056" y="8065"/>
                  </a:lnTo>
                  <a:close/>
                  <a:moveTo>
                    <a:pt x="1974" y="8065"/>
                  </a:moveTo>
                  <a:lnTo>
                    <a:pt x="1974" y="8160"/>
                  </a:lnTo>
                  <a:lnTo>
                    <a:pt x="1931" y="8160"/>
                  </a:lnTo>
                  <a:lnTo>
                    <a:pt x="1931" y="8065"/>
                  </a:lnTo>
                  <a:close/>
                  <a:moveTo>
                    <a:pt x="730" y="8194"/>
                  </a:moveTo>
                  <a:lnTo>
                    <a:pt x="730" y="8348"/>
                  </a:lnTo>
                  <a:lnTo>
                    <a:pt x="704" y="8348"/>
                  </a:lnTo>
                  <a:lnTo>
                    <a:pt x="704" y="8194"/>
                  </a:lnTo>
                  <a:close/>
                  <a:moveTo>
                    <a:pt x="1013" y="8194"/>
                  </a:moveTo>
                  <a:lnTo>
                    <a:pt x="1013" y="8348"/>
                  </a:lnTo>
                  <a:lnTo>
                    <a:pt x="962" y="8348"/>
                  </a:lnTo>
                  <a:lnTo>
                    <a:pt x="962" y="8194"/>
                  </a:lnTo>
                  <a:close/>
                  <a:moveTo>
                    <a:pt x="1193" y="8194"/>
                  </a:moveTo>
                  <a:lnTo>
                    <a:pt x="1202" y="8203"/>
                  </a:lnTo>
                  <a:lnTo>
                    <a:pt x="1279" y="8203"/>
                  </a:lnTo>
                  <a:lnTo>
                    <a:pt x="1279" y="8348"/>
                  </a:lnTo>
                  <a:lnTo>
                    <a:pt x="1056" y="8348"/>
                  </a:lnTo>
                  <a:lnTo>
                    <a:pt x="1056" y="8194"/>
                  </a:lnTo>
                  <a:close/>
                  <a:moveTo>
                    <a:pt x="1588" y="8194"/>
                  </a:moveTo>
                  <a:lnTo>
                    <a:pt x="1588" y="8348"/>
                  </a:lnTo>
                  <a:lnTo>
                    <a:pt x="1519" y="8348"/>
                  </a:lnTo>
                  <a:lnTo>
                    <a:pt x="1519" y="8194"/>
                  </a:lnTo>
                  <a:close/>
                  <a:moveTo>
                    <a:pt x="1691" y="8194"/>
                  </a:moveTo>
                  <a:lnTo>
                    <a:pt x="1691" y="8348"/>
                  </a:lnTo>
                  <a:lnTo>
                    <a:pt x="1631" y="8348"/>
                  </a:lnTo>
                  <a:lnTo>
                    <a:pt x="1631" y="8194"/>
                  </a:lnTo>
                  <a:close/>
                  <a:moveTo>
                    <a:pt x="1966" y="8194"/>
                  </a:moveTo>
                  <a:lnTo>
                    <a:pt x="1966" y="8348"/>
                  </a:lnTo>
                  <a:lnTo>
                    <a:pt x="1923" y="8348"/>
                  </a:lnTo>
                  <a:lnTo>
                    <a:pt x="1923" y="8194"/>
                  </a:lnTo>
                  <a:close/>
                  <a:moveTo>
                    <a:pt x="1279" y="8503"/>
                  </a:moveTo>
                  <a:lnTo>
                    <a:pt x="1279" y="8589"/>
                  </a:lnTo>
                  <a:lnTo>
                    <a:pt x="1202" y="8589"/>
                  </a:lnTo>
                  <a:cubicBezTo>
                    <a:pt x="1193" y="8589"/>
                    <a:pt x="1185" y="8606"/>
                    <a:pt x="1185" y="8614"/>
                  </a:cubicBezTo>
                  <a:cubicBezTo>
                    <a:pt x="1185" y="8623"/>
                    <a:pt x="1193" y="8632"/>
                    <a:pt x="1202" y="8632"/>
                  </a:cubicBezTo>
                  <a:lnTo>
                    <a:pt x="1279" y="8632"/>
                  </a:lnTo>
                  <a:lnTo>
                    <a:pt x="1279" y="8803"/>
                  </a:lnTo>
                  <a:lnTo>
                    <a:pt x="1202" y="8803"/>
                  </a:lnTo>
                  <a:cubicBezTo>
                    <a:pt x="1193" y="8803"/>
                    <a:pt x="1185" y="8820"/>
                    <a:pt x="1185" y="8829"/>
                  </a:cubicBezTo>
                  <a:cubicBezTo>
                    <a:pt x="1185" y="8837"/>
                    <a:pt x="1193" y="8846"/>
                    <a:pt x="1202" y="8846"/>
                  </a:cubicBezTo>
                  <a:lnTo>
                    <a:pt x="1279" y="8846"/>
                  </a:lnTo>
                  <a:lnTo>
                    <a:pt x="1279" y="8863"/>
                  </a:lnTo>
                  <a:lnTo>
                    <a:pt x="1279" y="9018"/>
                  </a:lnTo>
                  <a:lnTo>
                    <a:pt x="1202" y="9018"/>
                  </a:lnTo>
                  <a:cubicBezTo>
                    <a:pt x="1193" y="9018"/>
                    <a:pt x="1185" y="9035"/>
                    <a:pt x="1185" y="9043"/>
                  </a:cubicBezTo>
                  <a:cubicBezTo>
                    <a:pt x="1185" y="9052"/>
                    <a:pt x="1193" y="9060"/>
                    <a:pt x="1202" y="9060"/>
                  </a:cubicBezTo>
                  <a:lnTo>
                    <a:pt x="1279" y="9060"/>
                  </a:lnTo>
                  <a:lnTo>
                    <a:pt x="1279" y="9232"/>
                  </a:lnTo>
                  <a:lnTo>
                    <a:pt x="1202" y="9232"/>
                  </a:lnTo>
                  <a:cubicBezTo>
                    <a:pt x="1193" y="9232"/>
                    <a:pt x="1185" y="9249"/>
                    <a:pt x="1185" y="9258"/>
                  </a:cubicBezTo>
                  <a:cubicBezTo>
                    <a:pt x="1185" y="9266"/>
                    <a:pt x="1193" y="9275"/>
                    <a:pt x="1202" y="9275"/>
                  </a:cubicBezTo>
                  <a:lnTo>
                    <a:pt x="1279" y="9275"/>
                  </a:lnTo>
                  <a:lnTo>
                    <a:pt x="1279" y="9447"/>
                  </a:lnTo>
                  <a:lnTo>
                    <a:pt x="1202" y="9447"/>
                  </a:lnTo>
                  <a:cubicBezTo>
                    <a:pt x="1193" y="9447"/>
                    <a:pt x="1185" y="9464"/>
                    <a:pt x="1185" y="9472"/>
                  </a:cubicBezTo>
                  <a:cubicBezTo>
                    <a:pt x="1185" y="9481"/>
                    <a:pt x="1193" y="9489"/>
                    <a:pt x="1202" y="9489"/>
                  </a:cubicBezTo>
                  <a:lnTo>
                    <a:pt x="1279" y="9489"/>
                  </a:lnTo>
                  <a:lnTo>
                    <a:pt x="1279" y="9661"/>
                  </a:lnTo>
                  <a:lnTo>
                    <a:pt x="1202" y="9661"/>
                  </a:lnTo>
                  <a:cubicBezTo>
                    <a:pt x="1193" y="9661"/>
                    <a:pt x="1185" y="9678"/>
                    <a:pt x="1185" y="9687"/>
                  </a:cubicBezTo>
                  <a:cubicBezTo>
                    <a:pt x="1185" y="9695"/>
                    <a:pt x="1193" y="9704"/>
                    <a:pt x="1202" y="9704"/>
                  </a:cubicBezTo>
                  <a:lnTo>
                    <a:pt x="1279" y="9704"/>
                  </a:lnTo>
                  <a:lnTo>
                    <a:pt x="1279" y="9876"/>
                  </a:lnTo>
                  <a:lnTo>
                    <a:pt x="1228" y="9876"/>
                  </a:lnTo>
                  <a:cubicBezTo>
                    <a:pt x="1219" y="9876"/>
                    <a:pt x="1202" y="9893"/>
                    <a:pt x="1202" y="9901"/>
                  </a:cubicBezTo>
                  <a:cubicBezTo>
                    <a:pt x="1202" y="9910"/>
                    <a:pt x="1219" y="9918"/>
                    <a:pt x="1228" y="9918"/>
                  </a:cubicBezTo>
                  <a:lnTo>
                    <a:pt x="1279" y="9918"/>
                  </a:lnTo>
                  <a:lnTo>
                    <a:pt x="1279" y="10004"/>
                  </a:lnTo>
                  <a:lnTo>
                    <a:pt x="962" y="10004"/>
                  </a:lnTo>
                  <a:lnTo>
                    <a:pt x="962" y="8803"/>
                  </a:lnTo>
                  <a:lnTo>
                    <a:pt x="962" y="8503"/>
                  </a:lnTo>
                  <a:close/>
                  <a:moveTo>
                    <a:pt x="1691" y="8503"/>
                  </a:moveTo>
                  <a:lnTo>
                    <a:pt x="1691" y="8803"/>
                  </a:lnTo>
                  <a:lnTo>
                    <a:pt x="1691" y="10004"/>
                  </a:lnTo>
                  <a:lnTo>
                    <a:pt x="1519" y="10004"/>
                  </a:lnTo>
                  <a:lnTo>
                    <a:pt x="1519" y="8863"/>
                  </a:lnTo>
                  <a:lnTo>
                    <a:pt x="1519" y="8503"/>
                  </a:lnTo>
                  <a:close/>
                  <a:moveTo>
                    <a:pt x="1700" y="10090"/>
                  </a:moveTo>
                  <a:lnTo>
                    <a:pt x="1708" y="10287"/>
                  </a:lnTo>
                  <a:lnTo>
                    <a:pt x="1622" y="10639"/>
                  </a:lnTo>
                  <a:lnTo>
                    <a:pt x="1528" y="10639"/>
                  </a:lnTo>
                  <a:lnTo>
                    <a:pt x="1528" y="10631"/>
                  </a:lnTo>
                  <a:lnTo>
                    <a:pt x="1528" y="10468"/>
                  </a:lnTo>
                  <a:lnTo>
                    <a:pt x="1631" y="10468"/>
                  </a:lnTo>
                  <a:cubicBezTo>
                    <a:pt x="1648" y="10468"/>
                    <a:pt x="1657" y="10459"/>
                    <a:pt x="1657" y="10450"/>
                  </a:cubicBezTo>
                  <a:cubicBezTo>
                    <a:pt x="1657" y="10433"/>
                    <a:pt x="1648" y="10425"/>
                    <a:pt x="1631" y="10425"/>
                  </a:cubicBezTo>
                  <a:lnTo>
                    <a:pt x="1528" y="10425"/>
                  </a:lnTo>
                  <a:lnTo>
                    <a:pt x="1528" y="10253"/>
                  </a:lnTo>
                  <a:lnTo>
                    <a:pt x="1631" y="10253"/>
                  </a:lnTo>
                  <a:cubicBezTo>
                    <a:pt x="1648" y="10253"/>
                    <a:pt x="1657" y="10244"/>
                    <a:pt x="1657" y="10236"/>
                  </a:cubicBezTo>
                  <a:cubicBezTo>
                    <a:pt x="1657" y="10219"/>
                    <a:pt x="1648" y="10210"/>
                    <a:pt x="1631" y="10210"/>
                  </a:cubicBezTo>
                  <a:lnTo>
                    <a:pt x="1528" y="10210"/>
                  </a:lnTo>
                  <a:lnTo>
                    <a:pt x="1528" y="10090"/>
                  </a:lnTo>
                  <a:close/>
                  <a:moveTo>
                    <a:pt x="1605" y="10682"/>
                  </a:moveTo>
                  <a:lnTo>
                    <a:pt x="1571" y="10845"/>
                  </a:lnTo>
                  <a:lnTo>
                    <a:pt x="1528" y="10682"/>
                  </a:lnTo>
                  <a:close/>
                  <a:moveTo>
                    <a:pt x="1279" y="10090"/>
                  </a:moveTo>
                  <a:lnTo>
                    <a:pt x="1279" y="10236"/>
                  </a:lnTo>
                  <a:lnTo>
                    <a:pt x="1056" y="11102"/>
                  </a:lnTo>
                  <a:lnTo>
                    <a:pt x="919" y="10536"/>
                  </a:lnTo>
                  <a:lnTo>
                    <a:pt x="962" y="10090"/>
                  </a:lnTo>
                  <a:close/>
                  <a:moveTo>
                    <a:pt x="1571" y="11368"/>
                  </a:moveTo>
                  <a:lnTo>
                    <a:pt x="1605" y="11497"/>
                  </a:lnTo>
                  <a:lnTo>
                    <a:pt x="1537" y="11497"/>
                  </a:lnTo>
                  <a:lnTo>
                    <a:pt x="1571" y="11368"/>
                  </a:lnTo>
                  <a:close/>
                  <a:moveTo>
                    <a:pt x="885" y="10922"/>
                  </a:moveTo>
                  <a:lnTo>
                    <a:pt x="988" y="11360"/>
                  </a:lnTo>
                  <a:lnTo>
                    <a:pt x="885" y="11789"/>
                  </a:lnTo>
                  <a:lnTo>
                    <a:pt x="807" y="11789"/>
                  </a:lnTo>
                  <a:lnTo>
                    <a:pt x="885" y="10922"/>
                  </a:lnTo>
                  <a:close/>
                  <a:moveTo>
                    <a:pt x="1065" y="11626"/>
                  </a:moveTo>
                  <a:lnTo>
                    <a:pt x="1108" y="11789"/>
                  </a:lnTo>
                  <a:lnTo>
                    <a:pt x="1022" y="11789"/>
                  </a:lnTo>
                  <a:lnTo>
                    <a:pt x="1065" y="11626"/>
                  </a:lnTo>
                  <a:close/>
                  <a:moveTo>
                    <a:pt x="1279" y="10768"/>
                  </a:moveTo>
                  <a:lnTo>
                    <a:pt x="1279" y="11789"/>
                  </a:lnTo>
                  <a:lnTo>
                    <a:pt x="1219" y="11789"/>
                  </a:lnTo>
                  <a:lnTo>
                    <a:pt x="1116" y="11377"/>
                  </a:lnTo>
                  <a:lnTo>
                    <a:pt x="1279" y="10768"/>
                  </a:lnTo>
                  <a:close/>
                  <a:moveTo>
                    <a:pt x="1743" y="10673"/>
                  </a:moveTo>
                  <a:lnTo>
                    <a:pt x="1837" y="11789"/>
                  </a:lnTo>
                  <a:lnTo>
                    <a:pt x="1794" y="11789"/>
                  </a:lnTo>
                  <a:lnTo>
                    <a:pt x="1631" y="11111"/>
                  </a:lnTo>
                  <a:cubicBezTo>
                    <a:pt x="1648" y="11111"/>
                    <a:pt x="1648" y="11102"/>
                    <a:pt x="1648" y="11094"/>
                  </a:cubicBezTo>
                  <a:lnTo>
                    <a:pt x="1648" y="11077"/>
                  </a:lnTo>
                  <a:lnTo>
                    <a:pt x="1743" y="10673"/>
                  </a:lnTo>
                  <a:close/>
                  <a:moveTo>
                    <a:pt x="1614" y="11540"/>
                  </a:moveTo>
                  <a:lnTo>
                    <a:pt x="1674" y="11797"/>
                  </a:lnTo>
                  <a:lnTo>
                    <a:pt x="1528" y="11797"/>
                  </a:lnTo>
                  <a:lnTo>
                    <a:pt x="1528" y="11755"/>
                  </a:lnTo>
                  <a:lnTo>
                    <a:pt x="1631" y="11755"/>
                  </a:lnTo>
                  <a:cubicBezTo>
                    <a:pt x="1648" y="11755"/>
                    <a:pt x="1657" y="11746"/>
                    <a:pt x="1657" y="11737"/>
                  </a:cubicBezTo>
                  <a:cubicBezTo>
                    <a:pt x="1657" y="11720"/>
                    <a:pt x="1631" y="11712"/>
                    <a:pt x="1622" y="11712"/>
                  </a:cubicBezTo>
                  <a:lnTo>
                    <a:pt x="1519" y="11712"/>
                  </a:lnTo>
                  <a:lnTo>
                    <a:pt x="1519" y="11591"/>
                  </a:lnTo>
                  <a:lnTo>
                    <a:pt x="1528" y="11540"/>
                  </a:lnTo>
                  <a:close/>
                  <a:moveTo>
                    <a:pt x="1279" y="11866"/>
                  </a:moveTo>
                  <a:lnTo>
                    <a:pt x="1279" y="13067"/>
                  </a:lnTo>
                  <a:lnTo>
                    <a:pt x="1176" y="13522"/>
                  </a:lnTo>
                  <a:lnTo>
                    <a:pt x="1176" y="12690"/>
                  </a:lnTo>
                  <a:lnTo>
                    <a:pt x="1176" y="11866"/>
                  </a:lnTo>
                  <a:close/>
                  <a:moveTo>
                    <a:pt x="1846" y="11866"/>
                  </a:moveTo>
                  <a:lnTo>
                    <a:pt x="1948" y="12981"/>
                  </a:lnTo>
                  <a:lnTo>
                    <a:pt x="1708" y="13934"/>
                  </a:lnTo>
                  <a:lnTo>
                    <a:pt x="1519" y="13119"/>
                  </a:lnTo>
                  <a:lnTo>
                    <a:pt x="1519" y="11866"/>
                  </a:lnTo>
                  <a:close/>
                  <a:moveTo>
                    <a:pt x="1142" y="11866"/>
                  </a:moveTo>
                  <a:lnTo>
                    <a:pt x="1142" y="11952"/>
                  </a:lnTo>
                  <a:lnTo>
                    <a:pt x="988" y="11952"/>
                  </a:lnTo>
                  <a:cubicBezTo>
                    <a:pt x="979" y="11952"/>
                    <a:pt x="970" y="11960"/>
                    <a:pt x="970" y="11969"/>
                  </a:cubicBezTo>
                  <a:cubicBezTo>
                    <a:pt x="970" y="11978"/>
                    <a:pt x="979" y="11995"/>
                    <a:pt x="988" y="11995"/>
                  </a:cubicBezTo>
                  <a:lnTo>
                    <a:pt x="1133" y="11995"/>
                  </a:lnTo>
                  <a:lnTo>
                    <a:pt x="1133" y="12166"/>
                  </a:lnTo>
                  <a:lnTo>
                    <a:pt x="988" y="12166"/>
                  </a:lnTo>
                  <a:cubicBezTo>
                    <a:pt x="979" y="12166"/>
                    <a:pt x="970" y="12175"/>
                    <a:pt x="970" y="12183"/>
                  </a:cubicBezTo>
                  <a:cubicBezTo>
                    <a:pt x="970" y="12192"/>
                    <a:pt x="979" y="12209"/>
                    <a:pt x="988" y="12209"/>
                  </a:cubicBezTo>
                  <a:lnTo>
                    <a:pt x="1133" y="12209"/>
                  </a:lnTo>
                  <a:lnTo>
                    <a:pt x="1133" y="12381"/>
                  </a:lnTo>
                  <a:lnTo>
                    <a:pt x="988" y="12381"/>
                  </a:lnTo>
                  <a:cubicBezTo>
                    <a:pt x="979" y="12381"/>
                    <a:pt x="970" y="12389"/>
                    <a:pt x="970" y="12398"/>
                  </a:cubicBezTo>
                  <a:cubicBezTo>
                    <a:pt x="970" y="12407"/>
                    <a:pt x="979" y="12424"/>
                    <a:pt x="988" y="12424"/>
                  </a:cubicBezTo>
                  <a:lnTo>
                    <a:pt x="1133" y="12424"/>
                  </a:lnTo>
                  <a:lnTo>
                    <a:pt x="1133" y="12595"/>
                  </a:lnTo>
                  <a:lnTo>
                    <a:pt x="988" y="12595"/>
                  </a:lnTo>
                  <a:cubicBezTo>
                    <a:pt x="979" y="12595"/>
                    <a:pt x="970" y="12604"/>
                    <a:pt x="970" y="12612"/>
                  </a:cubicBezTo>
                  <a:cubicBezTo>
                    <a:pt x="970" y="12621"/>
                    <a:pt x="979" y="12638"/>
                    <a:pt x="988" y="12638"/>
                  </a:cubicBezTo>
                  <a:lnTo>
                    <a:pt x="1133" y="12638"/>
                  </a:lnTo>
                  <a:lnTo>
                    <a:pt x="1133" y="12690"/>
                  </a:lnTo>
                  <a:lnTo>
                    <a:pt x="1133" y="12810"/>
                  </a:lnTo>
                  <a:lnTo>
                    <a:pt x="988" y="12810"/>
                  </a:lnTo>
                  <a:cubicBezTo>
                    <a:pt x="979" y="12810"/>
                    <a:pt x="970" y="12818"/>
                    <a:pt x="970" y="12827"/>
                  </a:cubicBezTo>
                  <a:cubicBezTo>
                    <a:pt x="970" y="12836"/>
                    <a:pt x="979" y="12853"/>
                    <a:pt x="988" y="12853"/>
                  </a:cubicBezTo>
                  <a:lnTo>
                    <a:pt x="1133" y="12853"/>
                  </a:lnTo>
                  <a:lnTo>
                    <a:pt x="1133" y="13024"/>
                  </a:lnTo>
                  <a:lnTo>
                    <a:pt x="988" y="13024"/>
                  </a:lnTo>
                  <a:cubicBezTo>
                    <a:pt x="979" y="13024"/>
                    <a:pt x="970" y="13033"/>
                    <a:pt x="970" y="13041"/>
                  </a:cubicBezTo>
                  <a:cubicBezTo>
                    <a:pt x="970" y="13050"/>
                    <a:pt x="979" y="13067"/>
                    <a:pt x="988" y="13067"/>
                  </a:cubicBezTo>
                  <a:lnTo>
                    <a:pt x="1133" y="13067"/>
                  </a:lnTo>
                  <a:lnTo>
                    <a:pt x="1133" y="13239"/>
                  </a:lnTo>
                  <a:lnTo>
                    <a:pt x="988" y="13239"/>
                  </a:lnTo>
                  <a:cubicBezTo>
                    <a:pt x="979" y="13239"/>
                    <a:pt x="970" y="13247"/>
                    <a:pt x="970" y="13256"/>
                  </a:cubicBezTo>
                  <a:cubicBezTo>
                    <a:pt x="970" y="13265"/>
                    <a:pt x="979" y="13282"/>
                    <a:pt x="988" y="13282"/>
                  </a:cubicBezTo>
                  <a:lnTo>
                    <a:pt x="1133" y="13282"/>
                  </a:lnTo>
                  <a:lnTo>
                    <a:pt x="1133" y="13453"/>
                  </a:lnTo>
                  <a:lnTo>
                    <a:pt x="988" y="13453"/>
                  </a:lnTo>
                  <a:cubicBezTo>
                    <a:pt x="979" y="13453"/>
                    <a:pt x="970" y="13462"/>
                    <a:pt x="970" y="13470"/>
                  </a:cubicBezTo>
                  <a:cubicBezTo>
                    <a:pt x="970" y="13479"/>
                    <a:pt x="979" y="13496"/>
                    <a:pt x="988" y="13496"/>
                  </a:cubicBezTo>
                  <a:lnTo>
                    <a:pt x="1133" y="13496"/>
                  </a:lnTo>
                  <a:lnTo>
                    <a:pt x="1133" y="13668"/>
                  </a:lnTo>
                  <a:lnTo>
                    <a:pt x="988" y="13668"/>
                  </a:lnTo>
                  <a:cubicBezTo>
                    <a:pt x="979" y="13668"/>
                    <a:pt x="970" y="13676"/>
                    <a:pt x="970" y="13685"/>
                  </a:cubicBezTo>
                  <a:cubicBezTo>
                    <a:pt x="970" y="13694"/>
                    <a:pt x="979" y="13711"/>
                    <a:pt x="988" y="13711"/>
                  </a:cubicBezTo>
                  <a:lnTo>
                    <a:pt x="1133" y="13711"/>
                  </a:lnTo>
                  <a:lnTo>
                    <a:pt x="1091" y="13882"/>
                  </a:lnTo>
                  <a:lnTo>
                    <a:pt x="988" y="13882"/>
                  </a:lnTo>
                  <a:cubicBezTo>
                    <a:pt x="979" y="13882"/>
                    <a:pt x="970" y="13891"/>
                    <a:pt x="970" y="13899"/>
                  </a:cubicBezTo>
                  <a:cubicBezTo>
                    <a:pt x="970" y="13908"/>
                    <a:pt x="979" y="13925"/>
                    <a:pt x="988" y="13925"/>
                  </a:cubicBezTo>
                  <a:lnTo>
                    <a:pt x="1073" y="13925"/>
                  </a:lnTo>
                  <a:lnTo>
                    <a:pt x="1030" y="14097"/>
                  </a:lnTo>
                  <a:lnTo>
                    <a:pt x="988" y="14097"/>
                  </a:lnTo>
                  <a:cubicBezTo>
                    <a:pt x="979" y="14097"/>
                    <a:pt x="970" y="14105"/>
                    <a:pt x="970" y="14114"/>
                  </a:cubicBezTo>
                  <a:cubicBezTo>
                    <a:pt x="970" y="14122"/>
                    <a:pt x="979" y="14140"/>
                    <a:pt x="988" y="14140"/>
                  </a:cubicBezTo>
                  <a:lnTo>
                    <a:pt x="1030" y="14140"/>
                  </a:lnTo>
                  <a:lnTo>
                    <a:pt x="1005" y="14277"/>
                  </a:lnTo>
                  <a:lnTo>
                    <a:pt x="704" y="13050"/>
                  </a:lnTo>
                  <a:lnTo>
                    <a:pt x="807" y="11866"/>
                  </a:lnTo>
                  <a:close/>
                  <a:moveTo>
                    <a:pt x="1133" y="14225"/>
                  </a:moveTo>
                  <a:lnTo>
                    <a:pt x="1133" y="14311"/>
                  </a:lnTo>
                  <a:lnTo>
                    <a:pt x="1108" y="14311"/>
                  </a:lnTo>
                  <a:lnTo>
                    <a:pt x="1133" y="14225"/>
                  </a:lnTo>
                  <a:close/>
                  <a:moveTo>
                    <a:pt x="1125" y="14354"/>
                  </a:moveTo>
                  <a:lnTo>
                    <a:pt x="1125" y="14526"/>
                  </a:lnTo>
                  <a:lnTo>
                    <a:pt x="1056" y="14526"/>
                  </a:lnTo>
                  <a:lnTo>
                    <a:pt x="1099" y="14354"/>
                  </a:lnTo>
                  <a:close/>
                  <a:moveTo>
                    <a:pt x="1116" y="14569"/>
                  </a:moveTo>
                  <a:lnTo>
                    <a:pt x="1116" y="14740"/>
                  </a:lnTo>
                  <a:lnTo>
                    <a:pt x="1099" y="14740"/>
                  </a:lnTo>
                  <a:lnTo>
                    <a:pt x="1056" y="14569"/>
                  </a:lnTo>
                  <a:close/>
                  <a:moveTo>
                    <a:pt x="1519" y="13651"/>
                  </a:moveTo>
                  <a:lnTo>
                    <a:pt x="1648" y="14200"/>
                  </a:lnTo>
                  <a:lnTo>
                    <a:pt x="1519" y="14749"/>
                  </a:lnTo>
                  <a:lnTo>
                    <a:pt x="1519" y="13651"/>
                  </a:lnTo>
                  <a:close/>
                  <a:moveTo>
                    <a:pt x="1133" y="14766"/>
                  </a:moveTo>
                  <a:lnTo>
                    <a:pt x="1133" y="14843"/>
                  </a:lnTo>
                  <a:lnTo>
                    <a:pt x="1108" y="14766"/>
                  </a:lnTo>
                  <a:close/>
                  <a:moveTo>
                    <a:pt x="1279" y="13591"/>
                  </a:moveTo>
                  <a:lnTo>
                    <a:pt x="1279" y="15109"/>
                  </a:lnTo>
                  <a:lnTo>
                    <a:pt x="1193" y="15109"/>
                  </a:lnTo>
                  <a:lnTo>
                    <a:pt x="1176" y="15015"/>
                  </a:lnTo>
                  <a:lnTo>
                    <a:pt x="1176" y="14054"/>
                  </a:lnTo>
                  <a:lnTo>
                    <a:pt x="1279" y="13591"/>
                  </a:lnTo>
                  <a:close/>
                  <a:moveTo>
                    <a:pt x="1717" y="14457"/>
                  </a:moveTo>
                  <a:lnTo>
                    <a:pt x="1880" y="15109"/>
                  </a:lnTo>
                  <a:lnTo>
                    <a:pt x="1562" y="15109"/>
                  </a:lnTo>
                  <a:lnTo>
                    <a:pt x="1717" y="14457"/>
                  </a:lnTo>
                  <a:close/>
                  <a:moveTo>
                    <a:pt x="1974" y="13350"/>
                  </a:moveTo>
                  <a:lnTo>
                    <a:pt x="2137" y="15101"/>
                  </a:lnTo>
                  <a:lnTo>
                    <a:pt x="2000" y="15101"/>
                  </a:lnTo>
                  <a:lnTo>
                    <a:pt x="2000" y="15109"/>
                  </a:lnTo>
                  <a:lnTo>
                    <a:pt x="1777" y="14191"/>
                  </a:lnTo>
                  <a:lnTo>
                    <a:pt x="1974" y="13350"/>
                  </a:lnTo>
                  <a:close/>
                  <a:moveTo>
                    <a:pt x="662" y="13436"/>
                  </a:moveTo>
                  <a:lnTo>
                    <a:pt x="927" y="14543"/>
                  </a:lnTo>
                  <a:lnTo>
                    <a:pt x="790" y="15126"/>
                  </a:lnTo>
                  <a:lnTo>
                    <a:pt x="507" y="15126"/>
                  </a:lnTo>
                  <a:lnTo>
                    <a:pt x="507" y="15109"/>
                  </a:lnTo>
                  <a:lnTo>
                    <a:pt x="662" y="13436"/>
                  </a:lnTo>
                  <a:close/>
                  <a:moveTo>
                    <a:pt x="988" y="14800"/>
                  </a:moveTo>
                  <a:lnTo>
                    <a:pt x="1022" y="14955"/>
                  </a:lnTo>
                  <a:lnTo>
                    <a:pt x="979" y="14955"/>
                  </a:lnTo>
                  <a:cubicBezTo>
                    <a:pt x="970" y="14955"/>
                    <a:pt x="962" y="14963"/>
                    <a:pt x="962" y="14972"/>
                  </a:cubicBezTo>
                  <a:cubicBezTo>
                    <a:pt x="962" y="14980"/>
                    <a:pt x="970" y="14998"/>
                    <a:pt x="979" y="14998"/>
                  </a:cubicBezTo>
                  <a:lnTo>
                    <a:pt x="1030" y="14998"/>
                  </a:lnTo>
                  <a:lnTo>
                    <a:pt x="1065" y="15126"/>
                  </a:lnTo>
                  <a:lnTo>
                    <a:pt x="919" y="15126"/>
                  </a:lnTo>
                  <a:lnTo>
                    <a:pt x="919" y="15109"/>
                  </a:lnTo>
                  <a:lnTo>
                    <a:pt x="988" y="14800"/>
                  </a:lnTo>
                  <a:close/>
                  <a:moveTo>
                    <a:pt x="2317" y="0"/>
                  </a:moveTo>
                  <a:lnTo>
                    <a:pt x="2317" y="0"/>
                  </a:lnTo>
                  <a:cubicBezTo>
                    <a:pt x="2232" y="18"/>
                    <a:pt x="2163" y="86"/>
                    <a:pt x="2137" y="172"/>
                  </a:cubicBezTo>
                  <a:cubicBezTo>
                    <a:pt x="2129" y="223"/>
                    <a:pt x="2129" y="292"/>
                    <a:pt x="2103" y="344"/>
                  </a:cubicBezTo>
                  <a:cubicBezTo>
                    <a:pt x="2077" y="464"/>
                    <a:pt x="1957" y="524"/>
                    <a:pt x="1846" y="575"/>
                  </a:cubicBezTo>
                  <a:cubicBezTo>
                    <a:pt x="1837" y="515"/>
                    <a:pt x="1837" y="464"/>
                    <a:pt x="1846" y="395"/>
                  </a:cubicBezTo>
                  <a:lnTo>
                    <a:pt x="1846" y="395"/>
                  </a:lnTo>
                  <a:cubicBezTo>
                    <a:pt x="1743" y="489"/>
                    <a:pt x="1631" y="601"/>
                    <a:pt x="1631" y="738"/>
                  </a:cubicBezTo>
                  <a:cubicBezTo>
                    <a:pt x="1631" y="790"/>
                    <a:pt x="1648" y="850"/>
                    <a:pt x="1648" y="901"/>
                  </a:cubicBezTo>
                  <a:cubicBezTo>
                    <a:pt x="1648" y="953"/>
                    <a:pt x="1614" y="1004"/>
                    <a:pt x="1562" y="1021"/>
                  </a:cubicBezTo>
                  <a:cubicBezTo>
                    <a:pt x="1571" y="978"/>
                    <a:pt x="1545" y="936"/>
                    <a:pt x="1502" y="901"/>
                  </a:cubicBezTo>
                  <a:cubicBezTo>
                    <a:pt x="1487" y="886"/>
                    <a:pt x="1461" y="877"/>
                    <a:pt x="1433" y="877"/>
                  </a:cubicBezTo>
                  <a:cubicBezTo>
                    <a:pt x="1413" y="877"/>
                    <a:pt x="1392" y="882"/>
                    <a:pt x="1374" y="893"/>
                  </a:cubicBezTo>
                  <a:cubicBezTo>
                    <a:pt x="1408" y="901"/>
                    <a:pt x="1434" y="944"/>
                    <a:pt x="1408" y="978"/>
                  </a:cubicBezTo>
                  <a:cubicBezTo>
                    <a:pt x="1399" y="1004"/>
                    <a:pt x="1365" y="1030"/>
                    <a:pt x="1331" y="1047"/>
                  </a:cubicBezTo>
                  <a:cubicBezTo>
                    <a:pt x="1236" y="1116"/>
                    <a:pt x="1142" y="1176"/>
                    <a:pt x="1091" y="1287"/>
                  </a:cubicBezTo>
                  <a:cubicBezTo>
                    <a:pt x="1030" y="1382"/>
                    <a:pt x="1022" y="1536"/>
                    <a:pt x="1116" y="1596"/>
                  </a:cubicBezTo>
                  <a:cubicBezTo>
                    <a:pt x="1133" y="1605"/>
                    <a:pt x="1151" y="1622"/>
                    <a:pt x="1159" y="1630"/>
                  </a:cubicBezTo>
                  <a:lnTo>
                    <a:pt x="1151" y="1630"/>
                  </a:lnTo>
                  <a:lnTo>
                    <a:pt x="1151" y="2334"/>
                  </a:lnTo>
                  <a:lnTo>
                    <a:pt x="1065" y="2334"/>
                  </a:lnTo>
                  <a:lnTo>
                    <a:pt x="1065" y="2446"/>
                  </a:lnTo>
                  <a:lnTo>
                    <a:pt x="1151" y="2446"/>
                  </a:lnTo>
                  <a:lnTo>
                    <a:pt x="1151" y="2703"/>
                  </a:lnTo>
                  <a:lnTo>
                    <a:pt x="799" y="2703"/>
                  </a:lnTo>
                  <a:cubicBezTo>
                    <a:pt x="773" y="2703"/>
                    <a:pt x="756" y="2720"/>
                    <a:pt x="756" y="2746"/>
                  </a:cubicBezTo>
                  <a:lnTo>
                    <a:pt x="816" y="2746"/>
                  </a:lnTo>
                  <a:lnTo>
                    <a:pt x="816" y="2840"/>
                  </a:lnTo>
                  <a:cubicBezTo>
                    <a:pt x="807" y="2840"/>
                    <a:pt x="807" y="2849"/>
                    <a:pt x="807" y="2866"/>
                  </a:cubicBezTo>
                  <a:cubicBezTo>
                    <a:pt x="807" y="2875"/>
                    <a:pt x="807" y="2875"/>
                    <a:pt x="816" y="2883"/>
                  </a:cubicBezTo>
                  <a:lnTo>
                    <a:pt x="816" y="3038"/>
                  </a:lnTo>
                  <a:lnTo>
                    <a:pt x="799" y="3038"/>
                  </a:lnTo>
                  <a:lnTo>
                    <a:pt x="799" y="3192"/>
                  </a:lnTo>
                  <a:lnTo>
                    <a:pt x="1142" y="3192"/>
                  </a:lnTo>
                  <a:lnTo>
                    <a:pt x="1142" y="3621"/>
                  </a:lnTo>
                  <a:cubicBezTo>
                    <a:pt x="1142" y="3621"/>
                    <a:pt x="1133" y="3621"/>
                    <a:pt x="1133" y="3638"/>
                  </a:cubicBezTo>
                  <a:lnTo>
                    <a:pt x="747" y="4024"/>
                  </a:lnTo>
                  <a:lnTo>
                    <a:pt x="747" y="4899"/>
                  </a:lnTo>
                  <a:lnTo>
                    <a:pt x="747" y="5886"/>
                  </a:lnTo>
                  <a:lnTo>
                    <a:pt x="722" y="5886"/>
                  </a:lnTo>
                  <a:lnTo>
                    <a:pt x="722" y="5998"/>
                  </a:lnTo>
                  <a:lnTo>
                    <a:pt x="747" y="5998"/>
                  </a:lnTo>
                  <a:lnTo>
                    <a:pt x="747" y="6083"/>
                  </a:lnTo>
                  <a:lnTo>
                    <a:pt x="747" y="6941"/>
                  </a:lnTo>
                  <a:lnTo>
                    <a:pt x="747" y="7997"/>
                  </a:lnTo>
                  <a:lnTo>
                    <a:pt x="636" y="7997"/>
                  </a:lnTo>
                  <a:cubicBezTo>
                    <a:pt x="619" y="7997"/>
                    <a:pt x="593" y="8022"/>
                    <a:pt x="593" y="8040"/>
                  </a:cubicBezTo>
                  <a:lnTo>
                    <a:pt x="670" y="8040"/>
                  </a:lnTo>
                  <a:lnTo>
                    <a:pt x="670" y="8142"/>
                  </a:lnTo>
                  <a:lnTo>
                    <a:pt x="662" y="8142"/>
                  </a:lnTo>
                  <a:cubicBezTo>
                    <a:pt x="644" y="8142"/>
                    <a:pt x="636" y="8151"/>
                    <a:pt x="636" y="8160"/>
                  </a:cubicBezTo>
                  <a:cubicBezTo>
                    <a:pt x="636" y="8168"/>
                    <a:pt x="644" y="8185"/>
                    <a:pt x="662" y="8185"/>
                  </a:cubicBezTo>
                  <a:lnTo>
                    <a:pt x="670" y="8185"/>
                  </a:lnTo>
                  <a:lnTo>
                    <a:pt x="670" y="8331"/>
                  </a:lnTo>
                  <a:lnTo>
                    <a:pt x="627" y="8331"/>
                  </a:lnTo>
                  <a:lnTo>
                    <a:pt x="627" y="8494"/>
                  </a:lnTo>
                  <a:lnTo>
                    <a:pt x="730" y="8494"/>
                  </a:lnTo>
                  <a:lnTo>
                    <a:pt x="730" y="8795"/>
                  </a:lnTo>
                  <a:lnTo>
                    <a:pt x="730" y="9996"/>
                  </a:lnTo>
                  <a:lnTo>
                    <a:pt x="687" y="9996"/>
                  </a:lnTo>
                  <a:lnTo>
                    <a:pt x="687" y="10073"/>
                  </a:lnTo>
                  <a:lnTo>
                    <a:pt x="730" y="10073"/>
                  </a:lnTo>
                  <a:lnTo>
                    <a:pt x="584" y="11780"/>
                  </a:lnTo>
                  <a:lnTo>
                    <a:pt x="550" y="11780"/>
                  </a:lnTo>
                  <a:lnTo>
                    <a:pt x="550" y="11840"/>
                  </a:lnTo>
                  <a:lnTo>
                    <a:pt x="584" y="11840"/>
                  </a:lnTo>
                  <a:lnTo>
                    <a:pt x="293" y="15092"/>
                  </a:lnTo>
                  <a:lnTo>
                    <a:pt x="1" y="15092"/>
                  </a:lnTo>
                  <a:lnTo>
                    <a:pt x="1" y="15581"/>
                  </a:lnTo>
                  <a:lnTo>
                    <a:pt x="2678" y="15581"/>
                  </a:lnTo>
                  <a:lnTo>
                    <a:pt x="2678" y="15092"/>
                  </a:lnTo>
                  <a:lnTo>
                    <a:pt x="2395" y="15092"/>
                  </a:lnTo>
                  <a:lnTo>
                    <a:pt x="2086" y="11866"/>
                  </a:lnTo>
                  <a:lnTo>
                    <a:pt x="2103" y="11866"/>
                  </a:lnTo>
                  <a:lnTo>
                    <a:pt x="2103" y="11797"/>
                  </a:lnTo>
                  <a:lnTo>
                    <a:pt x="2086" y="11797"/>
                  </a:lnTo>
                  <a:lnTo>
                    <a:pt x="1931" y="10090"/>
                  </a:lnTo>
                  <a:lnTo>
                    <a:pt x="2017" y="10090"/>
                  </a:lnTo>
                  <a:lnTo>
                    <a:pt x="2017" y="10021"/>
                  </a:lnTo>
                  <a:lnTo>
                    <a:pt x="1931" y="10021"/>
                  </a:lnTo>
                  <a:lnTo>
                    <a:pt x="1931" y="8820"/>
                  </a:lnTo>
                  <a:lnTo>
                    <a:pt x="1931" y="8520"/>
                  </a:lnTo>
                  <a:lnTo>
                    <a:pt x="2034" y="8520"/>
                  </a:lnTo>
                  <a:lnTo>
                    <a:pt x="2034" y="8357"/>
                  </a:lnTo>
                  <a:lnTo>
                    <a:pt x="2017" y="8357"/>
                  </a:lnTo>
                  <a:lnTo>
                    <a:pt x="2017" y="8065"/>
                  </a:lnTo>
                  <a:lnTo>
                    <a:pt x="2077" y="8065"/>
                  </a:lnTo>
                  <a:cubicBezTo>
                    <a:pt x="2077" y="8048"/>
                    <a:pt x="2051" y="8022"/>
                    <a:pt x="2034" y="8022"/>
                  </a:cubicBezTo>
                  <a:lnTo>
                    <a:pt x="1931" y="8022"/>
                  </a:lnTo>
                  <a:lnTo>
                    <a:pt x="1931" y="6958"/>
                  </a:lnTo>
                  <a:lnTo>
                    <a:pt x="1931" y="6015"/>
                  </a:lnTo>
                  <a:lnTo>
                    <a:pt x="1957" y="6015"/>
                  </a:lnTo>
                  <a:lnTo>
                    <a:pt x="1957" y="5912"/>
                  </a:lnTo>
                  <a:lnTo>
                    <a:pt x="1931" y="5912"/>
                  </a:lnTo>
                  <a:lnTo>
                    <a:pt x="1931" y="4925"/>
                  </a:lnTo>
                  <a:lnTo>
                    <a:pt x="1931" y="4041"/>
                  </a:lnTo>
                  <a:lnTo>
                    <a:pt x="1562" y="3655"/>
                  </a:lnTo>
                  <a:cubicBezTo>
                    <a:pt x="1545" y="3647"/>
                    <a:pt x="1545" y="3647"/>
                    <a:pt x="1537" y="3647"/>
                  </a:cubicBezTo>
                  <a:lnTo>
                    <a:pt x="1537" y="3278"/>
                  </a:lnTo>
                  <a:lnTo>
                    <a:pt x="1537" y="3209"/>
                  </a:lnTo>
                  <a:lnTo>
                    <a:pt x="1871" y="3209"/>
                  </a:lnTo>
                  <a:lnTo>
                    <a:pt x="1871" y="3046"/>
                  </a:lnTo>
                  <a:lnTo>
                    <a:pt x="1863" y="3046"/>
                  </a:lnTo>
                  <a:lnTo>
                    <a:pt x="1863" y="2754"/>
                  </a:lnTo>
                  <a:lnTo>
                    <a:pt x="1914" y="2754"/>
                  </a:lnTo>
                  <a:cubicBezTo>
                    <a:pt x="1914" y="2737"/>
                    <a:pt x="1888" y="2712"/>
                    <a:pt x="1871" y="2712"/>
                  </a:cubicBezTo>
                  <a:lnTo>
                    <a:pt x="1528" y="2712"/>
                  </a:lnTo>
                  <a:lnTo>
                    <a:pt x="1528" y="2454"/>
                  </a:lnTo>
                  <a:lnTo>
                    <a:pt x="1614" y="2454"/>
                  </a:lnTo>
                  <a:lnTo>
                    <a:pt x="1614" y="2351"/>
                  </a:lnTo>
                  <a:lnTo>
                    <a:pt x="1528" y="2351"/>
                  </a:lnTo>
                  <a:lnTo>
                    <a:pt x="1528" y="1665"/>
                  </a:lnTo>
                  <a:cubicBezTo>
                    <a:pt x="1691" y="1639"/>
                    <a:pt x="1846" y="1605"/>
                    <a:pt x="1991" y="1510"/>
                  </a:cubicBezTo>
                  <a:cubicBezTo>
                    <a:pt x="2094" y="1450"/>
                    <a:pt x="2180" y="1347"/>
                    <a:pt x="2266" y="1262"/>
                  </a:cubicBezTo>
                  <a:lnTo>
                    <a:pt x="2266" y="1262"/>
                  </a:lnTo>
                  <a:cubicBezTo>
                    <a:pt x="2246" y="1270"/>
                    <a:pt x="2224" y="1274"/>
                    <a:pt x="2203" y="1274"/>
                  </a:cubicBezTo>
                  <a:cubicBezTo>
                    <a:pt x="2135" y="1274"/>
                    <a:pt x="2067" y="1235"/>
                    <a:pt x="2034" y="1176"/>
                  </a:cubicBezTo>
                  <a:cubicBezTo>
                    <a:pt x="2111" y="1167"/>
                    <a:pt x="2197" y="1133"/>
                    <a:pt x="2266" y="1081"/>
                  </a:cubicBezTo>
                  <a:cubicBezTo>
                    <a:pt x="2300" y="1047"/>
                    <a:pt x="2309" y="1030"/>
                    <a:pt x="2326" y="987"/>
                  </a:cubicBezTo>
                  <a:cubicBezTo>
                    <a:pt x="2343" y="961"/>
                    <a:pt x="2352" y="893"/>
                    <a:pt x="2360" y="867"/>
                  </a:cubicBezTo>
                  <a:lnTo>
                    <a:pt x="2360" y="867"/>
                  </a:lnTo>
                  <a:cubicBezTo>
                    <a:pt x="2336" y="892"/>
                    <a:pt x="2262" y="930"/>
                    <a:pt x="2206" y="930"/>
                  </a:cubicBezTo>
                  <a:cubicBezTo>
                    <a:pt x="2185" y="930"/>
                    <a:pt x="2166" y="924"/>
                    <a:pt x="2154" y="910"/>
                  </a:cubicBezTo>
                  <a:cubicBezTo>
                    <a:pt x="2129" y="875"/>
                    <a:pt x="2197" y="773"/>
                    <a:pt x="2214" y="747"/>
                  </a:cubicBezTo>
                  <a:cubicBezTo>
                    <a:pt x="2274" y="652"/>
                    <a:pt x="2369" y="558"/>
                    <a:pt x="2360" y="429"/>
                  </a:cubicBezTo>
                  <a:cubicBezTo>
                    <a:pt x="2352" y="378"/>
                    <a:pt x="2326" y="335"/>
                    <a:pt x="2300" y="275"/>
                  </a:cubicBezTo>
                  <a:cubicBezTo>
                    <a:pt x="2266" y="232"/>
                    <a:pt x="2249" y="181"/>
                    <a:pt x="2249" y="129"/>
                  </a:cubicBezTo>
                  <a:cubicBezTo>
                    <a:pt x="2249" y="78"/>
                    <a:pt x="2266" y="18"/>
                    <a:pt x="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8389900" y="3057100"/>
              <a:ext cx="283647" cy="1650368"/>
            </a:xfrm>
            <a:custGeom>
              <a:avLst/>
              <a:gdLst/>
              <a:ahLst/>
              <a:cxnLst/>
              <a:rect l="l" t="t" r="r" b="b"/>
              <a:pathLst>
                <a:path w="2678" h="15582" extrusionOk="0">
                  <a:moveTo>
                    <a:pt x="1022" y="2746"/>
                  </a:moveTo>
                  <a:lnTo>
                    <a:pt x="1022" y="2840"/>
                  </a:lnTo>
                  <a:lnTo>
                    <a:pt x="859" y="2840"/>
                  </a:lnTo>
                  <a:lnTo>
                    <a:pt x="859" y="2746"/>
                  </a:lnTo>
                  <a:close/>
                  <a:moveTo>
                    <a:pt x="1151" y="2746"/>
                  </a:moveTo>
                  <a:lnTo>
                    <a:pt x="1151" y="2840"/>
                  </a:lnTo>
                  <a:lnTo>
                    <a:pt x="1065" y="2840"/>
                  </a:lnTo>
                  <a:lnTo>
                    <a:pt x="1065" y="2746"/>
                  </a:lnTo>
                  <a:close/>
                  <a:moveTo>
                    <a:pt x="1614" y="2754"/>
                  </a:moveTo>
                  <a:lnTo>
                    <a:pt x="1614" y="2849"/>
                  </a:lnTo>
                  <a:lnTo>
                    <a:pt x="1528" y="2849"/>
                  </a:lnTo>
                  <a:lnTo>
                    <a:pt x="1528" y="2754"/>
                  </a:lnTo>
                  <a:close/>
                  <a:moveTo>
                    <a:pt x="1820" y="2754"/>
                  </a:moveTo>
                  <a:lnTo>
                    <a:pt x="1820" y="2849"/>
                  </a:lnTo>
                  <a:lnTo>
                    <a:pt x="1657" y="2849"/>
                  </a:lnTo>
                  <a:lnTo>
                    <a:pt x="1657" y="2754"/>
                  </a:lnTo>
                  <a:close/>
                  <a:moveTo>
                    <a:pt x="1013" y="2917"/>
                  </a:moveTo>
                  <a:lnTo>
                    <a:pt x="1013" y="3072"/>
                  </a:lnTo>
                  <a:lnTo>
                    <a:pt x="850" y="3072"/>
                  </a:lnTo>
                  <a:lnTo>
                    <a:pt x="850" y="2917"/>
                  </a:lnTo>
                  <a:close/>
                  <a:moveTo>
                    <a:pt x="1142" y="2917"/>
                  </a:moveTo>
                  <a:lnTo>
                    <a:pt x="1142" y="3072"/>
                  </a:lnTo>
                  <a:lnTo>
                    <a:pt x="1056" y="3072"/>
                  </a:lnTo>
                  <a:lnTo>
                    <a:pt x="1056" y="2917"/>
                  </a:lnTo>
                  <a:close/>
                  <a:moveTo>
                    <a:pt x="1588" y="2917"/>
                  </a:moveTo>
                  <a:lnTo>
                    <a:pt x="1588" y="3072"/>
                  </a:lnTo>
                  <a:lnTo>
                    <a:pt x="1502" y="3072"/>
                  </a:lnTo>
                  <a:lnTo>
                    <a:pt x="1502" y="2917"/>
                  </a:lnTo>
                  <a:close/>
                  <a:moveTo>
                    <a:pt x="1794" y="2917"/>
                  </a:moveTo>
                  <a:lnTo>
                    <a:pt x="1794" y="3072"/>
                  </a:lnTo>
                  <a:lnTo>
                    <a:pt x="1631" y="3072"/>
                  </a:lnTo>
                  <a:lnTo>
                    <a:pt x="1631" y="2917"/>
                  </a:lnTo>
                  <a:close/>
                  <a:moveTo>
                    <a:pt x="1116" y="3981"/>
                  </a:moveTo>
                  <a:lnTo>
                    <a:pt x="1116" y="3990"/>
                  </a:lnTo>
                  <a:lnTo>
                    <a:pt x="1279" y="3990"/>
                  </a:lnTo>
                  <a:lnTo>
                    <a:pt x="1279" y="4084"/>
                  </a:lnTo>
                  <a:lnTo>
                    <a:pt x="1202" y="4084"/>
                  </a:lnTo>
                  <a:cubicBezTo>
                    <a:pt x="1193" y="4084"/>
                    <a:pt x="1185" y="4101"/>
                    <a:pt x="1185" y="4110"/>
                  </a:cubicBezTo>
                  <a:cubicBezTo>
                    <a:pt x="1185" y="4119"/>
                    <a:pt x="1193" y="4127"/>
                    <a:pt x="1202" y="4127"/>
                  </a:cubicBezTo>
                  <a:lnTo>
                    <a:pt x="1279" y="4127"/>
                  </a:lnTo>
                  <a:lnTo>
                    <a:pt x="1279" y="4299"/>
                  </a:lnTo>
                  <a:lnTo>
                    <a:pt x="1202" y="4299"/>
                  </a:lnTo>
                  <a:cubicBezTo>
                    <a:pt x="1193" y="4299"/>
                    <a:pt x="1185" y="4316"/>
                    <a:pt x="1185" y="4325"/>
                  </a:cubicBezTo>
                  <a:cubicBezTo>
                    <a:pt x="1185" y="4333"/>
                    <a:pt x="1193" y="4342"/>
                    <a:pt x="1202" y="4342"/>
                  </a:cubicBezTo>
                  <a:lnTo>
                    <a:pt x="1279" y="4342"/>
                  </a:lnTo>
                  <a:lnTo>
                    <a:pt x="1279" y="4513"/>
                  </a:lnTo>
                  <a:lnTo>
                    <a:pt x="1202" y="4513"/>
                  </a:lnTo>
                  <a:cubicBezTo>
                    <a:pt x="1193" y="4513"/>
                    <a:pt x="1185" y="4530"/>
                    <a:pt x="1185" y="4539"/>
                  </a:cubicBezTo>
                  <a:cubicBezTo>
                    <a:pt x="1185" y="4548"/>
                    <a:pt x="1193" y="4556"/>
                    <a:pt x="1202" y="4556"/>
                  </a:cubicBezTo>
                  <a:lnTo>
                    <a:pt x="1279" y="4556"/>
                  </a:lnTo>
                  <a:lnTo>
                    <a:pt x="1279" y="4728"/>
                  </a:lnTo>
                  <a:lnTo>
                    <a:pt x="1202" y="4728"/>
                  </a:lnTo>
                  <a:cubicBezTo>
                    <a:pt x="1193" y="4728"/>
                    <a:pt x="1185" y="4745"/>
                    <a:pt x="1185" y="4753"/>
                  </a:cubicBezTo>
                  <a:cubicBezTo>
                    <a:pt x="1185" y="4762"/>
                    <a:pt x="1193" y="4771"/>
                    <a:pt x="1202" y="4771"/>
                  </a:cubicBezTo>
                  <a:lnTo>
                    <a:pt x="1279" y="4771"/>
                  </a:lnTo>
                  <a:lnTo>
                    <a:pt x="1279" y="4942"/>
                  </a:lnTo>
                  <a:lnTo>
                    <a:pt x="1202" y="4942"/>
                  </a:lnTo>
                  <a:cubicBezTo>
                    <a:pt x="1193" y="4942"/>
                    <a:pt x="1185" y="4959"/>
                    <a:pt x="1185" y="4968"/>
                  </a:cubicBezTo>
                  <a:cubicBezTo>
                    <a:pt x="1185" y="4977"/>
                    <a:pt x="1193" y="4985"/>
                    <a:pt x="1202" y="4985"/>
                  </a:cubicBezTo>
                  <a:lnTo>
                    <a:pt x="1279" y="4985"/>
                  </a:lnTo>
                  <a:lnTo>
                    <a:pt x="1279" y="5045"/>
                  </a:lnTo>
                  <a:lnTo>
                    <a:pt x="1279" y="5157"/>
                  </a:lnTo>
                  <a:lnTo>
                    <a:pt x="1202" y="5157"/>
                  </a:lnTo>
                  <a:cubicBezTo>
                    <a:pt x="1193" y="5157"/>
                    <a:pt x="1185" y="5174"/>
                    <a:pt x="1185" y="5182"/>
                  </a:cubicBezTo>
                  <a:cubicBezTo>
                    <a:pt x="1185" y="5191"/>
                    <a:pt x="1193" y="5200"/>
                    <a:pt x="1202" y="5200"/>
                  </a:cubicBezTo>
                  <a:lnTo>
                    <a:pt x="1279" y="5200"/>
                  </a:lnTo>
                  <a:lnTo>
                    <a:pt x="1279" y="5371"/>
                  </a:lnTo>
                  <a:lnTo>
                    <a:pt x="1202" y="5371"/>
                  </a:lnTo>
                  <a:cubicBezTo>
                    <a:pt x="1193" y="5371"/>
                    <a:pt x="1185" y="5388"/>
                    <a:pt x="1185" y="5397"/>
                  </a:cubicBezTo>
                  <a:cubicBezTo>
                    <a:pt x="1185" y="5406"/>
                    <a:pt x="1193" y="5414"/>
                    <a:pt x="1202" y="5414"/>
                  </a:cubicBezTo>
                  <a:lnTo>
                    <a:pt x="1279" y="5414"/>
                  </a:lnTo>
                  <a:lnTo>
                    <a:pt x="1279" y="5586"/>
                  </a:lnTo>
                  <a:lnTo>
                    <a:pt x="1202" y="5586"/>
                  </a:lnTo>
                  <a:cubicBezTo>
                    <a:pt x="1193" y="5586"/>
                    <a:pt x="1185" y="5603"/>
                    <a:pt x="1185" y="5611"/>
                  </a:cubicBezTo>
                  <a:cubicBezTo>
                    <a:pt x="1185" y="5620"/>
                    <a:pt x="1193" y="5629"/>
                    <a:pt x="1202" y="5629"/>
                  </a:cubicBezTo>
                  <a:lnTo>
                    <a:pt x="1279" y="5629"/>
                  </a:lnTo>
                  <a:lnTo>
                    <a:pt x="1279" y="5689"/>
                  </a:lnTo>
                  <a:lnTo>
                    <a:pt x="962" y="5689"/>
                  </a:lnTo>
                  <a:lnTo>
                    <a:pt x="962" y="4925"/>
                  </a:lnTo>
                  <a:lnTo>
                    <a:pt x="962" y="4144"/>
                  </a:lnTo>
                  <a:lnTo>
                    <a:pt x="1116" y="3981"/>
                  </a:lnTo>
                  <a:close/>
                  <a:moveTo>
                    <a:pt x="1519" y="3973"/>
                  </a:moveTo>
                  <a:lnTo>
                    <a:pt x="1691" y="4144"/>
                  </a:lnTo>
                  <a:lnTo>
                    <a:pt x="1691" y="4925"/>
                  </a:lnTo>
                  <a:lnTo>
                    <a:pt x="1691" y="5689"/>
                  </a:lnTo>
                  <a:lnTo>
                    <a:pt x="1519" y="5689"/>
                  </a:lnTo>
                  <a:lnTo>
                    <a:pt x="1519" y="5045"/>
                  </a:lnTo>
                  <a:lnTo>
                    <a:pt x="1519" y="3990"/>
                  </a:lnTo>
                  <a:lnTo>
                    <a:pt x="1519" y="3973"/>
                  </a:lnTo>
                  <a:close/>
                  <a:moveTo>
                    <a:pt x="1116" y="5749"/>
                  </a:moveTo>
                  <a:lnTo>
                    <a:pt x="1116" y="5783"/>
                  </a:lnTo>
                  <a:lnTo>
                    <a:pt x="1005" y="5783"/>
                  </a:lnTo>
                  <a:lnTo>
                    <a:pt x="1005" y="5749"/>
                  </a:lnTo>
                  <a:close/>
                  <a:moveTo>
                    <a:pt x="1279" y="5749"/>
                  </a:moveTo>
                  <a:lnTo>
                    <a:pt x="1279" y="5783"/>
                  </a:lnTo>
                  <a:lnTo>
                    <a:pt x="1142" y="5783"/>
                  </a:lnTo>
                  <a:lnTo>
                    <a:pt x="1142" y="5749"/>
                  </a:lnTo>
                  <a:close/>
                  <a:moveTo>
                    <a:pt x="1665" y="5749"/>
                  </a:moveTo>
                  <a:lnTo>
                    <a:pt x="1665" y="5783"/>
                  </a:lnTo>
                  <a:lnTo>
                    <a:pt x="1545" y="5783"/>
                  </a:lnTo>
                  <a:lnTo>
                    <a:pt x="1545" y="5749"/>
                  </a:lnTo>
                  <a:close/>
                  <a:moveTo>
                    <a:pt x="1116" y="5817"/>
                  </a:moveTo>
                  <a:lnTo>
                    <a:pt x="1116" y="5912"/>
                  </a:lnTo>
                  <a:lnTo>
                    <a:pt x="1005" y="5912"/>
                  </a:lnTo>
                  <a:lnTo>
                    <a:pt x="1005" y="5817"/>
                  </a:lnTo>
                  <a:close/>
                  <a:moveTo>
                    <a:pt x="1193" y="5817"/>
                  </a:moveTo>
                  <a:cubicBezTo>
                    <a:pt x="1185" y="5817"/>
                    <a:pt x="1185" y="5826"/>
                    <a:pt x="1185" y="5835"/>
                  </a:cubicBezTo>
                  <a:cubicBezTo>
                    <a:pt x="1185" y="5843"/>
                    <a:pt x="1193" y="5860"/>
                    <a:pt x="1202" y="5860"/>
                  </a:cubicBezTo>
                  <a:lnTo>
                    <a:pt x="1279" y="5860"/>
                  </a:lnTo>
                  <a:lnTo>
                    <a:pt x="1279" y="5912"/>
                  </a:lnTo>
                  <a:lnTo>
                    <a:pt x="1142" y="5912"/>
                  </a:lnTo>
                  <a:lnTo>
                    <a:pt x="1142" y="5817"/>
                  </a:lnTo>
                  <a:close/>
                  <a:moveTo>
                    <a:pt x="1657" y="5817"/>
                  </a:moveTo>
                  <a:lnTo>
                    <a:pt x="1657" y="5912"/>
                  </a:lnTo>
                  <a:lnTo>
                    <a:pt x="1537" y="5912"/>
                  </a:lnTo>
                  <a:lnTo>
                    <a:pt x="1537" y="5817"/>
                  </a:lnTo>
                  <a:close/>
                  <a:moveTo>
                    <a:pt x="962" y="5749"/>
                  </a:moveTo>
                  <a:lnTo>
                    <a:pt x="970" y="5920"/>
                  </a:lnTo>
                  <a:lnTo>
                    <a:pt x="962" y="5920"/>
                  </a:lnTo>
                  <a:lnTo>
                    <a:pt x="962" y="5749"/>
                  </a:lnTo>
                  <a:close/>
                  <a:moveTo>
                    <a:pt x="1691" y="6015"/>
                  </a:moveTo>
                  <a:lnTo>
                    <a:pt x="1691" y="6958"/>
                  </a:lnTo>
                  <a:lnTo>
                    <a:pt x="1691" y="8022"/>
                  </a:lnTo>
                  <a:lnTo>
                    <a:pt x="1519" y="8022"/>
                  </a:lnTo>
                  <a:lnTo>
                    <a:pt x="1519" y="7019"/>
                  </a:lnTo>
                  <a:lnTo>
                    <a:pt x="1519" y="6015"/>
                  </a:lnTo>
                  <a:close/>
                  <a:moveTo>
                    <a:pt x="1194" y="6019"/>
                  </a:moveTo>
                  <a:cubicBezTo>
                    <a:pt x="1189" y="6025"/>
                    <a:pt x="1185" y="6035"/>
                    <a:pt x="1185" y="6040"/>
                  </a:cubicBezTo>
                  <a:cubicBezTo>
                    <a:pt x="1185" y="6049"/>
                    <a:pt x="1193" y="6058"/>
                    <a:pt x="1202" y="6058"/>
                  </a:cubicBezTo>
                  <a:lnTo>
                    <a:pt x="1279" y="6058"/>
                  </a:lnTo>
                  <a:lnTo>
                    <a:pt x="1279" y="6229"/>
                  </a:lnTo>
                  <a:lnTo>
                    <a:pt x="1202" y="6229"/>
                  </a:lnTo>
                  <a:cubicBezTo>
                    <a:pt x="1193" y="6229"/>
                    <a:pt x="1185" y="6246"/>
                    <a:pt x="1185" y="6255"/>
                  </a:cubicBezTo>
                  <a:cubicBezTo>
                    <a:pt x="1185" y="6264"/>
                    <a:pt x="1193" y="6272"/>
                    <a:pt x="1202" y="6272"/>
                  </a:cubicBezTo>
                  <a:lnTo>
                    <a:pt x="1279" y="6272"/>
                  </a:lnTo>
                  <a:lnTo>
                    <a:pt x="1279" y="6444"/>
                  </a:lnTo>
                  <a:lnTo>
                    <a:pt x="1202" y="6444"/>
                  </a:lnTo>
                  <a:cubicBezTo>
                    <a:pt x="1193" y="6444"/>
                    <a:pt x="1185" y="6461"/>
                    <a:pt x="1185" y="6469"/>
                  </a:cubicBezTo>
                  <a:cubicBezTo>
                    <a:pt x="1185" y="6478"/>
                    <a:pt x="1193" y="6487"/>
                    <a:pt x="1202" y="6487"/>
                  </a:cubicBezTo>
                  <a:lnTo>
                    <a:pt x="1279" y="6487"/>
                  </a:lnTo>
                  <a:lnTo>
                    <a:pt x="1279" y="6658"/>
                  </a:lnTo>
                  <a:lnTo>
                    <a:pt x="1202" y="6658"/>
                  </a:lnTo>
                  <a:cubicBezTo>
                    <a:pt x="1193" y="6658"/>
                    <a:pt x="1185" y="6675"/>
                    <a:pt x="1185" y="6684"/>
                  </a:cubicBezTo>
                  <a:cubicBezTo>
                    <a:pt x="1185" y="6692"/>
                    <a:pt x="1193" y="6701"/>
                    <a:pt x="1202" y="6701"/>
                  </a:cubicBezTo>
                  <a:lnTo>
                    <a:pt x="1279" y="6701"/>
                  </a:lnTo>
                  <a:lnTo>
                    <a:pt x="1279" y="6873"/>
                  </a:lnTo>
                  <a:lnTo>
                    <a:pt x="1202" y="6873"/>
                  </a:lnTo>
                  <a:cubicBezTo>
                    <a:pt x="1193" y="6873"/>
                    <a:pt x="1185" y="6890"/>
                    <a:pt x="1185" y="6898"/>
                  </a:cubicBezTo>
                  <a:cubicBezTo>
                    <a:pt x="1185" y="6907"/>
                    <a:pt x="1193" y="6916"/>
                    <a:pt x="1202" y="6916"/>
                  </a:cubicBezTo>
                  <a:lnTo>
                    <a:pt x="1279" y="6916"/>
                  </a:lnTo>
                  <a:lnTo>
                    <a:pt x="1279" y="7019"/>
                  </a:lnTo>
                  <a:lnTo>
                    <a:pt x="1279" y="7104"/>
                  </a:lnTo>
                  <a:lnTo>
                    <a:pt x="1202" y="7104"/>
                  </a:lnTo>
                  <a:cubicBezTo>
                    <a:pt x="1193" y="7104"/>
                    <a:pt x="1185" y="7113"/>
                    <a:pt x="1185" y="7121"/>
                  </a:cubicBezTo>
                  <a:cubicBezTo>
                    <a:pt x="1185" y="7130"/>
                    <a:pt x="1193" y="7147"/>
                    <a:pt x="1202" y="7147"/>
                  </a:cubicBezTo>
                  <a:lnTo>
                    <a:pt x="1279" y="7147"/>
                  </a:lnTo>
                  <a:lnTo>
                    <a:pt x="1279" y="7319"/>
                  </a:lnTo>
                  <a:lnTo>
                    <a:pt x="1202" y="7319"/>
                  </a:lnTo>
                  <a:cubicBezTo>
                    <a:pt x="1193" y="7319"/>
                    <a:pt x="1185" y="7327"/>
                    <a:pt x="1185" y="7336"/>
                  </a:cubicBezTo>
                  <a:cubicBezTo>
                    <a:pt x="1185" y="7345"/>
                    <a:pt x="1193" y="7362"/>
                    <a:pt x="1202" y="7362"/>
                  </a:cubicBezTo>
                  <a:lnTo>
                    <a:pt x="1279" y="7362"/>
                  </a:lnTo>
                  <a:lnTo>
                    <a:pt x="1279" y="7533"/>
                  </a:lnTo>
                  <a:lnTo>
                    <a:pt x="1202" y="7533"/>
                  </a:lnTo>
                  <a:cubicBezTo>
                    <a:pt x="1193" y="7533"/>
                    <a:pt x="1185" y="7542"/>
                    <a:pt x="1185" y="7550"/>
                  </a:cubicBezTo>
                  <a:cubicBezTo>
                    <a:pt x="1185" y="7559"/>
                    <a:pt x="1193" y="7576"/>
                    <a:pt x="1202" y="7576"/>
                  </a:cubicBezTo>
                  <a:lnTo>
                    <a:pt x="1279" y="7576"/>
                  </a:lnTo>
                  <a:lnTo>
                    <a:pt x="1279" y="7748"/>
                  </a:lnTo>
                  <a:lnTo>
                    <a:pt x="1202" y="7748"/>
                  </a:lnTo>
                  <a:cubicBezTo>
                    <a:pt x="1193" y="7748"/>
                    <a:pt x="1185" y="7756"/>
                    <a:pt x="1185" y="7765"/>
                  </a:cubicBezTo>
                  <a:cubicBezTo>
                    <a:pt x="1185" y="7774"/>
                    <a:pt x="1193" y="7791"/>
                    <a:pt x="1202" y="7791"/>
                  </a:cubicBezTo>
                  <a:lnTo>
                    <a:pt x="1279" y="7791"/>
                  </a:lnTo>
                  <a:lnTo>
                    <a:pt x="1279" y="7962"/>
                  </a:lnTo>
                  <a:lnTo>
                    <a:pt x="1202" y="7962"/>
                  </a:lnTo>
                  <a:cubicBezTo>
                    <a:pt x="1193" y="7962"/>
                    <a:pt x="1185" y="7971"/>
                    <a:pt x="1185" y="7979"/>
                  </a:cubicBezTo>
                  <a:cubicBezTo>
                    <a:pt x="1185" y="7988"/>
                    <a:pt x="1193" y="8005"/>
                    <a:pt x="1202" y="8005"/>
                  </a:cubicBezTo>
                  <a:lnTo>
                    <a:pt x="1279" y="8005"/>
                  </a:lnTo>
                  <a:lnTo>
                    <a:pt x="1279" y="8031"/>
                  </a:lnTo>
                  <a:lnTo>
                    <a:pt x="962" y="8031"/>
                  </a:lnTo>
                  <a:lnTo>
                    <a:pt x="962" y="6976"/>
                  </a:lnTo>
                  <a:lnTo>
                    <a:pt x="962" y="6118"/>
                  </a:lnTo>
                  <a:lnTo>
                    <a:pt x="962" y="6032"/>
                  </a:lnTo>
                  <a:lnTo>
                    <a:pt x="1194" y="6019"/>
                  </a:lnTo>
                  <a:close/>
                  <a:moveTo>
                    <a:pt x="747" y="8040"/>
                  </a:moveTo>
                  <a:lnTo>
                    <a:pt x="747" y="8142"/>
                  </a:lnTo>
                  <a:lnTo>
                    <a:pt x="713" y="8142"/>
                  </a:lnTo>
                  <a:lnTo>
                    <a:pt x="713" y="8040"/>
                  </a:lnTo>
                  <a:close/>
                  <a:moveTo>
                    <a:pt x="1588" y="8057"/>
                  </a:moveTo>
                  <a:lnTo>
                    <a:pt x="1588" y="8151"/>
                  </a:lnTo>
                  <a:lnTo>
                    <a:pt x="1519" y="8151"/>
                  </a:lnTo>
                  <a:lnTo>
                    <a:pt x="1519" y="8057"/>
                  </a:lnTo>
                  <a:close/>
                  <a:moveTo>
                    <a:pt x="1691" y="8057"/>
                  </a:moveTo>
                  <a:lnTo>
                    <a:pt x="1691" y="8151"/>
                  </a:lnTo>
                  <a:lnTo>
                    <a:pt x="1631" y="8151"/>
                  </a:lnTo>
                  <a:lnTo>
                    <a:pt x="1631" y="8057"/>
                  </a:lnTo>
                  <a:close/>
                  <a:moveTo>
                    <a:pt x="1013" y="8065"/>
                  </a:moveTo>
                  <a:lnTo>
                    <a:pt x="1013" y="8160"/>
                  </a:lnTo>
                  <a:lnTo>
                    <a:pt x="962" y="8160"/>
                  </a:lnTo>
                  <a:lnTo>
                    <a:pt x="962" y="8065"/>
                  </a:lnTo>
                  <a:close/>
                  <a:moveTo>
                    <a:pt x="1279" y="8065"/>
                  </a:moveTo>
                  <a:lnTo>
                    <a:pt x="1279" y="8160"/>
                  </a:lnTo>
                  <a:lnTo>
                    <a:pt x="1056" y="8160"/>
                  </a:lnTo>
                  <a:lnTo>
                    <a:pt x="1056" y="8065"/>
                  </a:lnTo>
                  <a:close/>
                  <a:moveTo>
                    <a:pt x="1974" y="8065"/>
                  </a:moveTo>
                  <a:lnTo>
                    <a:pt x="1974" y="8160"/>
                  </a:lnTo>
                  <a:lnTo>
                    <a:pt x="1931" y="8160"/>
                  </a:lnTo>
                  <a:lnTo>
                    <a:pt x="1931" y="8065"/>
                  </a:lnTo>
                  <a:close/>
                  <a:moveTo>
                    <a:pt x="730" y="8194"/>
                  </a:moveTo>
                  <a:lnTo>
                    <a:pt x="730" y="8348"/>
                  </a:lnTo>
                  <a:lnTo>
                    <a:pt x="704" y="8348"/>
                  </a:lnTo>
                  <a:lnTo>
                    <a:pt x="704" y="8194"/>
                  </a:lnTo>
                  <a:close/>
                  <a:moveTo>
                    <a:pt x="1013" y="8194"/>
                  </a:moveTo>
                  <a:lnTo>
                    <a:pt x="1013" y="8348"/>
                  </a:lnTo>
                  <a:lnTo>
                    <a:pt x="962" y="8348"/>
                  </a:lnTo>
                  <a:lnTo>
                    <a:pt x="962" y="8194"/>
                  </a:lnTo>
                  <a:close/>
                  <a:moveTo>
                    <a:pt x="1193" y="8194"/>
                  </a:moveTo>
                  <a:lnTo>
                    <a:pt x="1202" y="8203"/>
                  </a:lnTo>
                  <a:lnTo>
                    <a:pt x="1279" y="8203"/>
                  </a:lnTo>
                  <a:lnTo>
                    <a:pt x="1279" y="8348"/>
                  </a:lnTo>
                  <a:lnTo>
                    <a:pt x="1056" y="8348"/>
                  </a:lnTo>
                  <a:lnTo>
                    <a:pt x="1056" y="8194"/>
                  </a:lnTo>
                  <a:close/>
                  <a:moveTo>
                    <a:pt x="1588" y="8194"/>
                  </a:moveTo>
                  <a:lnTo>
                    <a:pt x="1588" y="8348"/>
                  </a:lnTo>
                  <a:lnTo>
                    <a:pt x="1519" y="8348"/>
                  </a:lnTo>
                  <a:lnTo>
                    <a:pt x="1519" y="8194"/>
                  </a:lnTo>
                  <a:close/>
                  <a:moveTo>
                    <a:pt x="1691" y="8194"/>
                  </a:moveTo>
                  <a:lnTo>
                    <a:pt x="1691" y="8348"/>
                  </a:lnTo>
                  <a:lnTo>
                    <a:pt x="1631" y="8348"/>
                  </a:lnTo>
                  <a:lnTo>
                    <a:pt x="1631" y="8194"/>
                  </a:lnTo>
                  <a:close/>
                  <a:moveTo>
                    <a:pt x="1966" y="8194"/>
                  </a:moveTo>
                  <a:lnTo>
                    <a:pt x="1966" y="8348"/>
                  </a:lnTo>
                  <a:lnTo>
                    <a:pt x="1923" y="8348"/>
                  </a:lnTo>
                  <a:lnTo>
                    <a:pt x="1923" y="8194"/>
                  </a:lnTo>
                  <a:close/>
                  <a:moveTo>
                    <a:pt x="1279" y="8503"/>
                  </a:moveTo>
                  <a:lnTo>
                    <a:pt x="1279" y="8589"/>
                  </a:lnTo>
                  <a:lnTo>
                    <a:pt x="1202" y="8589"/>
                  </a:lnTo>
                  <a:cubicBezTo>
                    <a:pt x="1193" y="8589"/>
                    <a:pt x="1185" y="8606"/>
                    <a:pt x="1185" y="8614"/>
                  </a:cubicBezTo>
                  <a:cubicBezTo>
                    <a:pt x="1185" y="8623"/>
                    <a:pt x="1193" y="8632"/>
                    <a:pt x="1202" y="8632"/>
                  </a:cubicBezTo>
                  <a:lnTo>
                    <a:pt x="1279" y="8632"/>
                  </a:lnTo>
                  <a:lnTo>
                    <a:pt x="1279" y="8803"/>
                  </a:lnTo>
                  <a:lnTo>
                    <a:pt x="1202" y="8803"/>
                  </a:lnTo>
                  <a:cubicBezTo>
                    <a:pt x="1193" y="8803"/>
                    <a:pt x="1185" y="8820"/>
                    <a:pt x="1185" y="8829"/>
                  </a:cubicBezTo>
                  <a:cubicBezTo>
                    <a:pt x="1185" y="8837"/>
                    <a:pt x="1193" y="8846"/>
                    <a:pt x="1202" y="8846"/>
                  </a:cubicBezTo>
                  <a:lnTo>
                    <a:pt x="1279" y="8846"/>
                  </a:lnTo>
                  <a:lnTo>
                    <a:pt x="1279" y="8863"/>
                  </a:lnTo>
                  <a:lnTo>
                    <a:pt x="1279" y="9018"/>
                  </a:lnTo>
                  <a:lnTo>
                    <a:pt x="1202" y="9018"/>
                  </a:lnTo>
                  <a:cubicBezTo>
                    <a:pt x="1193" y="9018"/>
                    <a:pt x="1185" y="9035"/>
                    <a:pt x="1185" y="9043"/>
                  </a:cubicBezTo>
                  <a:cubicBezTo>
                    <a:pt x="1185" y="9052"/>
                    <a:pt x="1193" y="9060"/>
                    <a:pt x="1202" y="9060"/>
                  </a:cubicBezTo>
                  <a:lnTo>
                    <a:pt x="1279" y="9060"/>
                  </a:lnTo>
                  <a:lnTo>
                    <a:pt x="1279" y="9232"/>
                  </a:lnTo>
                  <a:lnTo>
                    <a:pt x="1202" y="9232"/>
                  </a:lnTo>
                  <a:cubicBezTo>
                    <a:pt x="1193" y="9232"/>
                    <a:pt x="1185" y="9249"/>
                    <a:pt x="1185" y="9258"/>
                  </a:cubicBezTo>
                  <a:cubicBezTo>
                    <a:pt x="1185" y="9266"/>
                    <a:pt x="1193" y="9275"/>
                    <a:pt x="1202" y="9275"/>
                  </a:cubicBezTo>
                  <a:lnTo>
                    <a:pt x="1279" y="9275"/>
                  </a:lnTo>
                  <a:lnTo>
                    <a:pt x="1279" y="9447"/>
                  </a:lnTo>
                  <a:lnTo>
                    <a:pt x="1202" y="9447"/>
                  </a:lnTo>
                  <a:cubicBezTo>
                    <a:pt x="1193" y="9447"/>
                    <a:pt x="1185" y="9464"/>
                    <a:pt x="1185" y="9472"/>
                  </a:cubicBezTo>
                  <a:cubicBezTo>
                    <a:pt x="1185" y="9481"/>
                    <a:pt x="1193" y="9489"/>
                    <a:pt x="1202" y="9489"/>
                  </a:cubicBezTo>
                  <a:lnTo>
                    <a:pt x="1279" y="9489"/>
                  </a:lnTo>
                  <a:lnTo>
                    <a:pt x="1279" y="9661"/>
                  </a:lnTo>
                  <a:lnTo>
                    <a:pt x="1202" y="9661"/>
                  </a:lnTo>
                  <a:cubicBezTo>
                    <a:pt x="1193" y="9661"/>
                    <a:pt x="1185" y="9678"/>
                    <a:pt x="1185" y="9687"/>
                  </a:cubicBezTo>
                  <a:cubicBezTo>
                    <a:pt x="1185" y="9695"/>
                    <a:pt x="1193" y="9704"/>
                    <a:pt x="1202" y="9704"/>
                  </a:cubicBezTo>
                  <a:lnTo>
                    <a:pt x="1279" y="9704"/>
                  </a:lnTo>
                  <a:lnTo>
                    <a:pt x="1279" y="9876"/>
                  </a:lnTo>
                  <a:lnTo>
                    <a:pt x="1228" y="9876"/>
                  </a:lnTo>
                  <a:cubicBezTo>
                    <a:pt x="1219" y="9876"/>
                    <a:pt x="1202" y="9893"/>
                    <a:pt x="1202" y="9901"/>
                  </a:cubicBezTo>
                  <a:cubicBezTo>
                    <a:pt x="1202" y="9910"/>
                    <a:pt x="1219" y="9918"/>
                    <a:pt x="1228" y="9918"/>
                  </a:cubicBezTo>
                  <a:lnTo>
                    <a:pt x="1279" y="9918"/>
                  </a:lnTo>
                  <a:lnTo>
                    <a:pt x="1279" y="10004"/>
                  </a:lnTo>
                  <a:lnTo>
                    <a:pt x="962" y="10004"/>
                  </a:lnTo>
                  <a:lnTo>
                    <a:pt x="962" y="8803"/>
                  </a:lnTo>
                  <a:lnTo>
                    <a:pt x="962" y="8503"/>
                  </a:lnTo>
                  <a:close/>
                  <a:moveTo>
                    <a:pt x="1691" y="8503"/>
                  </a:moveTo>
                  <a:lnTo>
                    <a:pt x="1691" y="8803"/>
                  </a:lnTo>
                  <a:lnTo>
                    <a:pt x="1691" y="10004"/>
                  </a:lnTo>
                  <a:lnTo>
                    <a:pt x="1519" y="10004"/>
                  </a:lnTo>
                  <a:lnTo>
                    <a:pt x="1519" y="8863"/>
                  </a:lnTo>
                  <a:lnTo>
                    <a:pt x="1519" y="8503"/>
                  </a:lnTo>
                  <a:close/>
                  <a:moveTo>
                    <a:pt x="1700" y="10090"/>
                  </a:moveTo>
                  <a:lnTo>
                    <a:pt x="1708" y="10287"/>
                  </a:lnTo>
                  <a:lnTo>
                    <a:pt x="1622" y="10639"/>
                  </a:lnTo>
                  <a:lnTo>
                    <a:pt x="1528" y="10639"/>
                  </a:lnTo>
                  <a:lnTo>
                    <a:pt x="1528" y="10631"/>
                  </a:lnTo>
                  <a:lnTo>
                    <a:pt x="1528" y="10468"/>
                  </a:lnTo>
                  <a:lnTo>
                    <a:pt x="1631" y="10468"/>
                  </a:lnTo>
                  <a:cubicBezTo>
                    <a:pt x="1648" y="10468"/>
                    <a:pt x="1657" y="10459"/>
                    <a:pt x="1657" y="10450"/>
                  </a:cubicBezTo>
                  <a:cubicBezTo>
                    <a:pt x="1657" y="10433"/>
                    <a:pt x="1648" y="10425"/>
                    <a:pt x="1631" y="10425"/>
                  </a:cubicBezTo>
                  <a:lnTo>
                    <a:pt x="1528" y="10425"/>
                  </a:lnTo>
                  <a:lnTo>
                    <a:pt x="1528" y="10253"/>
                  </a:lnTo>
                  <a:lnTo>
                    <a:pt x="1631" y="10253"/>
                  </a:lnTo>
                  <a:cubicBezTo>
                    <a:pt x="1648" y="10253"/>
                    <a:pt x="1657" y="10244"/>
                    <a:pt x="1657" y="10236"/>
                  </a:cubicBezTo>
                  <a:cubicBezTo>
                    <a:pt x="1657" y="10219"/>
                    <a:pt x="1648" y="10210"/>
                    <a:pt x="1631" y="10210"/>
                  </a:cubicBezTo>
                  <a:lnTo>
                    <a:pt x="1528" y="10210"/>
                  </a:lnTo>
                  <a:lnTo>
                    <a:pt x="1528" y="10090"/>
                  </a:lnTo>
                  <a:close/>
                  <a:moveTo>
                    <a:pt x="1605" y="10682"/>
                  </a:moveTo>
                  <a:lnTo>
                    <a:pt x="1571" y="10845"/>
                  </a:lnTo>
                  <a:lnTo>
                    <a:pt x="1528" y="10682"/>
                  </a:lnTo>
                  <a:close/>
                  <a:moveTo>
                    <a:pt x="1279" y="10090"/>
                  </a:moveTo>
                  <a:lnTo>
                    <a:pt x="1279" y="10236"/>
                  </a:lnTo>
                  <a:lnTo>
                    <a:pt x="1056" y="11102"/>
                  </a:lnTo>
                  <a:lnTo>
                    <a:pt x="919" y="10536"/>
                  </a:lnTo>
                  <a:lnTo>
                    <a:pt x="962" y="10090"/>
                  </a:lnTo>
                  <a:close/>
                  <a:moveTo>
                    <a:pt x="1571" y="11368"/>
                  </a:moveTo>
                  <a:lnTo>
                    <a:pt x="1605" y="11497"/>
                  </a:lnTo>
                  <a:lnTo>
                    <a:pt x="1537" y="11497"/>
                  </a:lnTo>
                  <a:lnTo>
                    <a:pt x="1571" y="11368"/>
                  </a:lnTo>
                  <a:close/>
                  <a:moveTo>
                    <a:pt x="885" y="10922"/>
                  </a:moveTo>
                  <a:lnTo>
                    <a:pt x="988" y="11360"/>
                  </a:lnTo>
                  <a:lnTo>
                    <a:pt x="885" y="11789"/>
                  </a:lnTo>
                  <a:lnTo>
                    <a:pt x="807" y="11789"/>
                  </a:lnTo>
                  <a:lnTo>
                    <a:pt x="885" y="10922"/>
                  </a:lnTo>
                  <a:close/>
                  <a:moveTo>
                    <a:pt x="1065" y="11626"/>
                  </a:moveTo>
                  <a:lnTo>
                    <a:pt x="1108" y="11789"/>
                  </a:lnTo>
                  <a:lnTo>
                    <a:pt x="1022" y="11789"/>
                  </a:lnTo>
                  <a:lnTo>
                    <a:pt x="1065" y="11626"/>
                  </a:lnTo>
                  <a:close/>
                  <a:moveTo>
                    <a:pt x="1279" y="10768"/>
                  </a:moveTo>
                  <a:lnTo>
                    <a:pt x="1279" y="11789"/>
                  </a:lnTo>
                  <a:lnTo>
                    <a:pt x="1219" y="11789"/>
                  </a:lnTo>
                  <a:lnTo>
                    <a:pt x="1116" y="11377"/>
                  </a:lnTo>
                  <a:lnTo>
                    <a:pt x="1279" y="10768"/>
                  </a:lnTo>
                  <a:close/>
                  <a:moveTo>
                    <a:pt x="1743" y="10673"/>
                  </a:moveTo>
                  <a:lnTo>
                    <a:pt x="1837" y="11789"/>
                  </a:lnTo>
                  <a:lnTo>
                    <a:pt x="1794" y="11789"/>
                  </a:lnTo>
                  <a:lnTo>
                    <a:pt x="1631" y="11111"/>
                  </a:lnTo>
                  <a:cubicBezTo>
                    <a:pt x="1648" y="11111"/>
                    <a:pt x="1648" y="11102"/>
                    <a:pt x="1648" y="11094"/>
                  </a:cubicBezTo>
                  <a:lnTo>
                    <a:pt x="1648" y="11077"/>
                  </a:lnTo>
                  <a:lnTo>
                    <a:pt x="1743" y="10673"/>
                  </a:lnTo>
                  <a:close/>
                  <a:moveTo>
                    <a:pt x="1614" y="11540"/>
                  </a:moveTo>
                  <a:lnTo>
                    <a:pt x="1674" y="11797"/>
                  </a:lnTo>
                  <a:lnTo>
                    <a:pt x="1528" y="11797"/>
                  </a:lnTo>
                  <a:lnTo>
                    <a:pt x="1528" y="11755"/>
                  </a:lnTo>
                  <a:lnTo>
                    <a:pt x="1631" y="11755"/>
                  </a:lnTo>
                  <a:cubicBezTo>
                    <a:pt x="1648" y="11755"/>
                    <a:pt x="1657" y="11746"/>
                    <a:pt x="1657" y="11737"/>
                  </a:cubicBezTo>
                  <a:cubicBezTo>
                    <a:pt x="1657" y="11720"/>
                    <a:pt x="1631" y="11712"/>
                    <a:pt x="1622" y="11712"/>
                  </a:cubicBezTo>
                  <a:lnTo>
                    <a:pt x="1519" y="11712"/>
                  </a:lnTo>
                  <a:lnTo>
                    <a:pt x="1519" y="11591"/>
                  </a:lnTo>
                  <a:lnTo>
                    <a:pt x="1528" y="11540"/>
                  </a:lnTo>
                  <a:close/>
                  <a:moveTo>
                    <a:pt x="1279" y="11866"/>
                  </a:moveTo>
                  <a:lnTo>
                    <a:pt x="1279" y="13067"/>
                  </a:lnTo>
                  <a:lnTo>
                    <a:pt x="1176" y="13522"/>
                  </a:lnTo>
                  <a:lnTo>
                    <a:pt x="1176" y="12690"/>
                  </a:lnTo>
                  <a:lnTo>
                    <a:pt x="1176" y="11866"/>
                  </a:lnTo>
                  <a:close/>
                  <a:moveTo>
                    <a:pt x="1846" y="11866"/>
                  </a:moveTo>
                  <a:lnTo>
                    <a:pt x="1948" y="12981"/>
                  </a:lnTo>
                  <a:lnTo>
                    <a:pt x="1708" y="13934"/>
                  </a:lnTo>
                  <a:lnTo>
                    <a:pt x="1519" y="13119"/>
                  </a:lnTo>
                  <a:lnTo>
                    <a:pt x="1519" y="11866"/>
                  </a:lnTo>
                  <a:close/>
                  <a:moveTo>
                    <a:pt x="1142" y="11866"/>
                  </a:moveTo>
                  <a:lnTo>
                    <a:pt x="1142" y="11952"/>
                  </a:lnTo>
                  <a:lnTo>
                    <a:pt x="988" y="11952"/>
                  </a:lnTo>
                  <a:cubicBezTo>
                    <a:pt x="979" y="11952"/>
                    <a:pt x="970" y="11960"/>
                    <a:pt x="970" y="11969"/>
                  </a:cubicBezTo>
                  <a:cubicBezTo>
                    <a:pt x="970" y="11978"/>
                    <a:pt x="979" y="11995"/>
                    <a:pt x="988" y="11995"/>
                  </a:cubicBezTo>
                  <a:lnTo>
                    <a:pt x="1133" y="11995"/>
                  </a:lnTo>
                  <a:lnTo>
                    <a:pt x="1133" y="12166"/>
                  </a:lnTo>
                  <a:lnTo>
                    <a:pt x="988" y="12166"/>
                  </a:lnTo>
                  <a:cubicBezTo>
                    <a:pt x="979" y="12166"/>
                    <a:pt x="970" y="12175"/>
                    <a:pt x="970" y="12183"/>
                  </a:cubicBezTo>
                  <a:cubicBezTo>
                    <a:pt x="970" y="12192"/>
                    <a:pt x="979" y="12209"/>
                    <a:pt x="988" y="12209"/>
                  </a:cubicBezTo>
                  <a:lnTo>
                    <a:pt x="1133" y="12209"/>
                  </a:lnTo>
                  <a:lnTo>
                    <a:pt x="1133" y="12381"/>
                  </a:lnTo>
                  <a:lnTo>
                    <a:pt x="988" y="12381"/>
                  </a:lnTo>
                  <a:cubicBezTo>
                    <a:pt x="979" y="12381"/>
                    <a:pt x="970" y="12389"/>
                    <a:pt x="970" y="12398"/>
                  </a:cubicBezTo>
                  <a:cubicBezTo>
                    <a:pt x="970" y="12407"/>
                    <a:pt x="979" y="12424"/>
                    <a:pt x="988" y="12424"/>
                  </a:cubicBezTo>
                  <a:lnTo>
                    <a:pt x="1133" y="12424"/>
                  </a:lnTo>
                  <a:lnTo>
                    <a:pt x="1133" y="12595"/>
                  </a:lnTo>
                  <a:lnTo>
                    <a:pt x="988" y="12595"/>
                  </a:lnTo>
                  <a:cubicBezTo>
                    <a:pt x="979" y="12595"/>
                    <a:pt x="970" y="12604"/>
                    <a:pt x="970" y="12612"/>
                  </a:cubicBezTo>
                  <a:cubicBezTo>
                    <a:pt x="970" y="12621"/>
                    <a:pt x="979" y="12638"/>
                    <a:pt x="988" y="12638"/>
                  </a:cubicBezTo>
                  <a:lnTo>
                    <a:pt x="1133" y="12638"/>
                  </a:lnTo>
                  <a:lnTo>
                    <a:pt x="1133" y="12690"/>
                  </a:lnTo>
                  <a:lnTo>
                    <a:pt x="1133" y="12810"/>
                  </a:lnTo>
                  <a:lnTo>
                    <a:pt x="988" y="12810"/>
                  </a:lnTo>
                  <a:cubicBezTo>
                    <a:pt x="979" y="12810"/>
                    <a:pt x="970" y="12818"/>
                    <a:pt x="970" y="12827"/>
                  </a:cubicBezTo>
                  <a:cubicBezTo>
                    <a:pt x="970" y="12836"/>
                    <a:pt x="979" y="12853"/>
                    <a:pt x="988" y="12853"/>
                  </a:cubicBezTo>
                  <a:lnTo>
                    <a:pt x="1133" y="12853"/>
                  </a:lnTo>
                  <a:lnTo>
                    <a:pt x="1133" y="13024"/>
                  </a:lnTo>
                  <a:lnTo>
                    <a:pt x="988" y="13024"/>
                  </a:lnTo>
                  <a:cubicBezTo>
                    <a:pt x="979" y="13024"/>
                    <a:pt x="970" y="13033"/>
                    <a:pt x="970" y="13041"/>
                  </a:cubicBezTo>
                  <a:cubicBezTo>
                    <a:pt x="970" y="13050"/>
                    <a:pt x="979" y="13067"/>
                    <a:pt x="988" y="13067"/>
                  </a:cubicBezTo>
                  <a:lnTo>
                    <a:pt x="1133" y="13067"/>
                  </a:lnTo>
                  <a:lnTo>
                    <a:pt x="1133" y="13239"/>
                  </a:lnTo>
                  <a:lnTo>
                    <a:pt x="988" y="13239"/>
                  </a:lnTo>
                  <a:cubicBezTo>
                    <a:pt x="979" y="13239"/>
                    <a:pt x="970" y="13247"/>
                    <a:pt x="970" y="13256"/>
                  </a:cubicBezTo>
                  <a:cubicBezTo>
                    <a:pt x="970" y="13265"/>
                    <a:pt x="979" y="13282"/>
                    <a:pt x="988" y="13282"/>
                  </a:cubicBezTo>
                  <a:lnTo>
                    <a:pt x="1133" y="13282"/>
                  </a:lnTo>
                  <a:lnTo>
                    <a:pt x="1133" y="13453"/>
                  </a:lnTo>
                  <a:lnTo>
                    <a:pt x="988" y="13453"/>
                  </a:lnTo>
                  <a:cubicBezTo>
                    <a:pt x="979" y="13453"/>
                    <a:pt x="970" y="13462"/>
                    <a:pt x="970" y="13470"/>
                  </a:cubicBezTo>
                  <a:cubicBezTo>
                    <a:pt x="970" y="13479"/>
                    <a:pt x="979" y="13496"/>
                    <a:pt x="988" y="13496"/>
                  </a:cubicBezTo>
                  <a:lnTo>
                    <a:pt x="1133" y="13496"/>
                  </a:lnTo>
                  <a:lnTo>
                    <a:pt x="1133" y="13668"/>
                  </a:lnTo>
                  <a:lnTo>
                    <a:pt x="988" y="13668"/>
                  </a:lnTo>
                  <a:cubicBezTo>
                    <a:pt x="979" y="13668"/>
                    <a:pt x="970" y="13676"/>
                    <a:pt x="970" y="13685"/>
                  </a:cubicBezTo>
                  <a:cubicBezTo>
                    <a:pt x="970" y="13694"/>
                    <a:pt x="979" y="13711"/>
                    <a:pt x="988" y="13711"/>
                  </a:cubicBezTo>
                  <a:lnTo>
                    <a:pt x="1133" y="13711"/>
                  </a:lnTo>
                  <a:lnTo>
                    <a:pt x="1091" y="13882"/>
                  </a:lnTo>
                  <a:lnTo>
                    <a:pt x="988" y="13882"/>
                  </a:lnTo>
                  <a:cubicBezTo>
                    <a:pt x="979" y="13882"/>
                    <a:pt x="970" y="13891"/>
                    <a:pt x="970" y="13899"/>
                  </a:cubicBezTo>
                  <a:cubicBezTo>
                    <a:pt x="970" y="13908"/>
                    <a:pt x="979" y="13925"/>
                    <a:pt x="988" y="13925"/>
                  </a:cubicBezTo>
                  <a:lnTo>
                    <a:pt x="1073" y="13925"/>
                  </a:lnTo>
                  <a:lnTo>
                    <a:pt x="1030" y="14097"/>
                  </a:lnTo>
                  <a:lnTo>
                    <a:pt x="988" y="14097"/>
                  </a:lnTo>
                  <a:cubicBezTo>
                    <a:pt x="979" y="14097"/>
                    <a:pt x="970" y="14105"/>
                    <a:pt x="970" y="14114"/>
                  </a:cubicBezTo>
                  <a:cubicBezTo>
                    <a:pt x="970" y="14122"/>
                    <a:pt x="979" y="14140"/>
                    <a:pt x="988" y="14140"/>
                  </a:cubicBezTo>
                  <a:lnTo>
                    <a:pt x="1030" y="14140"/>
                  </a:lnTo>
                  <a:lnTo>
                    <a:pt x="1005" y="14277"/>
                  </a:lnTo>
                  <a:lnTo>
                    <a:pt x="704" y="13050"/>
                  </a:lnTo>
                  <a:lnTo>
                    <a:pt x="807" y="11866"/>
                  </a:lnTo>
                  <a:close/>
                  <a:moveTo>
                    <a:pt x="1133" y="14225"/>
                  </a:moveTo>
                  <a:lnTo>
                    <a:pt x="1133" y="14311"/>
                  </a:lnTo>
                  <a:lnTo>
                    <a:pt x="1108" y="14311"/>
                  </a:lnTo>
                  <a:lnTo>
                    <a:pt x="1133" y="14225"/>
                  </a:lnTo>
                  <a:close/>
                  <a:moveTo>
                    <a:pt x="1125" y="14354"/>
                  </a:moveTo>
                  <a:lnTo>
                    <a:pt x="1125" y="14526"/>
                  </a:lnTo>
                  <a:lnTo>
                    <a:pt x="1056" y="14526"/>
                  </a:lnTo>
                  <a:lnTo>
                    <a:pt x="1099" y="14354"/>
                  </a:lnTo>
                  <a:close/>
                  <a:moveTo>
                    <a:pt x="1116" y="14569"/>
                  </a:moveTo>
                  <a:lnTo>
                    <a:pt x="1116" y="14740"/>
                  </a:lnTo>
                  <a:lnTo>
                    <a:pt x="1099" y="14740"/>
                  </a:lnTo>
                  <a:lnTo>
                    <a:pt x="1056" y="14569"/>
                  </a:lnTo>
                  <a:close/>
                  <a:moveTo>
                    <a:pt x="1519" y="13651"/>
                  </a:moveTo>
                  <a:lnTo>
                    <a:pt x="1648" y="14200"/>
                  </a:lnTo>
                  <a:lnTo>
                    <a:pt x="1519" y="14749"/>
                  </a:lnTo>
                  <a:lnTo>
                    <a:pt x="1519" y="13651"/>
                  </a:lnTo>
                  <a:close/>
                  <a:moveTo>
                    <a:pt x="1133" y="14766"/>
                  </a:moveTo>
                  <a:lnTo>
                    <a:pt x="1133" y="14843"/>
                  </a:lnTo>
                  <a:lnTo>
                    <a:pt x="1108" y="14766"/>
                  </a:lnTo>
                  <a:close/>
                  <a:moveTo>
                    <a:pt x="1279" y="13591"/>
                  </a:moveTo>
                  <a:lnTo>
                    <a:pt x="1279" y="15109"/>
                  </a:lnTo>
                  <a:lnTo>
                    <a:pt x="1193" y="15109"/>
                  </a:lnTo>
                  <a:lnTo>
                    <a:pt x="1176" y="15015"/>
                  </a:lnTo>
                  <a:lnTo>
                    <a:pt x="1176" y="14054"/>
                  </a:lnTo>
                  <a:lnTo>
                    <a:pt x="1279" y="13591"/>
                  </a:lnTo>
                  <a:close/>
                  <a:moveTo>
                    <a:pt x="1717" y="14457"/>
                  </a:moveTo>
                  <a:lnTo>
                    <a:pt x="1880" y="15109"/>
                  </a:lnTo>
                  <a:lnTo>
                    <a:pt x="1562" y="15109"/>
                  </a:lnTo>
                  <a:lnTo>
                    <a:pt x="1717" y="14457"/>
                  </a:lnTo>
                  <a:close/>
                  <a:moveTo>
                    <a:pt x="1974" y="13350"/>
                  </a:moveTo>
                  <a:lnTo>
                    <a:pt x="2137" y="15101"/>
                  </a:lnTo>
                  <a:lnTo>
                    <a:pt x="2000" y="15101"/>
                  </a:lnTo>
                  <a:lnTo>
                    <a:pt x="2000" y="15109"/>
                  </a:lnTo>
                  <a:lnTo>
                    <a:pt x="1777" y="14191"/>
                  </a:lnTo>
                  <a:lnTo>
                    <a:pt x="1974" y="13350"/>
                  </a:lnTo>
                  <a:close/>
                  <a:moveTo>
                    <a:pt x="662" y="13436"/>
                  </a:moveTo>
                  <a:lnTo>
                    <a:pt x="927" y="14543"/>
                  </a:lnTo>
                  <a:lnTo>
                    <a:pt x="790" y="15126"/>
                  </a:lnTo>
                  <a:lnTo>
                    <a:pt x="507" y="15126"/>
                  </a:lnTo>
                  <a:lnTo>
                    <a:pt x="507" y="15109"/>
                  </a:lnTo>
                  <a:lnTo>
                    <a:pt x="662" y="13436"/>
                  </a:lnTo>
                  <a:close/>
                  <a:moveTo>
                    <a:pt x="988" y="14800"/>
                  </a:moveTo>
                  <a:lnTo>
                    <a:pt x="1022" y="14955"/>
                  </a:lnTo>
                  <a:lnTo>
                    <a:pt x="979" y="14955"/>
                  </a:lnTo>
                  <a:cubicBezTo>
                    <a:pt x="970" y="14955"/>
                    <a:pt x="962" y="14963"/>
                    <a:pt x="962" y="14972"/>
                  </a:cubicBezTo>
                  <a:cubicBezTo>
                    <a:pt x="962" y="14980"/>
                    <a:pt x="970" y="14998"/>
                    <a:pt x="979" y="14998"/>
                  </a:cubicBezTo>
                  <a:lnTo>
                    <a:pt x="1030" y="14998"/>
                  </a:lnTo>
                  <a:lnTo>
                    <a:pt x="1065" y="15126"/>
                  </a:lnTo>
                  <a:lnTo>
                    <a:pt x="919" y="15126"/>
                  </a:lnTo>
                  <a:lnTo>
                    <a:pt x="919" y="15109"/>
                  </a:lnTo>
                  <a:lnTo>
                    <a:pt x="988" y="14800"/>
                  </a:lnTo>
                  <a:close/>
                  <a:moveTo>
                    <a:pt x="2317" y="0"/>
                  </a:moveTo>
                  <a:lnTo>
                    <a:pt x="2317" y="0"/>
                  </a:lnTo>
                  <a:cubicBezTo>
                    <a:pt x="2232" y="18"/>
                    <a:pt x="2163" y="86"/>
                    <a:pt x="2137" y="172"/>
                  </a:cubicBezTo>
                  <a:cubicBezTo>
                    <a:pt x="2129" y="223"/>
                    <a:pt x="2129" y="292"/>
                    <a:pt x="2103" y="344"/>
                  </a:cubicBezTo>
                  <a:cubicBezTo>
                    <a:pt x="2077" y="464"/>
                    <a:pt x="1957" y="524"/>
                    <a:pt x="1846" y="575"/>
                  </a:cubicBezTo>
                  <a:cubicBezTo>
                    <a:pt x="1837" y="515"/>
                    <a:pt x="1837" y="464"/>
                    <a:pt x="1846" y="395"/>
                  </a:cubicBezTo>
                  <a:lnTo>
                    <a:pt x="1846" y="395"/>
                  </a:lnTo>
                  <a:cubicBezTo>
                    <a:pt x="1743" y="489"/>
                    <a:pt x="1631" y="601"/>
                    <a:pt x="1631" y="738"/>
                  </a:cubicBezTo>
                  <a:cubicBezTo>
                    <a:pt x="1631" y="790"/>
                    <a:pt x="1648" y="850"/>
                    <a:pt x="1648" y="901"/>
                  </a:cubicBezTo>
                  <a:cubicBezTo>
                    <a:pt x="1648" y="953"/>
                    <a:pt x="1614" y="1004"/>
                    <a:pt x="1562" y="1021"/>
                  </a:cubicBezTo>
                  <a:cubicBezTo>
                    <a:pt x="1571" y="978"/>
                    <a:pt x="1545" y="936"/>
                    <a:pt x="1502" y="901"/>
                  </a:cubicBezTo>
                  <a:cubicBezTo>
                    <a:pt x="1487" y="886"/>
                    <a:pt x="1461" y="877"/>
                    <a:pt x="1433" y="877"/>
                  </a:cubicBezTo>
                  <a:cubicBezTo>
                    <a:pt x="1413" y="877"/>
                    <a:pt x="1392" y="882"/>
                    <a:pt x="1374" y="893"/>
                  </a:cubicBezTo>
                  <a:cubicBezTo>
                    <a:pt x="1408" y="901"/>
                    <a:pt x="1434" y="944"/>
                    <a:pt x="1408" y="978"/>
                  </a:cubicBezTo>
                  <a:cubicBezTo>
                    <a:pt x="1399" y="1004"/>
                    <a:pt x="1365" y="1030"/>
                    <a:pt x="1331" y="1047"/>
                  </a:cubicBezTo>
                  <a:cubicBezTo>
                    <a:pt x="1236" y="1116"/>
                    <a:pt x="1142" y="1176"/>
                    <a:pt x="1091" y="1287"/>
                  </a:cubicBezTo>
                  <a:cubicBezTo>
                    <a:pt x="1030" y="1382"/>
                    <a:pt x="1022" y="1536"/>
                    <a:pt x="1116" y="1596"/>
                  </a:cubicBezTo>
                  <a:cubicBezTo>
                    <a:pt x="1133" y="1605"/>
                    <a:pt x="1151" y="1622"/>
                    <a:pt x="1159" y="1630"/>
                  </a:cubicBezTo>
                  <a:lnTo>
                    <a:pt x="1151" y="1630"/>
                  </a:lnTo>
                  <a:lnTo>
                    <a:pt x="1151" y="2334"/>
                  </a:lnTo>
                  <a:lnTo>
                    <a:pt x="1065" y="2334"/>
                  </a:lnTo>
                  <a:lnTo>
                    <a:pt x="1065" y="2446"/>
                  </a:lnTo>
                  <a:lnTo>
                    <a:pt x="1151" y="2446"/>
                  </a:lnTo>
                  <a:lnTo>
                    <a:pt x="1151" y="2703"/>
                  </a:lnTo>
                  <a:lnTo>
                    <a:pt x="799" y="2703"/>
                  </a:lnTo>
                  <a:cubicBezTo>
                    <a:pt x="773" y="2703"/>
                    <a:pt x="756" y="2720"/>
                    <a:pt x="756" y="2746"/>
                  </a:cubicBezTo>
                  <a:lnTo>
                    <a:pt x="816" y="2746"/>
                  </a:lnTo>
                  <a:lnTo>
                    <a:pt x="816" y="2840"/>
                  </a:lnTo>
                  <a:cubicBezTo>
                    <a:pt x="807" y="2840"/>
                    <a:pt x="807" y="2849"/>
                    <a:pt x="807" y="2866"/>
                  </a:cubicBezTo>
                  <a:cubicBezTo>
                    <a:pt x="807" y="2875"/>
                    <a:pt x="807" y="2875"/>
                    <a:pt x="816" y="2883"/>
                  </a:cubicBezTo>
                  <a:lnTo>
                    <a:pt x="816" y="3038"/>
                  </a:lnTo>
                  <a:lnTo>
                    <a:pt x="799" y="3038"/>
                  </a:lnTo>
                  <a:lnTo>
                    <a:pt x="799" y="3192"/>
                  </a:lnTo>
                  <a:lnTo>
                    <a:pt x="1142" y="3192"/>
                  </a:lnTo>
                  <a:lnTo>
                    <a:pt x="1142" y="3621"/>
                  </a:lnTo>
                  <a:cubicBezTo>
                    <a:pt x="1142" y="3621"/>
                    <a:pt x="1133" y="3621"/>
                    <a:pt x="1133" y="3638"/>
                  </a:cubicBezTo>
                  <a:lnTo>
                    <a:pt x="747" y="4024"/>
                  </a:lnTo>
                  <a:lnTo>
                    <a:pt x="747" y="4899"/>
                  </a:lnTo>
                  <a:lnTo>
                    <a:pt x="747" y="5886"/>
                  </a:lnTo>
                  <a:lnTo>
                    <a:pt x="722" y="5886"/>
                  </a:lnTo>
                  <a:lnTo>
                    <a:pt x="722" y="5998"/>
                  </a:lnTo>
                  <a:lnTo>
                    <a:pt x="747" y="5998"/>
                  </a:lnTo>
                  <a:lnTo>
                    <a:pt x="747" y="6083"/>
                  </a:lnTo>
                  <a:lnTo>
                    <a:pt x="747" y="6941"/>
                  </a:lnTo>
                  <a:lnTo>
                    <a:pt x="747" y="7997"/>
                  </a:lnTo>
                  <a:lnTo>
                    <a:pt x="636" y="7997"/>
                  </a:lnTo>
                  <a:cubicBezTo>
                    <a:pt x="619" y="7997"/>
                    <a:pt x="593" y="8022"/>
                    <a:pt x="593" y="8040"/>
                  </a:cubicBezTo>
                  <a:lnTo>
                    <a:pt x="670" y="8040"/>
                  </a:lnTo>
                  <a:lnTo>
                    <a:pt x="670" y="8142"/>
                  </a:lnTo>
                  <a:lnTo>
                    <a:pt x="662" y="8142"/>
                  </a:lnTo>
                  <a:cubicBezTo>
                    <a:pt x="644" y="8142"/>
                    <a:pt x="636" y="8151"/>
                    <a:pt x="636" y="8160"/>
                  </a:cubicBezTo>
                  <a:cubicBezTo>
                    <a:pt x="636" y="8168"/>
                    <a:pt x="644" y="8185"/>
                    <a:pt x="662" y="8185"/>
                  </a:cubicBezTo>
                  <a:lnTo>
                    <a:pt x="670" y="8185"/>
                  </a:lnTo>
                  <a:lnTo>
                    <a:pt x="670" y="8331"/>
                  </a:lnTo>
                  <a:lnTo>
                    <a:pt x="627" y="8331"/>
                  </a:lnTo>
                  <a:lnTo>
                    <a:pt x="627" y="8494"/>
                  </a:lnTo>
                  <a:lnTo>
                    <a:pt x="730" y="8494"/>
                  </a:lnTo>
                  <a:lnTo>
                    <a:pt x="730" y="8795"/>
                  </a:lnTo>
                  <a:lnTo>
                    <a:pt x="730" y="9996"/>
                  </a:lnTo>
                  <a:lnTo>
                    <a:pt x="687" y="9996"/>
                  </a:lnTo>
                  <a:lnTo>
                    <a:pt x="687" y="10073"/>
                  </a:lnTo>
                  <a:lnTo>
                    <a:pt x="730" y="10073"/>
                  </a:lnTo>
                  <a:lnTo>
                    <a:pt x="584" y="11780"/>
                  </a:lnTo>
                  <a:lnTo>
                    <a:pt x="550" y="11780"/>
                  </a:lnTo>
                  <a:lnTo>
                    <a:pt x="550" y="11840"/>
                  </a:lnTo>
                  <a:lnTo>
                    <a:pt x="584" y="11840"/>
                  </a:lnTo>
                  <a:lnTo>
                    <a:pt x="293" y="15092"/>
                  </a:lnTo>
                  <a:lnTo>
                    <a:pt x="1" y="15092"/>
                  </a:lnTo>
                  <a:lnTo>
                    <a:pt x="1" y="15581"/>
                  </a:lnTo>
                  <a:lnTo>
                    <a:pt x="2678" y="15581"/>
                  </a:lnTo>
                  <a:lnTo>
                    <a:pt x="2678" y="15092"/>
                  </a:lnTo>
                  <a:lnTo>
                    <a:pt x="2395" y="15092"/>
                  </a:lnTo>
                  <a:lnTo>
                    <a:pt x="2086" y="11866"/>
                  </a:lnTo>
                  <a:lnTo>
                    <a:pt x="2103" y="11866"/>
                  </a:lnTo>
                  <a:lnTo>
                    <a:pt x="2103" y="11797"/>
                  </a:lnTo>
                  <a:lnTo>
                    <a:pt x="2086" y="11797"/>
                  </a:lnTo>
                  <a:lnTo>
                    <a:pt x="1931" y="10090"/>
                  </a:lnTo>
                  <a:lnTo>
                    <a:pt x="2017" y="10090"/>
                  </a:lnTo>
                  <a:lnTo>
                    <a:pt x="2017" y="10021"/>
                  </a:lnTo>
                  <a:lnTo>
                    <a:pt x="1931" y="10021"/>
                  </a:lnTo>
                  <a:lnTo>
                    <a:pt x="1931" y="8820"/>
                  </a:lnTo>
                  <a:lnTo>
                    <a:pt x="1931" y="8520"/>
                  </a:lnTo>
                  <a:lnTo>
                    <a:pt x="2034" y="8520"/>
                  </a:lnTo>
                  <a:lnTo>
                    <a:pt x="2034" y="8357"/>
                  </a:lnTo>
                  <a:lnTo>
                    <a:pt x="2017" y="8357"/>
                  </a:lnTo>
                  <a:lnTo>
                    <a:pt x="2017" y="8065"/>
                  </a:lnTo>
                  <a:lnTo>
                    <a:pt x="2077" y="8065"/>
                  </a:lnTo>
                  <a:cubicBezTo>
                    <a:pt x="2077" y="8048"/>
                    <a:pt x="2051" y="8022"/>
                    <a:pt x="2034" y="8022"/>
                  </a:cubicBezTo>
                  <a:lnTo>
                    <a:pt x="1931" y="8022"/>
                  </a:lnTo>
                  <a:lnTo>
                    <a:pt x="1931" y="6958"/>
                  </a:lnTo>
                  <a:lnTo>
                    <a:pt x="1931" y="6015"/>
                  </a:lnTo>
                  <a:lnTo>
                    <a:pt x="1957" y="6015"/>
                  </a:lnTo>
                  <a:lnTo>
                    <a:pt x="1957" y="5912"/>
                  </a:lnTo>
                  <a:lnTo>
                    <a:pt x="1931" y="5912"/>
                  </a:lnTo>
                  <a:lnTo>
                    <a:pt x="1931" y="4925"/>
                  </a:lnTo>
                  <a:lnTo>
                    <a:pt x="1931" y="4041"/>
                  </a:lnTo>
                  <a:lnTo>
                    <a:pt x="1562" y="3655"/>
                  </a:lnTo>
                  <a:cubicBezTo>
                    <a:pt x="1545" y="3647"/>
                    <a:pt x="1545" y="3647"/>
                    <a:pt x="1537" y="3647"/>
                  </a:cubicBezTo>
                  <a:lnTo>
                    <a:pt x="1537" y="3278"/>
                  </a:lnTo>
                  <a:lnTo>
                    <a:pt x="1537" y="3209"/>
                  </a:lnTo>
                  <a:lnTo>
                    <a:pt x="1871" y="3209"/>
                  </a:lnTo>
                  <a:lnTo>
                    <a:pt x="1871" y="3046"/>
                  </a:lnTo>
                  <a:lnTo>
                    <a:pt x="1863" y="3046"/>
                  </a:lnTo>
                  <a:lnTo>
                    <a:pt x="1863" y="2754"/>
                  </a:lnTo>
                  <a:lnTo>
                    <a:pt x="1914" y="2754"/>
                  </a:lnTo>
                  <a:cubicBezTo>
                    <a:pt x="1914" y="2737"/>
                    <a:pt x="1888" y="2712"/>
                    <a:pt x="1871" y="2712"/>
                  </a:cubicBezTo>
                  <a:lnTo>
                    <a:pt x="1528" y="2712"/>
                  </a:lnTo>
                  <a:lnTo>
                    <a:pt x="1528" y="2454"/>
                  </a:lnTo>
                  <a:lnTo>
                    <a:pt x="1614" y="2454"/>
                  </a:lnTo>
                  <a:lnTo>
                    <a:pt x="1614" y="2351"/>
                  </a:lnTo>
                  <a:lnTo>
                    <a:pt x="1528" y="2351"/>
                  </a:lnTo>
                  <a:lnTo>
                    <a:pt x="1528" y="1665"/>
                  </a:lnTo>
                  <a:cubicBezTo>
                    <a:pt x="1691" y="1639"/>
                    <a:pt x="1846" y="1605"/>
                    <a:pt x="1991" y="1510"/>
                  </a:cubicBezTo>
                  <a:cubicBezTo>
                    <a:pt x="2094" y="1450"/>
                    <a:pt x="2180" y="1347"/>
                    <a:pt x="2266" y="1262"/>
                  </a:cubicBezTo>
                  <a:lnTo>
                    <a:pt x="2266" y="1262"/>
                  </a:lnTo>
                  <a:cubicBezTo>
                    <a:pt x="2246" y="1270"/>
                    <a:pt x="2224" y="1274"/>
                    <a:pt x="2203" y="1274"/>
                  </a:cubicBezTo>
                  <a:cubicBezTo>
                    <a:pt x="2135" y="1274"/>
                    <a:pt x="2067" y="1235"/>
                    <a:pt x="2034" y="1176"/>
                  </a:cubicBezTo>
                  <a:cubicBezTo>
                    <a:pt x="2111" y="1167"/>
                    <a:pt x="2197" y="1133"/>
                    <a:pt x="2266" y="1081"/>
                  </a:cubicBezTo>
                  <a:cubicBezTo>
                    <a:pt x="2300" y="1047"/>
                    <a:pt x="2309" y="1030"/>
                    <a:pt x="2326" y="987"/>
                  </a:cubicBezTo>
                  <a:cubicBezTo>
                    <a:pt x="2343" y="961"/>
                    <a:pt x="2352" y="893"/>
                    <a:pt x="2360" y="867"/>
                  </a:cubicBezTo>
                  <a:lnTo>
                    <a:pt x="2360" y="867"/>
                  </a:lnTo>
                  <a:cubicBezTo>
                    <a:pt x="2336" y="892"/>
                    <a:pt x="2262" y="930"/>
                    <a:pt x="2206" y="930"/>
                  </a:cubicBezTo>
                  <a:cubicBezTo>
                    <a:pt x="2185" y="930"/>
                    <a:pt x="2166" y="924"/>
                    <a:pt x="2154" y="910"/>
                  </a:cubicBezTo>
                  <a:cubicBezTo>
                    <a:pt x="2129" y="875"/>
                    <a:pt x="2197" y="773"/>
                    <a:pt x="2214" y="747"/>
                  </a:cubicBezTo>
                  <a:cubicBezTo>
                    <a:pt x="2274" y="652"/>
                    <a:pt x="2369" y="558"/>
                    <a:pt x="2360" y="429"/>
                  </a:cubicBezTo>
                  <a:cubicBezTo>
                    <a:pt x="2352" y="378"/>
                    <a:pt x="2326" y="335"/>
                    <a:pt x="2300" y="275"/>
                  </a:cubicBezTo>
                  <a:cubicBezTo>
                    <a:pt x="2266" y="232"/>
                    <a:pt x="2249" y="181"/>
                    <a:pt x="2249" y="129"/>
                  </a:cubicBezTo>
                  <a:cubicBezTo>
                    <a:pt x="2249" y="78"/>
                    <a:pt x="2266" y="18"/>
                    <a:pt x="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8622850" y="2129854"/>
              <a:ext cx="443028" cy="2577613"/>
            </a:xfrm>
            <a:custGeom>
              <a:avLst/>
              <a:gdLst/>
              <a:ahLst/>
              <a:cxnLst/>
              <a:rect l="l" t="t" r="r" b="b"/>
              <a:pathLst>
                <a:path w="2678" h="15582" extrusionOk="0">
                  <a:moveTo>
                    <a:pt x="1022" y="2746"/>
                  </a:moveTo>
                  <a:lnTo>
                    <a:pt x="1022" y="2840"/>
                  </a:lnTo>
                  <a:lnTo>
                    <a:pt x="859" y="2840"/>
                  </a:lnTo>
                  <a:lnTo>
                    <a:pt x="859" y="2746"/>
                  </a:lnTo>
                  <a:close/>
                  <a:moveTo>
                    <a:pt x="1151" y="2746"/>
                  </a:moveTo>
                  <a:lnTo>
                    <a:pt x="1151" y="2840"/>
                  </a:lnTo>
                  <a:lnTo>
                    <a:pt x="1065" y="2840"/>
                  </a:lnTo>
                  <a:lnTo>
                    <a:pt x="1065" y="2746"/>
                  </a:lnTo>
                  <a:close/>
                  <a:moveTo>
                    <a:pt x="1614" y="2754"/>
                  </a:moveTo>
                  <a:lnTo>
                    <a:pt x="1614" y="2849"/>
                  </a:lnTo>
                  <a:lnTo>
                    <a:pt x="1528" y="2849"/>
                  </a:lnTo>
                  <a:lnTo>
                    <a:pt x="1528" y="2754"/>
                  </a:lnTo>
                  <a:close/>
                  <a:moveTo>
                    <a:pt x="1820" y="2754"/>
                  </a:moveTo>
                  <a:lnTo>
                    <a:pt x="1820" y="2849"/>
                  </a:lnTo>
                  <a:lnTo>
                    <a:pt x="1657" y="2849"/>
                  </a:lnTo>
                  <a:lnTo>
                    <a:pt x="1657" y="2754"/>
                  </a:lnTo>
                  <a:close/>
                  <a:moveTo>
                    <a:pt x="1013" y="2917"/>
                  </a:moveTo>
                  <a:lnTo>
                    <a:pt x="1013" y="3072"/>
                  </a:lnTo>
                  <a:lnTo>
                    <a:pt x="850" y="3072"/>
                  </a:lnTo>
                  <a:lnTo>
                    <a:pt x="850" y="2917"/>
                  </a:lnTo>
                  <a:close/>
                  <a:moveTo>
                    <a:pt x="1142" y="2917"/>
                  </a:moveTo>
                  <a:lnTo>
                    <a:pt x="1142" y="3072"/>
                  </a:lnTo>
                  <a:lnTo>
                    <a:pt x="1056" y="3072"/>
                  </a:lnTo>
                  <a:lnTo>
                    <a:pt x="1056" y="2917"/>
                  </a:lnTo>
                  <a:close/>
                  <a:moveTo>
                    <a:pt x="1588" y="2917"/>
                  </a:moveTo>
                  <a:lnTo>
                    <a:pt x="1588" y="3072"/>
                  </a:lnTo>
                  <a:lnTo>
                    <a:pt x="1502" y="3072"/>
                  </a:lnTo>
                  <a:lnTo>
                    <a:pt x="1502" y="2917"/>
                  </a:lnTo>
                  <a:close/>
                  <a:moveTo>
                    <a:pt x="1794" y="2917"/>
                  </a:moveTo>
                  <a:lnTo>
                    <a:pt x="1794" y="3072"/>
                  </a:lnTo>
                  <a:lnTo>
                    <a:pt x="1631" y="3072"/>
                  </a:lnTo>
                  <a:lnTo>
                    <a:pt x="1631" y="2917"/>
                  </a:lnTo>
                  <a:close/>
                  <a:moveTo>
                    <a:pt x="1116" y="3981"/>
                  </a:moveTo>
                  <a:lnTo>
                    <a:pt x="1116" y="3990"/>
                  </a:lnTo>
                  <a:lnTo>
                    <a:pt x="1279" y="3990"/>
                  </a:lnTo>
                  <a:lnTo>
                    <a:pt x="1279" y="4084"/>
                  </a:lnTo>
                  <a:lnTo>
                    <a:pt x="1202" y="4084"/>
                  </a:lnTo>
                  <a:cubicBezTo>
                    <a:pt x="1193" y="4084"/>
                    <a:pt x="1185" y="4101"/>
                    <a:pt x="1185" y="4110"/>
                  </a:cubicBezTo>
                  <a:cubicBezTo>
                    <a:pt x="1185" y="4119"/>
                    <a:pt x="1193" y="4127"/>
                    <a:pt x="1202" y="4127"/>
                  </a:cubicBezTo>
                  <a:lnTo>
                    <a:pt x="1279" y="4127"/>
                  </a:lnTo>
                  <a:lnTo>
                    <a:pt x="1279" y="4299"/>
                  </a:lnTo>
                  <a:lnTo>
                    <a:pt x="1202" y="4299"/>
                  </a:lnTo>
                  <a:cubicBezTo>
                    <a:pt x="1193" y="4299"/>
                    <a:pt x="1185" y="4316"/>
                    <a:pt x="1185" y="4325"/>
                  </a:cubicBezTo>
                  <a:cubicBezTo>
                    <a:pt x="1185" y="4333"/>
                    <a:pt x="1193" y="4342"/>
                    <a:pt x="1202" y="4342"/>
                  </a:cubicBezTo>
                  <a:lnTo>
                    <a:pt x="1279" y="4342"/>
                  </a:lnTo>
                  <a:lnTo>
                    <a:pt x="1279" y="4513"/>
                  </a:lnTo>
                  <a:lnTo>
                    <a:pt x="1202" y="4513"/>
                  </a:lnTo>
                  <a:cubicBezTo>
                    <a:pt x="1193" y="4513"/>
                    <a:pt x="1185" y="4530"/>
                    <a:pt x="1185" y="4539"/>
                  </a:cubicBezTo>
                  <a:cubicBezTo>
                    <a:pt x="1185" y="4548"/>
                    <a:pt x="1193" y="4556"/>
                    <a:pt x="1202" y="4556"/>
                  </a:cubicBezTo>
                  <a:lnTo>
                    <a:pt x="1279" y="4556"/>
                  </a:lnTo>
                  <a:lnTo>
                    <a:pt x="1279" y="4728"/>
                  </a:lnTo>
                  <a:lnTo>
                    <a:pt x="1202" y="4728"/>
                  </a:lnTo>
                  <a:cubicBezTo>
                    <a:pt x="1193" y="4728"/>
                    <a:pt x="1185" y="4745"/>
                    <a:pt x="1185" y="4753"/>
                  </a:cubicBezTo>
                  <a:cubicBezTo>
                    <a:pt x="1185" y="4762"/>
                    <a:pt x="1193" y="4771"/>
                    <a:pt x="1202" y="4771"/>
                  </a:cubicBezTo>
                  <a:lnTo>
                    <a:pt x="1279" y="4771"/>
                  </a:lnTo>
                  <a:lnTo>
                    <a:pt x="1279" y="4942"/>
                  </a:lnTo>
                  <a:lnTo>
                    <a:pt x="1202" y="4942"/>
                  </a:lnTo>
                  <a:cubicBezTo>
                    <a:pt x="1193" y="4942"/>
                    <a:pt x="1185" y="4959"/>
                    <a:pt x="1185" y="4968"/>
                  </a:cubicBezTo>
                  <a:cubicBezTo>
                    <a:pt x="1185" y="4977"/>
                    <a:pt x="1193" y="4985"/>
                    <a:pt x="1202" y="4985"/>
                  </a:cubicBezTo>
                  <a:lnTo>
                    <a:pt x="1279" y="4985"/>
                  </a:lnTo>
                  <a:lnTo>
                    <a:pt x="1279" y="5045"/>
                  </a:lnTo>
                  <a:lnTo>
                    <a:pt x="1279" y="5157"/>
                  </a:lnTo>
                  <a:lnTo>
                    <a:pt x="1202" y="5157"/>
                  </a:lnTo>
                  <a:cubicBezTo>
                    <a:pt x="1193" y="5157"/>
                    <a:pt x="1185" y="5174"/>
                    <a:pt x="1185" y="5182"/>
                  </a:cubicBezTo>
                  <a:cubicBezTo>
                    <a:pt x="1185" y="5191"/>
                    <a:pt x="1193" y="5200"/>
                    <a:pt x="1202" y="5200"/>
                  </a:cubicBezTo>
                  <a:lnTo>
                    <a:pt x="1279" y="5200"/>
                  </a:lnTo>
                  <a:lnTo>
                    <a:pt x="1279" y="5371"/>
                  </a:lnTo>
                  <a:lnTo>
                    <a:pt x="1202" y="5371"/>
                  </a:lnTo>
                  <a:cubicBezTo>
                    <a:pt x="1193" y="5371"/>
                    <a:pt x="1185" y="5388"/>
                    <a:pt x="1185" y="5397"/>
                  </a:cubicBezTo>
                  <a:cubicBezTo>
                    <a:pt x="1185" y="5406"/>
                    <a:pt x="1193" y="5414"/>
                    <a:pt x="1202" y="5414"/>
                  </a:cubicBezTo>
                  <a:lnTo>
                    <a:pt x="1279" y="5414"/>
                  </a:lnTo>
                  <a:lnTo>
                    <a:pt x="1279" y="5586"/>
                  </a:lnTo>
                  <a:lnTo>
                    <a:pt x="1202" y="5586"/>
                  </a:lnTo>
                  <a:cubicBezTo>
                    <a:pt x="1193" y="5586"/>
                    <a:pt x="1185" y="5603"/>
                    <a:pt x="1185" y="5611"/>
                  </a:cubicBezTo>
                  <a:cubicBezTo>
                    <a:pt x="1185" y="5620"/>
                    <a:pt x="1193" y="5629"/>
                    <a:pt x="1202" y="5629"/>
                  </a:cubicBezTo>
                  <a:lnTo>
                    <a:pt x="1279" y="5629"/>
                  </a:lnTo>
                  <a:lnTo>
                    <a:pt x="1279" y="5689"/>
                  </a:lnTo>
                  <a:lnTo>
                    <a:pt x="962" y="5689"/>
                  </a:lnTo>
                  <a:lnTo>
                    <a:pt x="962" y="4925"/>
                  </a:lnTo>
                  <a:lnTo>
                    <a:pt x="962" y="4144"/>
                  </a:lnTo>
                  <a:lnTo>
                    <a:pt x="1116" y="3981"/>
                  </a:lnTo>
                  <a:close/>
                  <a:moveTo>
                    <a:pt x="1519" y="3973"/>
                  </a:moveTo>
                  <a:lnTo>
                    <a:pt x="1691" y="4144"/>
                  </a:lnTo>
                  <a:lnTo>
                    <a:pt x="1691" y="4925"/>
                  </a:lnTo>
                  <a:lnTo>
                    <a:pt x="1691" y="5689"/>
                  </a:lnTo>
                  <a:lnTo>
                    <a:pt x="1519" y="5689"/>
                  </a:lnTo>
                  <a:lnTo>
                    <a:pt x="1519" y="5045"/>
                  </a:lnTo>
                  <a:lnTo>
                    <a:pt x="1519" y="3990"/>
                  </a:lnTo>
                  <a:lnTo>
                    <a:pt x="1519" y="3973"/>
                  </a:lnTo>
                  <a:close/>
                  <a:moveTo>
                    <a:pt x="1116" y="5749"/>
                  </a:moveTo>
                  <a:lnTo>
                    <a:pt x="1116" y="5783"/>
                  </a:lnTo>
                  <a:lnTo>
                    <a:pt x="1005" y="5783"/>
                  </a:lnTo>
                  <a:lnTo>
                    <a:pt x="1005" y="5749"/>
                  </a:lnTo>
                  <a:close/>
                  <a:moveTo>
                    <a:pt x="1279" y="5749"/>
                  </a:moveTo>
                  <a:lnTo>
                    <a:pt x="1279" y="5783"/>
                  </a:lnTo>
                  <a:lnTo>
                    <a:pt x="1142" y="5783"/>
                  </a:lnTo>
                  <a:lnTo>
                    <a:pt x="1142" y="5749"/>
                  </a:lnTo>
                  <a:close/>
                  <a:moveTo>
                    <a:pt x="1665" y="5749"/>
                  </a:moveTo>
                  <a:lnTo>
                    <a:pt x="1665" y="5783"/>
                  </a:lnTo>
                  <a:lnTo>
                    <a:pt x="1545" y="5783"/>
                  </a:lnTo>
                  <a:lnTo>
                    <a:pt x="1545" y="5749"/>
                  </a:lnTo>
                  <a:close/>
                  <a:moveTo>
                    <a:pt x="1116" y="5817"/>
                  </a:moveTo>
                  <a:lnTo>
                    <a:pt x="1116" y="5912"/>
                  </a:lnTo>
                  <a:lnTo>
                    <a:pt x="1005" y="5912"/>
                  </a:lnTo>
                  <a:lnTo>
                    <a:pt x="1005" y="5817"/>
                  </a:lnTo>
                  <a:close/>
                  <a:moveTo>
                    <a:pt x="1193" y="5817"/>
                  </a:moveTo>
                  <a:cubicBezTo>
                    <a:pt x="1185" y="5817"/>
                    <a:pt x="1185" y="5826"/>
                    <a:pt x="1185" y="5835"/>
                  </a:cubicBezTo>
                  <a:cubicBezTo>
                    <a:pt x="1185" y="5843"/>
                    <a:pt x="1193" y="5860"/>
                    <a:pt x="1202" y="5860"/>
                  </a:cubicBezTo>
                  <a:lnTo>
                    <a:pt x="1279" y="5860"/>
                  </a:lnTo>
                  <a:lnTo>
                    <a:pt x="1279" y="5912"/>
                  </a:lnTo>
                  <a:lnTo>
                    <a:pt x="1142" y="5912"/>
                  </a:lnTo>
                  <a:lnTo>
                    <a:pt x="1142" y="5817"/>
                  </a:lnTo>
                  <a:close/>
                  <a:moveTo>
                    <a:pt x="1657" y="5817"/>
                  </a:moveTo>
                  <a:lnTo>
                    <a:pt x="1657" y="5912"/>
                  </a:lnTo>
                  <a:lnTo>
                    <a:pt x="1537" y="5912"/>
                  </a:lnTo>
                  <a:lnTo>
                    <a:pt x="1537" y="5817"/>
                  </a:lnTo>
                  <a:close/>
                  <a:moveTo>
                    <a:pt x="962" y="5749"/>
                  </a:moveTo>
                  <a:lnTo>
                    <a:pt x="970" y="5920"/>
                  </a:lnTo>
                  <a:lnTo>
                    <a:pt x="962" y="5920"/>
                  </a:lnTo>
                  <a:lnTo>
                    <a:pt x="962" y="5749"/>
                  </a:lnTo>
                  <a:close/>
                  <a:moveTo>
                    <a:pt x="1691" y="6015"/>
                  </a:moveTo>
                  <a:lnTo>
                    <a:pt x="1691" y="6958"/>
                  </a:lnTo>
                  <a:lnTo>
                    <a:pt x="1691" y="8022"/>
                  </a:lnTo>
                  <a:lnTo>
                    <a:pt x="1519" y="8022"/>
                  </a:lnTo>
                  <a:lnTo>
                    <a:pt x="1519" y="7019"/>
                  </a:lnTo>
                  <a:lnTo>
                    <a:pt x="1519" y="6015"/>
                  </a:lnTo>
                  <a:close/>
                  <a:moveTo>
                    <a:pt x="1194" y="6019"/>
                  </a:moveTo>
                  <a:cubicBezTo>
                    <a:pt x="1189" y="6025"/>
                    <a:pt x="1185" y="6035"/>
                    <a:pt x="1185" y="6040"/>
                  </a:cubicBezTo>
                  <a:cubicBezTo>
                    <a:pt x="1185" y="6049"/>
                    <a:pt x="1193" y="6058"/>
                    <a:pt x="1202" y="6058"/>
                  </a:cubicBezTo>
                  <a:lnTo>
                    <a:pt x="1279" y="6058"/>
                  </a:lnTo>
                  <a:lnTo>
                    <a:pt x="1279" y="6229"/>
                  </a:lnTo>
                  <a:lnTo>
                    <a:pt x="1202" y="6229"/>
                  </a:lnTo>
                  <a:cubicBezTo>
                    <a:pt x="1193" y="6229"/>
                    <a:pt x="1185" y="6246"/>
                    <a:pt x="1185" y="6255"/>
                  </a:cubicBezTo>
                  <a:cubicBezTo>
                    <a:pt x="1185" y="6264"/>
                    <a:pt x="1193" y="6272"/>
                    <a:pt x="1202" y="6272"/>
                  </a:cubicBezTo>
                  <a:lnTo>
                    <a:pt x="1279" y="6272"/>
                  </a:lnTo>
                  <a:lnTo>
                    <a:pt x="1279" y="6444"/>
                  </a:lnTo>
                  <a:lnTo>
                    <a:pt x="1202" y="6444"/>
                  </a:lnTo>
                  <a:cubicBezTo>
                    <a:pt x="1193" y="6444"/>
                    <a:pt x="1185" y="6461"/>
                    <a:pt x="1185" y="6469"/>
                  </a:cubicBezTo>
                  <a:cubicBezTo>
                    <a:pt x="1185" y="6478"/>
                    <a:pt x="1193" y="6487"/>
                    <a:pt x="1202" y="6487"/>
                  </a:cubicBezTo>
                  <a:lnTo>
                    <a:pt x="1279" y="6487"/>
                  </a:lnTo>
                  <a:lnTo>
                    <a:pt x="1279" y="6658"/>
                  </a:lnTo>
                  <a:lnTo>
                    <a:pt x="1202" y="6658"/>
                  </a:lnTo>
                  <a:cubicBezTo>
                    <a:pt x="1193" y="6658"/>
                    <a:pt x="1185" y="6675"/>
                    <a:pt x="1185" y="6684"/>
                  </a:cubicBezTo>
                  <a:cubicBezTo>
                    <a:pt x="1185" y="6692"/>
                    <a:pt x="1193" y="6701"/>
                    <a:pt x="1202" y="6701"/>
                  </a:cubicBezTo>
                  <a:lnTo>
                    <a:pt x="1279" y="6701"/>
                  </a:lnTo>
                  <a:lnTo>
                    <a:pt x="1279" y="6873"/>
                  </a:lnTo>
                  <a:lnTo>
                    <a:pt x="1202" y="6873"/>
                  </a:lnTo>
                  <a:cubicBezTo>
                    <a:pt x="1193" y="6873"/>
                    <a:pt x="1185" y="6890"/>
                    <a:pt x="1185" y="6898"/>
                  </a:cubicBezTo>
                  <a:cubicBezTo>
                    <a:pt x="1185" y="6907"/>
                    <a:pt x="1193" y="6916"/>
                    <a:pt x="1202" y="6916"/>
                  </a:cubicBezTo>
                  <a:lnTo>
                    <a:pt x="1279" y="6916"/>
                  </a:lnTo>
                  <a:lnTo>
                    <a:pt x="1279" y="7019"/>
                  </a:lnTo>
                  <a:lnTo>
                    <a:pt x="1279" y="7104"/>
                  </a:lnTo>
                  <a:lnTo>
                    <a:pt x="1202" y="7104"/>
                  </a:lnTo>
                  <a:cubicBezTo>
                    <a:pt x="1193" y="7104"/>
                    <a:pt x="1185" y="7113"/>
                    <a:pt x="1185" y="7121"/>
                  </a:cubicBezTo>
                  <a:cubicBezTo>
                    <a:pt x="1185" y="7130"/>
                    <a:pt x="1193" y="7147"/>
                    <a:pt x="1202" y="7147"/>
                  </a:cubicBezTo>
                  <a:lnTo>
                    <a:pt x="1279" y="7147"/>
                  </a:lnTo>
                  <a:lnTo>
                    <a:pt x="1279" y="7319"/>
                  </a:lnTo>
                  <a:lnTo>
                    <a:pt x="1202" y="7319"/>
                  </a:lnTo>
                  <a:cubicBezTo>
                    <a:pt x="1193" y="7319"/>
                    <a:pt x="1185" y="7327"/>
                    <a:pt x="1185" y="7336"/>
                  </a:cubicBezTo>
                  <a:cubicBezTo>
                    <a:pt x="1185" y="7345"/>
                    <a:pt x="1193" y="7362"/>
                    <a:pt x="1202" y="7362"/>
                  </a:cubicBezTo>
                  <a:lnTo>
                    <a:pt x="1279" y="7362"/>
                  </a:lnTo>
                  <a:lnTo>
                    <a:pt x="1279" y="7533"/>
                  </a:lnTo>
                  <a:lnTo>
                    <a:pt x="1202" y="7533"/>
                  </a:lnTo>
                  <a:cubicBezTo>
                    <a:pt x="1193" y="7533"/>
                    <a:pt x="1185" y="7542"/>
                    <a:pt x="1185" y="7550"/>
                  </a:cubicBezTo>
                  <a:cubicBezTo>
                    <a:pt x="1185" y="7559"/>
                    <a:pt x="1193" y="7576"/>
                    <a:pt x="1202" y="7576"/>
                  </a:cubicBezTo>
                  <a:lnTo>
                    <a:pt x="1279" y="7576"/>
                  </a:lnTo>
                  <a:lnTo>
                    <a:pt x="1279" y="7748"/>
                  </a:lnTo>
                  <a:lnTo>
                    <a:pt x="1202" y="7748"/>
                  </a:lnTo>
                  <a:cubicBezTo>
                    <a:pt x="1193" y="7748"/>
                    <a:pt x="1185" y="7756"/>
                    <a:pt x="1185" y="7765"/>
                  </a:cubicBezTo>
                  <a:cubicBezTo>
                    <a:pt x="1185" y="7774"/>
                    <a:pt x="1193" y="7791"/>
                    <a:pt x="1202" y="7791"/>
                  </a:cubicBezTo>
                  <a:lnTo>
                    <a:pt x="1279" y="7791"/>
                  </a:lnTo>
                  <a:lnTo>
                    <a:pt x="1279" y="7962"/>
                  </a:lnTo>
                  <a:lnTo>
                    <a:pt x="1202" y="7962"/>
                  </a:lnTo>
                  <a:cubicBezTo>
                    <a:pt x="1193" y="7962"/>
                    <a:pt x="1185" y="7971"/>
                    <a:pt x="1185" y="7979"/>
                  </a:cubicBezTo>
                  <a:cubicBezTo>
                    <a:pt x="1185" y="7988"/>
                    <a:pt x="1193" y="8005"/>
                    <a:pt x="1202" y="8005"/>
                  </a:cubicBezTo>
                  <a:lnTo>
                    <a:pt x="1279" y="8005"/>
                  </a:lnTo>
                  <a:lnTo>
                    <a:pt x="1279" y="8031"/>
                  </a:lnTo>
                  <a:lnTo>
                    <a:pt x="962" y="8031"/>
                  </a:lnTo>
                  <a:lnTo>
                    <a:pt x="962" y="6976"/>
                  </a:lnTo>
                  <a:lnTo>
                    <a:pt x="962" y="6118"/>
                  </a:lnTo>
                  <a:lnTo>
                    <a:pt x="962" y="6032"/>
                  </a:lnTo>
                  <a:lnTo>
                    <a:pt x="1194" y="6019"/>
                  </a:lnTo>
                  <a:close/>
                  <a:moveTo>
                    <a:pt x="747" y="8040"/>
                  </a:moveTo>
                  <a:lnTo>
                    <a:pt x="747" y="8142"/>
                  </a:lnTo>
                  <a:lnTo>
                    <a:pt x="713" y="8142"/>
                  </a:lnTo>
                  <a:lnTo>
                    <a:pt x="713" y="8040"/>
                  </a:lnTo>
                  <a:close/>
                  <a:moveTo>
                    <a:pt x="1588" y="8057"/>
                  </a:moveTo>
                  <a:lnTo>
                    <a:pt x="1588" y="8151"/>
                  </a:lnTo>
                  <a:lnTo>
                    <a:pt x="1519" y="8151"/>
                  </a:lnTo>
                  <a:lnTo>
                    <a:pt x="1519" y="8057"/>
                  </a:lnTo>
                  <a:close/>
                  <a:moveTo>
                    <a:pt x="1691" y="8057"/>
                  </a:moveTo>
                  <a:lnTo>
                    <a:pt x="1691" y="8151"/>
                  </a:lnTo>
                  <a:lnTo>
                    <a:pt x="1631" y="8151"/>
                  </a:lnTo>
                  <a:lnTo>
                    <a:pt x="1631" y="8057"/>
                  </a:lnTo>
                  <a:close/>
                  <a:moveTo>
                    <a:pt x="1013" y="8065"/>
                  </a:moveTo>
                  <a:lnTo>
                    <a:pt x="1013" y="8160"/>
                  </a:lnTo>
                  <a:lnTo>
                    <a:pt x="962" y="8160"/>
                  </a:lnTo>
                  <a:lnTo>
                    <a:pt x="962" y="8065"/>
                  </a:lnTo>
                  <a:close/>
                  <a:moveTo>
                    <a:pt x="1279" y="8065"/>
                  </a:moveTo>
                  <a:lnTo>
                    <a:pt x="1279" y="8160"/>
                  </a:lnTo>
                  <a:lnTo>
                    <a:pt x="1056" y="8160"/>
                  </a:lnTo>
                  <a:lnTo>
                    <a:pt x="1056" y="8065"/>
                  </a:lnTo>
                  <a:close/>
                  <a:moveTo>
                    <a:pt x="1974" y="8065"/>
                  </a:moveTo>
                  <a:lnTo>
                    <a:pt x="1974" y="8160"/>
                  </a:lnTo>
                  <a:lnTo>
                    <a:pt x="1931" y="8160"/>
                  </a:lnTo>
                  <a:lnTo>
                    <a:pt x="1931" y="8065"/>
                  </a:lnTo>
                  <a:close/>
                  <a:moveTo>
                    <a:pt x="730" y="8194"/>
                  </a:moveTo>
                  <a:lnTo>
                    <a:pt x="730" y="8348"/>
                  </a:lnTo>
                  <a:lnTo>
                    <a:pt x="704" y="8348"/>
                  </a:lnTo>
                  <a:lnTo>
                    <a:pt x="704" y="8194"/>
                  </a:lnTo>
                  <a:close/>
                  <a:moveTo>
                    <a:pt x="1013" y="8194"/>
                  </a:moveTo>
                  <a:lnTo>
                    <a:pt x="1013" y="8348"/>
                  </a:lnTo>
                  <a:lnTo>
                    <a:pt x="962" y="8348"/>
                  </a:lnTo>
                  <a:lnTo>
                    <a:pt x="962" y="8194"/>
                  </a:lnTo>
                  <a:close/>
                  <a:moveTo>
                    <a:pt x="1193" y="8194"/>
                  </a:moveTo>
                  <a:lnTo>
                    <a:pt x="1202" y="8203"/>
                  </a:lnTo>
                  <a:lnTo>
                    <a:pt x="1279" y="8203"/>
                  </a:lnTo>
                  <a:lnTo>
                    <a:pt x="1279" y="8348"/>
                  </a:lnTo>
                  <a:lnTo>
                    <a:pt x="1056" y="8348"/>
                  </a:lnTo>
                  <a:lnTo>
                    <a:pt x="1056" y="8194"/>
                  </a:lnTo>
                  <a:close/>
                  <a:moveTo>
                    <a:pt x="1588" y="8194"/>
                  </a:moveTo>
                  <a:lnTo>
                    <a:pt x="1588" y="8348"/>
                  </a:lnTo>
                  <a:lnTo>
                    <a:pt x="1519" y="8348"/>
                  </a:lnTo>
                  <a:lnTo>
                    <a:pt x="1519" y="8194"/>
                  </a:lnTo>
                  <a:close/>
                  <a:moveTo>
                    <a:pt x="1691" y="8194"/>
                  </a:moveTo>
                  <a:lnTo>
                    <a:pt x="1691" y="8348"/>
                  </a:lnTo>
                  <a:lnTo>
                    <a:pt x="1631" y="8348"/>
                  </a:lnTo>
                  <a:lnTo>
                    <a:pt x="1631" y="8194"/>
                  </a:lnTo>
                  <a:close/>
                  <a:moveTo>
                    <a:pt x="1966" y="8194"/>
                  </a:moveTo>
                  <a:lnTo>
                    <a:pt x="1966" y="8348"/>
                  </a:lnTo>
                  <a:lnTo>
                    <a:pt x="1923" y="8348"/>
                  </a:lnTo>
                  <a:lnTo>
                    <a:pt x="1923" y="8194"/>
                  </a:lnTo>
                  <a:close/>
                  <a:moveTo>
                    <a:pt x="1279" y="8503"/>
                  </a:moveTo>
                  <a:lnTo>
                    <a:pt x="1279" y="8589"/>
                  </a:lnTo>
                  <a:lnTo>
                    <a:pt x="1202" y="8589"/>
                  </a:lnTo>
                  <a:cubicBezTo>
                    <a:pt x="1193" y="8589"/>
                    <a:pt x="1185" y="8606"/>
                    <a:pt x="1185" y="8614"/>
                  </a:cubicBezTo>
                  <a:cubicBezTo>
                    <a:pt x="1185" y="8623"/>
                    <a:pt x="1193" y="8632"/>
                    <a:pt x="1202" y="8632"/>
                  </a:cubicBezTo>
                  <a:lnTo>
                    <a:pt x="1279" y="8632"/>
                  </a:lnTo>
                  <a:lnTo>
                    <a:pt x="1279" y="8803"/>
                  </a:lnTo>
                  <a:lnTo>
                    <a:pt x="1202" y="8803"/>
                  </a:lnTo>
                  <a:cubicBezTo>
                    <a:pt x="1193" y="8803"/>
                    <a:pt x="1185" y="8820"/>
                    <a:pt x="1185" y="8829"/>
                  </a:cubicBezTo>
                  <a:cubicBezTo>
                    <a:pt x="1185" y="8837"/>
                    <a:pt x="1193" y="8846"/>
                    <a:pt x="1202" y="8846"/>
                  </a:cubicBezTo>
                  <a:lnTo>
                    <a:pt x="1279" y="8846"/>
                  </a:lnTo>
                  <a:lnTo>
                    <a:pt x="1279" y="8863"/>
                  </a:lnTo>
                  <a:lnTo>
                    <a:pt x="1279" y="9018"/>
                  </a:lnTo>
                  <a:lnTo>
                    <a:pt x="1202" y="9018"/>
                  </a:lnTo>
                  <a:cubicBezTo>
                    <a:pt x="1193" y="9018"/>
                    <a:pt x="1185" y="9035"/>
                    <a:pt x="1185" y="9043"/>
                  </a:cubicBezTo>
                  <a:cubicBezTo>
                    <a:pt x="1185" y="9052"/>
                    <a:pt x="1193" y="9060"/>
                    <a:pt x="1202" y="9060"/>
                  </a:cubicBezTo>
                  <a:lnTo>
                    <a:pt x="1279" y="9060"/>
                  </a:lnTo>
                  <a:lnTo>
                    <a:pt x="1279" y="9232"/>
                  </a:lnTo>
                  <a:lnTo>
                    <a:pt x="1202" y="9232"/>
                  </a:lnTo>
                  <a:cubicBezTo>
                    <a:pt x="1193" y="9232"/>
                    <a:pt x="1185" y="9249"/>
                    <a:pt x="1185" y="9258"/>
                  </a:cubicBezTo>
                  <a:cubicBezTo>
                    <a:pt x="1185" y="9266"/>
                    <a:pt x="1193" y="9275"/>
                    <a:pt x="1202" y="9275"/>
                  </a:cubicBezTo>
                  <a:lnTo>
                    <a:pt x="1279" y="9275"/>
                  </a:lnTo>
                  <a:lnTo>
                    <a:pt x="1279" y="9447"/>
                  </a:lnTo>
                  <a:lnTo>
                    <a:pt x="1202" y="9447"/>
                  </a:lnTo>
                  <a:cubicBezTo>
                    <a:pt x="1193" y="9447"/>
                    <a:pt x="1185" y="9464"/>
                    <a:pt x="1185" y="9472"/>
                  </a:cubicBezTo>
                  <a:cubicBezTo>
                    <a:pt x="1185" y="9481"/>
                    <a:pt x="1193" y="9489"/>
                    <a:pt x="1202" y="9489"/>
                  </a:cubicBezTo>
                  <a:lnTo>
                    <a:pt x="1279" y="9489"/>
                  </a:lnTo>
                  <a:lnTo>
                    <a:pt x="1279" y="9661"/>
                  </a:lnTo>
                  <a:lnTo>
                    <a:pt x="1202" y="9661"/>
                  </a:lnTo>
                  <a:cubicBezTo>
                    <a:pt x="1193" y="9661"/>
                    <a:pt x="1185" y="9678"/>
                    <a:pt x="1185" y="9687"/>
                  </a:cubicBezTo>
                  <a:cubicBezTo>
                    <a:pt x="1185" y="9695"/>
                    <a:pt x="1193" y="9704"/>
                    <a:pt x="1202" y="9704"/>
                  </a:cubicBezTo>
                  <a:lnTo>
                    <a:pt x="1279" y="9704"/>
                  </a:lnTo>
                  <a:lnTo>
                    <a:pt x="1279" y="9876"/>
                  </a:lnTo>
                  <a:lnTo>
                    <a:pt x="1228" y="9876"/>
                  </a:lnTo>
                  <a:cubicBezTo>
                    <a:pt x="1219" y="9876"/>
                    <a:pt x="1202" y="9893"/>
                    <a:pt x="1202" y="9901"/>
                  </a:cubicBezTo>
                  <a:cubicBezTo>
                    <a:pt x="1202" y="9910"/>
                    <a:pt x="1219" y="9918"/>
                    <a:pt x="1228" y="9918"/>
                  </a:cubicBezTo>
                  <a:lnTo>
                    <a:pt x="1279" y="9918"/>
                  </a:lnTo>
                  <a:lnTo>
                    <a:pt x="1279" y="10004"/>
                  </a:lnTo>
                  <a:lnTo>
                    <a:pt x="962" y="10004"/>
                  </a:lnTo>
                  <a:lnTo>
                    <a:pt x="962" y="8803"/>
                  </a:lnTo>
                  <a:lnTo>
                    <a:pt x="962" y="8503"/>
                  </a:lnTo>
                  <a:close/>
                  <a:moveTo>
                    <a:pt x="1691" y="8503"/>
                  </a:moveTo>
                  <a:lnTo>
                    <a:pt x="1691" y="8803"/>
                  </a:lnTo>
                  <a:lnTo>
                    <a:pt x="1691" y="10004"/>
                  </a:lnTo>
                  <a:lnTo>
                    <a:pt x="1519" y="10004"/>
                  </a:lnTo>
                  <a:lnTo>
                    <a:pt x="1519" y="8863"/>
                  </a:lnTo>
                  <a:lnTo>
                    <a:pt x="1519" y="8503"/>
                  </a:lnTo>
                  <a:close/>
                  <a:moveTo>
                    <a:pt x="1700" y="10090"/>
                  </a:moveTo>
                  <a:lnTo>
                    <a:pt x="1708" y="10287"/>
                  </a:lnTo>
                  <a:lnTo>
                    <a:pt x="1622" y="10639"/>
                  </a:lnTo>
                  <a:lnTo>
                    <a:pt x="1528" y="10639"/>
                  </a:lnTo>
                  <a:lnTo>
                    <a:pt x="1528" y="10631"/>
                  </a:lnTo>
                  <a:lnTo>
                    <a:pt x="1528" y="10468"/>
                  </a:lnTo>
                  <a:lnTo>
                    <a:pt x="1631" y="10468"/>
                  </a:lnTo>
                  <a:cubicBezTo>
                    <a:pt x="1648" y="10468"/>
                    <a:pt x="1657" y="10459"/>
                    <a:pt x="1657" y="10450"/>
                  </a:cubicBezTo>
                  <a:cubicBezTo>
                    <a:pt x="1657" y="10433"/>
                    <a:pt x="1648" y="10425"/>
                    <a:pt x="1631" y="10425"/>
                  </a:cubicBezTo>
                  <a:lnTo>
                    <a:pt x="1528" y="10425"/>
                  </a:lnTo>
                  <a:lnTo>
                    <a:pt x="1528" y="10253"/>
                  </a:lnTo>
                  <a:lnTo>
                    <a:pt x="1631" y="10253"/>
                  </a:lnTo>
                  <a:cubicBezTo>
                    <a:pt x="1648" y="10253"/>
                    <a:pt x="1657" y="10244"/>
                    <a:pt x="1657" y="10236"/>
                  </a:cubicBezTo>
                  <a:cubicBezTo>
                    <a:pt x="1657" y="10219"/>
                    <a:pt x="1648" y="10210"/>
                    <a:pt x="1631" y="10210"/>
                  </a:cubicBezTo>
                  <a:lnTo>
                    <a:pt x="1528" y="10210"/>
                  </a:lnTo>
                  <a:lnTo>
                    <a:pt x="1528" y="10090"/>
                  </a:lnTo>
                  <a:close/>
                  <a:moveTo>
                    <a:pt x="1605" y="10682"/>
                  </a:moveTo>
                  <a:lnTo>
                    <a:pt x="1571" y="10845"/>
                  </a:lnTo>
                  <a:lnTo>
                    <a:pt x="1528" y="10682"/>
                  </a:lnTo>
                  <a:close/>
                  <a:moveTo>
                    <a:pt x="1279" y="10090"/>
                  </a:moveTo>
                  <a:lnTo>
                    <a:pt x="1279" y="10236"/>
                  </a:lnTo>
                  <a:lnTo>
                    <a:pt x="1056" y="11102"/>
                  </a:lnTo>
                  <a:lnTo>
                    <a:pt x="919" y="10536"/>
                  </a:lnTo>
                  <a:lnTo>
                    <a:pt x="962" y="10090"/>
                  </a:lnTo>
                  <a:close/>
                  <a:moveTo>
                    <a:pt x="1571" y="11368"/>
                  </a:moveTo>
                  <a:lnTo>
                    <a:pt x="1605" y="11497"/>
                  </a:lnTo>
                  <a:lnTo>
                    <a:pt x="1537" y="11497"/>
                  </a:lnTo>
                  <a:lnTo>
                    <a:pt x="1571" y="11368"/>
                  </a:lnTo>
                  <a:close/>
                  <a:moveTo>
                    <a:pt x="885" y="10922"/>
                  </a:moveTo>
                  <a:lnTo>
                    <a:pt x="988" y="11360"/>
                  </a:lnTo>
                  <a:lnTo>
                    <a:pt x="885" y="11789"/>
                  </a:lnTo>
                  <a:lnTo>
                    <a:pt x="807" y="11789"/>
                  </a:lnTo>
                  <a:lnTo>
                    <a:pt x="885" y="10922"/>
                  </a:lnTo>
                  <a:close/>
                  <a:moveTo>
                    <a:pt x="1065" y="11626"/>
                  </a:moveTo>
                  <a:lnTo>
                    <a:pt x="1108" y="11789"/>
                  </a:lnTo>
                  <a:lnTo>
                    <a:pt x="1022" y="11789"/>
                  </a:lnTo>
                  <a:lnTo>
                    <a:pt x="1065" y="11626"/>
                  </a:lnTo>
                  <a:close/>
                  <a:moveTo>
                    <a:pt x="1279" y="10768"/>
                  </a:moveTo>
                  <a:lnTo>
                    <a:pt x="1279" y="11789"/>
                  </a:lnTo>
                  <a:lnTo>
                    <a:pt x="1219" y="11789"/>
                  </a:lnTo>
                  <a:lnTo>
                    <a:pt x="1116" y="11377"/>
                  </a:lnTo>
                  <a:lnTo>
                    <a:pt x="1279" y="10768"/>
                  </a:lnTo>
                  <a:close/>
                  <a:moveTo>
                    <a:pt x="1743" y="10673"/>
                  </a:moveTo>
                  <a:lnTo>
                    <a:pt x="1837" y="11789"/>
                  </a:lnTo>
                  <a:lnTo>
                    <a:pt x="1794" y="11789"/>
                  </a:lnTo>
                  <a:lnTo>
                    <a:pt x="1631" y="11111"/>
                  </a:lnTo>
                  <a:cubicBezTo>
                    <a:pt x="1648" y="11111"/>
                    <a:pt x="1648" y="11102"/>
                    <a:pt x="1648" y="11094"/>
                  </a:cubicBezTo>
                  <a:lnTo>
                    <a:pt x="1648" y="11077"/>
                  </a:lnTo>
                  <a:lnTo>
                    <a:pt x="1743" y="10673"/>
                  </a:lnTo>
                  <a:close/>
                  <a:moveTo>
                    <a:pt x="1614" y="11540"/>
                  </a:moveTo>
                  <a:lnTo>
                    <a:pt x="1674" y="11797"/>
                  </a:lnTo>
                  <a:lnTo>
                    <a:pt x="1528" y="11797"/>
                  </a:lnTo>
                  <a:lnTo>
                    <a:pt x="1528" y="11755"/>
                  </a:lnTo>
                  <a:lnTo>
                    <a:pt x="1631" y="11755"/>
                  </a:lnTo>
                  <a:cubicBezTo>
                    <a:pt x="1648" y="11755"/>
                    <a:pt x="1657" y="11746"/>
                    <a:pt x="1657" y="11737"/>
                  </a:cubicBezTo>
                  <a:cubicBezTo>
                    <a:pt x="1657" y="11720"/>
                    <a:pt x="1631" y="11712"/>
                    <a:pt x="1622" y="11712"/>
                  </a:cubicBezTo>
                  <a:lnTo>
                    <a:pt x="1519" y="11712"/>
                  </a:lnTo>
                  <a:lnTo>
                    <a:pt x="1519" y="11591"/>
                  </a:lnTo>
                  <a:lnTo>
                    <a:pt x="1528" y="11540"/>
                  </a:lnTo>
                  <a:close/>
                  <a:moveTo>
                    <a:pt x="1279" y="11866"/>
                  </a:moveTo>
                  <a:lnTo>
                    <a:pt x="1279" y="13067"/>
                  </a:lnTo>
                  <a:lnTo>
                    <a:pt x="1176" y="13522"/>
                  </a:lnTo>
                  <a:lnTo>
                    <a:pt x="1176" y="12690"/>
                  </a:lnTo>
                  <a:lnTo>
                    <a:pt x="1176" y="11866"/>
                  </a:lnTo>
                  <a:close/>
                  <a:moveTo>
                    <a:pt x="1846" y="11866"/>
                  </a:moveTo>
                  <a:lnTo>
                    <a:pt x="1948" y="12981"/>
                  </a:lnTo>
                  <a:lnTo>
                    <a:pt x="1708" y="13934"/>
                  </a:lnTo>
                  <a:lnTo>
                    <a:pt x="1519" y="13119"/>
                  </a:lnTo>
                  <a:lnTo>
                    <a:pt x="1519" y="11866"/>
                  </a:lnTo>
                  <a:close/>
                  <a:moveTo>
                    <a:pt x="1142" y="11866"/>
                  </a:moveTo>
                  <a:lnTo>
                    <a:pt x="1142" y="11952"/>
                  </a:lnTo>
                  <a:lnTo>
                    <a:pt x="988" y="11952"/>
                  </a:lnTo>
                  <a:cubicBezTo>
                    <a:pt x="979" y="11952"/>
                    <a:pt x="970" y="11960"/>
                    <a:pt x="970" y="11969"/>
                  </a:cubicBezTo>
                  <a:cubicBezTo>
                    <a:pt x="970" y="11978"/>
                    <a:pt x="979" y="11995"/>
                    <a:pt x="988" y="11995"/>
                  </a:cubicBezTo>
                  <a:lnTo>
                    <a:pt x="1133" y="11995"/>
                  </a:lnTo>
                  <a:lnTo>
                    <a:pt x="1133" y="12166"/>
                  </a:lnTo>
                  <a:lnTo>
                    <a:pt x="988" y="12166"/>
                  </a:lnTo>
                  <a:cubicBezTo>
                    <a:pt x="979" y="12166"/>
                    <a:pt x="970" y="12175"/>
                    <a:pt x="970" y="12183"/>
                  </a:cubicBezTo>
                  <a:cubicBezTo>
                    <a:pt x="970" y="12192"/>
                    <a:pt x="979" y="12209"/>
                    <a:pt x="988" y="12209"/>
                  </a:cubicBezTo>
                  <a:lnTo>
                    <a:pt x="1133" y="12209"/>
                  </a:lnTo>
                  <a:lnTo>
                    <a:pt x="1133" y="12381"/>
                  </a:lnTo>
                  <a:lnTo>
                    <a:pt x="988" y="12381"/>
                  </a:lnTo>
                  <a:cubicBezTo>
                    <a:pt x="979" y="12381"/>
                    <a:pt x="970" y="12389"/>
                    <a:pt x="970" y="12398"/>
                  </a:cubicBezTo>
                  <a:cubicBezTo>
                    <a:pt x="970" y="12407"/>
                    <a:pt x="979" y="12424"/>
                    <a:pt x="988" y="12424"/>
                  </a:cubicBezTo>
                  <a:lnTo>
                    <a:pt x="1133" y="12424"/>
                  </a:lnTo>
                  <a:lnTo>
                    <a:pt x="1133" y="12595"/>
                  </a:lnTo>
                  <a:lnTo>
                    <a:pt x="988" y="12595"/>
                  </a:lnTo>
                  <a:cubicBezTo>
                    <a:pt x="979" y="12595"/>
                    <a:pt x="970" y="12604"/>
                    <a:pt x="970" y="12612"/>
                  </a:cubicBezTo>
                  <a:cubicBezTo>
                    <a:pt x="970" y="12621"/>
                    <a:pt x="979" y="12638"/>
                    <a:pt x="988" y="12638"/>
                  </a:cubicBezTo>
                  <a:lnTo>
                    <a:pt x="1133" y="12638"/>
                  </a:lnTo>
                  <a:lnTo>
                    <a:pt x="1133" y="12690"/>
                  </a:lnTo>
                  <a:lnTo>
                    <a:pt x="1133" y="12810"/>
                  </a:lnTo>
                  <a:lnTo>
                    <a:pt x="988" y="12810"/>
                  </a:lnTo>
                  <a:cubicBezTo>
                    <a:pt x="979" y="12810"/>
                    <a:pt x="970" y="12818"/>
                    <a:pt x="970" y="12827"/>
                  </a:cubicBezTo>
                  <a:cubicBezTo>
                    <a:pt x="970" y="12836"/>
                    <a:pt x="979" y="12853"/>
                    <a:pt x="988" y="12853"/>
                  </a:cubicBezTo>
                  <a:lnTo>
                    <a:pt x="1133" y="12853"/>
                  </a:lnTo>
                  <a:lnTo>
                    <a:pt x="1133" y="13024"/>
                  </a:lnTo>
                  <a:lnTo>
                    <a:pt x="988" y="13024"/>
                  </a:lnTo>
                  <a:cubicBezTo>
                    <a:pt x="979" y="13024"/>
                    <a:pt x="970" y="13033"/>
                    <a:pt x="970" y="13041"/>
                  </a:cubicBezTo>
                  <a:cubicBezTo>
                    <a:pt x="970" y="13050"/>
                    <a:pt x="979" y="13067"/>
                    <a:pt x="988" y="13067"/>
                  </a:cubicBezTo>
                  <a:lnTo>
                    <a:pt x="1133" y="13067"/>
                  </a:lnTo>
                  <a:lnTo>
                    <a:pt x="1133" y="13239"/>
                  </a:lnTo>
                  <a:lnTo>
                    <a:pt x="988" y="13239"/>
                  </a:lnTo>
                  <a:cubicBezTo>
                    <a:pt x="979" y="13239"/>
                    <a:pt x="970" y="13247"/>
                    <a:pt x="970" y="13256"/>
                  </a:cubicBezTo>
                  <a:cubicBezTo>
                    <a:pt x="970" y="13265"/>
                    <a:pt x="979" y="13282"/>
                    <a:pt x="988" y="13282"/>
                  </a:cubicBezTo>
                  <a:lnTo>
                    <a:pt x="1133" y="13282"/>
                  </a:lnTo>
                  <a:lnTo>
                    <a:pt x="1133" y="13453"/>
                  </a:lnTo>
                  <a:lnTo>
                    <a:pt x="988" y="13453"/>
                  </a:lnTo>
                  <a:cubicBezTo>
                    <a:pt x="979" y="13453"/>
                    <a:pt x="970" y="13462"/>
                    <a:pt x="970" y="13470"/>
                  </a:cubicBezTo>
                  <a:cubicBezTo>
                    <a:pt x="970" y="13479"/>
                    <a:pt x="979" y="13496"/>
                    <a:pt x="988" y="13496"/>
                  </a:cubicBezTo>
                  <a:lnTo>
                    <a:pt x="1133" y="13496"/>
                  </a:lnTo>
                  <a:lnTo>
                    <a:pt x="1133" y="13668"/>
                  </a:lnTo>
                  <a:lnTo>
                    <a:pt x="988" y="13668"/>
                  </a:lnTo>
                  <a:cubicBezTo>
                    <a:pt x="979" y="13668"/>
                    <a:pt x="970" y="13676"/>
                    <a:pt x="970" y="13685"/>
                  </a:cubicBezTo>
                  <a:cubicBezTo>
                    <a:pt x="970" y="13694"/>
                    <a:pt x="979" y="13711"/>
                    <a:pt x="988" y="13711"/>
                  </a:cubicBezTo>
                  <a:lnTo>
                    <a:pt x="1133" y="13711"/>
                  </a:lnTo>
                  <a:lnTo>
                    <a:pt x="1091" y="13882"/>
                  </a:lnTo>
                  <a:lnTo>
                    <a:pt x="988" y="13882"/>
                  </a:lnTo>
                  <a:cubicBezTo>
                    <a:pt x="979" y="13882"/>
                    <a:pt x="970" y="13891"/>
                    <a:pt x="970" y="13899"/>
                  </a:cubicBezTo>
                  <a:cubicBezTo>
                    <a:pt x="970" y="13908"/>
                    <a:pt x="979" y="13925"/>
                    <a:pt x="988" y="13925"/>
                  </a:cubicBezTo>
                  <a:lnTo>
                    <a:pt x="1073" y="13925"/>
                  </a:lnTo>
                  <a:lnTo>
                    <a:pt x="1030" y="14097"/>
                  </a:lnTo>
                  <a:lnTo>
                    <a:pt x="988" y="14097"/>
                  </a:lnTo>
                  <a:cubicBezTo>
                    <a:pt x="979" y="14097"/>
                    <a:pt x="970" y="14105"/>
                    <a:pt x="970" y="14114"/>
                  </a:cubicBezTo>
                  <a:cubicBezTo>
                    <a:pt x="970" y="14122"/>
                    <a:pt x="979" y="14140"/>
                    <a:pt x="988" y="14140"/>
                  </a:cubicBezTo>
                  <a:lnTo>
                    <a:pt x="1030" y="14140"/>
                  </a:lnTo>
                  <a:lnTo>
                    <a:pt x="1005" y="14277"/>
                  </a:lnTo>
                  <a:lnTo>
                    <a:pt x="704" y="13050"/>
                  </a:lnTo>
                  <a:lnTo>
                    <a:pt x="807" y="11866"/>
                  </a:lnTo>
                  <a:close/>
                  <a:moveTo>
                    <a:pt x="1133" y="14225"/>
                  </a:moveTo>
                  <a:lnTo>
                    <a:pt x="1133" y="14311"/>
                  </a:lnTo>
                  <a:lnTo>
                    <a:pt x="1108" y="14311"/>
                  </a:lnTo>
                  <a:lnTo>
                    <a:pt x="1133" y="14225"/>
                  </a:lnTo>
                  <a:close/>
                  <a:moveTo>
                    <a:pt x="1125" y="14354"/>
                  </a:moveTo>
                  <a:lnTo>
                    <a:pt x="1125" y="14526"/>
                  </a:lnTo>
                  <a:lnTo>
                    <a:pt x="1056" y="14526"/>
                  </a:lnTo>
                  <a:lnTo>
                    <a:pt x="1099" y="14354"/>
                  </a:lnTo>
                  <a:close/>
                  <a:moveTo>
                    <a:pt x="1116" y="14569"/>
                  </a:moveTo>
                  <a:lnTo>
                    <a:pt x="1116" y="14740"/>
                  </a:lnTo>
                  <a:lnTo>
                    <a:pt x="1099" y="14740"/>
                  </a:lnTo>
                  <a:lnTo>
                    <a:pt x="1056" y="14569"/>
                  </a:lnTo>
                  <a:close/>
                  <a:moveTo>
                    <a:pt x="1519" y="13651"/>
                  </a:moveTo>
                  <a:lnTo>
                    <a:pt x="1648" y="14200"/>
                  </a:lnTo>
                  <a:lnTo>
                    <a:pt x="1519" y="14749"/>
                  </a:lnTo>
                  <a:lnTo>
                    <a:pt x="1519" y="13651"/>
                  </a:lnTo>
                  <a:close/>
                  <a:moveTo>
                    <a:pt x="1133" y="14766"/>
                  </a:moveTo>
                  <a:lnTo>
                    <a:pt x="1133" y="14843"/>
                  </a:lnTo>
                  <a:lnTo>
                    <a:pt x="1108" y="14766"/>
                  </a:lnTo>
                  <a:close/>
                  <a:moveTo>
                    <a:pt x="1279" y="13591"/>
                  </a:moveTo>
                  <a:lnTo>
                    <a:pt x="1279" y="15109"/>
                  </a:lnTo>
                  <a:lnTo>
                    <a:pt x="1193" y="15109"/>
                  </a:lnTo>
                  <a:lnTo>
                    <a:pt x="1176" y="15015"/>
                  </a:lnTo>
                  <a:lnTo>
                    <a:pt x="1176" y="14054"/>
                  </a:lnTo>
                  <a:lnTo>
                    <a:pt x="1279" y="13591"/>
                  </a:lnTo>
                  <a:close/>
                  <a:moveTo>
                    <a:pt x="1717" y="14457"/>
                  </a:moveTo>
                  <a:lnTo>
                    <a:pt x="1880" y="15109"/>
                  </a:lnTo>
                  <a:lnTo>
                    <a:pt x="1562" y="15109"/>
                  </a:lnTo>
                  <a:lnTo>
                    <a:pt x="1717" y="14457"/>
                  </a:lnTo>
                  <a:close/>
                  <a:moveTo>
                    <a:pt x="1974" y="13350"/>
                  </a:moveTo>
                  <a:lnTo>
                    <a:pt x="2137" y="15101"/>
                  </a:lnTo>
                  <a:lnTo>
                    <a:pt x="2000" y="15101"/>
                  </a:lnTo>
                  <a:lnTo>
                    <a:pt x="2000" y="15109"/>
                  </a:lnTo>
                  <a:lnTo>
                    <a:pt x="1777" y="14191"/>
                  </a:lnTo>
                  <a:lnTo>
                    <a:pt x="1974" y="13350"/>
                  </a:lnTo>
                  <a:close/>
                  <a:moveTo>
                    <a:pt x="662" y="13436"/>
                  </a:moveTo>
                  <a:lnTo>
                    <a:pt x="927" y="14543"/>
                  </a:lnTo>
                  <a:lnTo>
                    <a:pt x="790" y="15126"/>
                  </a:lnTo>
                  <a:lnTo>
                    <a:pt x="507" y="15126"/>
                  </a:lnTo>
                  <a:lnTo>
                    <a:pt x="507" y="15109"/>
                  </a:lnTo>
                  <a:lnTo>
                    <a:pt x="662" y="13436"/>
                  </a:lnTo>
                  <a:close/>
                  <a:moveTo>
                    <a:pt x="988" y="14800"/>
                  </a:moveTo>
                  <a:lnTo>
                    <a:pt x="1022" y="14955"/>
                  </a:lnTo>
                  <a:lnTo>
                    <a:pt x="979" y="14955"/>
                  </a:lnTo>
                  <a:cubicBezTo>
                    <a:pt x="970" y="14955"/>
                    <a:pt x="962" y="14963"/>
                    <a:pt x="962" y="14972"/>
                  </a:cubicBezTo>
                  <a:cubicBezTo>
                    <a:pt x="962" y="14980"/>
                    <a:pt x="970" y="14998"/>
                    <a:pt x="979" y="14998"/>
                  </a:cubicBezTo>
                  <a:lnTo>
                    <a:pt x="1030" y="14998"/>
                  </a:lnTo>
                  <a:lnTo>
                    <a:pt x="1065" y="15126"/>
                  </a:lnTo>
                  <a:lnTo>
                    <a:pt x="919" y="15126"/>
                  </a:lnTo>
                  <a:lnTo>
                    <a:pt x="919" y="15109"/>
                  </a:lnTo>
                  <a:lnTo>
                    <a:pt x="988" y="14800"/>
                  </a:lnTo>
                  <a:close/>
                  <a:moveTo>
                    <a:pt x="2317" y="0"/>
                  </a:moveTo>
                  <a:lnTo>
                    <a:pt x="2317" y="0"/>
                  </a:lnTo>
                  <a:cubicBezTo>
                    <a:pt x="2232" y="18"/>
                    <a:pt x="2163" y="86"/>
                    <a:pt x="2137" y="172"/>
                  </a:cubicBezTo>
                  <a:cubicBezTo>
                    <a:pt x="2129" y="223"/>
                    <a:pt x="2129" y="292"/>
                    <a:pt x="2103" y="344"/>
                  </a:cubicBezTo>
                  <a:cubicBezTo>
                    <a:pt x="2077" y="464"/>
                    <a:pt x="1957" y="524"/>
                    <a:pt x="1846" y="575"/>
                  </a:cubicBezTo>
                  <a:cubicBezTo>
                    <a:pt x="1837" y="515"/>
                    <a:pt x="1837" y="464"/>
                    <a:pt x="1846" y="395"/>
                  </a:cubicBezTo>
                  <a:lnTo>
                    <a:pt x="1846" y="395"/>
                  </a:lnTo>
                  <a:cubicBezTo>
                    <a:pt x="1743" y="489"/>
                    <a:pt x="1631" y="601"/>
                    <a:pt x="1631" y="738"/>
                  </a:cubicBezTo>
                  <a:cubicBezTo>
                    <a:pt x="1631" y="790"/>
                    <a:pt x="1648" y="850"/>
                    <a:pt x="1648" y="901"/>
                  </a:cubicBezTo>
                  <a:cubicBezTo>
                    <a:pt x="1648" y="953"/>
                    <a:pt x="1614" y="1004"/>
                    <a:pt x="1562" y="1021"/>
                  </a:cubicBezTo>
                  <a:cubicBezTo>
                    <a:pt x="1571" y="978"/>
                    <a:pt x="1545" y="936"/>
                    <a:pt x="1502" y="901"/>
                  </a:cubicBezTo>
                  <a:cubicBezTo>
                    <a:pt x="1487" y="886"/>
                    <a:pt x="1461" y="877"/>
                    <a:pt x="1433" y="877"/>
                  </a:cubicBezTo>
                  <a:cubicBezTo>
                    <a:pt x="1413" y="877"/>
                    <a:pt x="1392" y="882"/>
                    <a:pt x="1374" y="893"/>
                  </a:cubicBezTo>
                  <a:cubicBezTo>
                    <a:pt x="1408" y="901"/>
                    <a:pt x="1434" y="944"/>
                    <a:pt x="1408" y="978"/>
                  </a:cubicBezTo>
                  <a:cubicBezTo>
                    <a:pt x="1399" y="1004"/>
                    <a:pt x="1365" y="1030"/>
                    <a:pt x="1331" y="1047"/>
                  </a:cubicBezTo>
                  <a:cubicBezTo>
                    <a:pt x="1236" y="1116"/>
                    <a:pt x="1142" y="1176"/>
                    <a:pt x="1091" y="1287"/>
                  </a:cubicBezTo>
                  <a:cubicBezTo>
                    <a:pt x="1030" y="1382"/>
                    <a:pt x="1022" y="1536"/>
                    <a:pt x="1116" y="1596"/>
                  </a:cubicBezTo>
                  <a:cubicBezTo>
                    <a:pt x="1133" y="1605"/>
                    <a:pt x="1151" y="1622"/>
                    <a:pt x="1159" y="1630"/>
                  </a:cubicBezTo>
                  <a:lnTo>
                    <a:pt x="1151" y="1630"/>
                  </a:lnTo>
                  <a:lnTo>
                    <a:pt x="1151" y="2334"/>
                  </a:lnTo>
                  <a:lnTo>
                    <a:pt x="1065" y="2334"/>
                  </a:lnTo>
                  <a:lnTo>
                    <a:pt x="1065" y="2446"/>
                  </a:lnTo>
                  <a:lnTo>
                    <a:pt x="1151" y="2446"/>
                  </a:lnTo>
                  <a:lnTo>
                    <a:pt x="1151" y="2703"/>
                  </a:lnTo>
                  <a:lnTo>
                    <a:pt x="799" y="2703"/>
                  </a:lnTo>
                  <a:cubicBezTo>
                    <a:pt x="773" y="2703"/>
                    <a:pt x="756" y="2720"/>
                    <a:pt x="756" y="2746"/>
                  </a:cubicBezTo>
                  <a:lnTo>
                    <a:pt x="816" y="2746"/>
                  </a:lnTo>
                  <a:lnTo>
                    <a:pt x="816" y="2840"/>
                  </a:lnTo>
                  <a:cubicBezTo>
                    <a:pt x="807" y="2840"/>
                    <a:pt x="807" y="2849"/>
                    <a:pt x="807" y="2866"/>
                  </a:cubicBezTo>
                  <a:cubicBezTo>
                    <a:pt x="807" y="2875"/>
                    <a:pt x="807" y="2875"/>
                    <a:pt x="816" y="2883"/>
                  </a:cubicBezTo>
                  <a:lnTo>
                    <a:pt x="816" y="3038"/>
                  </a:lnTo>
                  <a:lnTo>
                    <a:pt x="799" y="3038"/>
                  </a:lnTo>
                  <a:lnTo>
                    <a:pt x="799" y="3192"/>
                  </a:lnTo>
                  <a:lnTo>
                    <a:pt x="1142" y="3192"/>
                  </a:lnTo>
                  <a:lnTo>
                    <a:pt x="1142" y="3621"/>
                  </a:lnTo>
                  <a:cubicBezTo>
                    <a:pt x="1142" y="3621"/>
                    <a:pt x="1133" y="3621"/>
                    <a:pt x="1133" y="3638"/>
                  </a:cubicBezTo>
                  <a:lnTo>
                    <a:pt x="747" y="4024"/>
                  </a:lnTo>
                  <a:lnTo>
                    <a:pt x="747" y="4899"/>
                  </a:lnTo>
                  <a:lnTo>
                    <a:pt x="747" y="5886"/>
                  </a:lnTo>
                  <a:lnTo>
                    <a:pt x="722" y="5886"/>
                  </a:lnTo>
                  <a:lnTo>
                    <a:pt x="722" y="5998"/>
                  </a:lnTo>
                  <a:lnTo>
                    <a:pt x="747" y="5998"/>
                  </a:lnTo>
                  <a:lnTo>
                    <a:pt x="747" y="6083"/>
                  </a:lnTo>
                  <a:lnTo>
                    <a:pt x="747" y="6941"/>
                  </a:lnTo>
                  <a:lnTo>
                    <a:pt x="747" y="7997"/>
                  </a:lnTo>
                  <a:lnTo>
                    <a:pt x="636" y="7997"/>
                  </a:lnTo>
                  <a:cubicBezTo>
                    <a:pt x="619" y="7997"/>
                    <a:pt x="593" y="8022"/>
                    <a:pt x="593" y="8040"/>
                  </a:cubicBezTo>
                  <a:lnTo>
                    <a:pt x="670" y="8040"/>
                  </a:lnTo>
                  <a:lnTo>
                    <a:pt x="670" y="8142"/>
                  </a:lnTo>
                  <a:lnTo>
                    <a:pt x="662" y="8142"/>
                  </a:lnTo>
                  <a:cubicBezTo>
                    <a:pt x="644" y="8142"/>
                    <a:pt x="636" y="8151"/>
                    <a:pt x="636" y="8160"/>
                  </a:cubicBezTo>
                  <a:cubicBezTo>
                    <a:pt x="636" y="8168"/>
                    <a:pt x="644" y="8185"/>
                    <a:pt x="662" y="8185"/>
                  </a:cubicBezTo>
                  <a:lnTo>
                    <a:pt x="670" y="8185"/>
                  </a:lnTo>
                  <a:lnTo>
                    <a:pt x="670" y="8331"/>
                  </a:lnTo>
                  <a:lnTo>
                    <a:pt x="627" y="8331"/>
                  </a:lnTo>
                  <a:lnTo>
                    <a:pt x="627" y="8494"/>
                  </a:lnTo>
                  <a:lnTo>
                    <a:pt x="730" y="8494"/>
                  </a:lnTo>
                  <a:lnTo>
                    <a:pt x="730" y="8795"/>
                  </a:lnTo>
                  <a:lnTo>
                    <a:pt x="730" y="9996"/>
                  </a:lnTo>
                  <a:lnTo>
                    <a:pt x="687" y="9996"/>
                  </a:lnTo>
                  <a:lnTo>
                    <a:pt x="687" y="10073"/>
                  </a:lnTo>
                  <a:lnTo>
                    <a:pt x="730" y="10073"/>
                  </a:lnTo>
                  <a:lnTo>
                    <a:pt x="584" y="11780"/>
                  </a:lnTo>
                  <a:lnTo>
                    <a:pt x="550" y="11780"/>
                  </a:lnTo>
                  <a:lnTo>
                    <a:pt x="550" y="11840"/>
                  </a:lnTo>
                  <a:lnTo>
                    <a:pt x="584" y="11840"/>
                  </a:lnTo>
                  <a:lnTo>
                    <a:pt x="293" y="15092"/>
                  </a:lnTo>
                  <a:lnTo>
                    <a:pt x="1" y="15092"/>
                  </a:lnTo>
                  <a:lnTo>
                    <a:pt x="1" y="15581"/>
                  </a:lnTo>
                  <a:lnTo>
                    <a:pt x="2678" y="15581"/>
                  </a:lnTo>
                  <a:lnTo>
                    <a:pt x="2678" y="15092"/>
                  </a:lnTo>
                  <a:lnTo>
                    <a:pt x="2395" y="15092"/>
                  </a:lnTo>
                  <a:lnTo>
                    <a:pt x="2086" y="11866"/>
                  </a:lnTo>
                  <a:lnTo>
                    <a:pt x="2103" y="11866"/>
                  </a:lnTo>
                  <a:lnTo>
                    <a:pt x="2103" y="11797"/>
                  </a:lnTo>
                  <a:lnTo>
                    <a:pt x="2086" y="11797"/>
                  </a:lnTo>
                  <a:lnTo>
                    <a:pt x="1931" y="10090"/>
                  </a:lnTo>
                  <a:lnTo>
                    <a:pt x="2017" y="10090"/>
                  </a:lnTo>
                  <a:lnTo>
                    <a:pt x="2017" y="10021"/>
                  </a:lnTo>
                  <a:lnTo>
                    <a:pt x="1931" y="10021"/>
                  </a:lnTo>
                  <a:lnTo>
                    <a:pt x="1931" y="8820"/>
                  </a:lnTo>
                  <a:lnTo>
                    <a:pt x="1931" y="8520"/>
                  </a:lnTo>
                  <a:lnTo>
                    <a:pt x="2034" y="8520"/>
                  </a:lnTo>
                  <a:lnTo>
                    <a:pt x="2034" y="8357"/>
                  </a:lnTo>
                  <a:lnTo>
                    <a:pt x="2017" y="8357"/>
                  </a:lnTo>
                  <a:lnTo>
                    <a:pt x="2017" y="8065"/>
                  </a:lnTo>
                  <a:lnTo>
                    <a:pt x="2077" y="8065"/>
                  </a:lnTo>
                  <a:cubicBezTo>
                    <a:pt x="2077" y="8048"/>
                    <a:pt x="2051" y="8022"/>
                    <a:pt x="2034" y="8022"/>
                  </a:cubicBezTo>
                  <a:lnTo>
                    <a:pt x="1931" y="8022"/>
                  </a:lnTo>
                  <a:lnTo>
                    <a:pt x="1931" y="6958"/>
                  </a:lnTo>
                  <a:lnTo>
                    <a:pt x="1931" y="6015"/>
                  </a:lnTo>
                  <a:lnTo>
                    <a:pt x="1957" y="6015"/>
                  </a:lnTo>
                  <a:lnTo>
                    <a:pt x="1957" y="5912"/>
                  </a:lnTo>
                  <a:lnTo>
                    <a:pt x="1931" y="5912"/>
                  </a:lnTo>
                  <a:lnTo>
                    <a:pt x="1931" y="4925"/>
                  </a:lnTo>
                  <a:lnTo>
                    <a:pt x="1931" y="4041"/>
                  </a:lnTo>
                  <a:lnTo>
                    <a:pt x="1562" y="3655"/>
                  </a:lnTo>
                  <a:cubicBezTo>
                    <a:pt x="1545" y="3647"/>
                    <a:pt x="1545" y="3647"/>
                    <a:pt x="1537" y="3647"/>
                  </a:cubicBezTo>
                  <a:lnTo>
                    <a:pt x="1537" y="3278"/>
                  </a:lnTo>
                  <a:lnTo>
                    <a:pt x="1537" y="3209"/>
                  </a:lnTo>
                  <a:lnTo>
                    <a:pt x="1871" y="3209"/>
                  </a:lnTo>
                  <a:lnTo>
                    <a:pt x="1871" y="3046"/>
                  </a:lnTo>
                  <a:lnTo>
                    <a:pt x="1863" y="3046"/>
                  </a:lnTo>
                  <a:lnTo>
                    <a:pt x="1863" y="2754"/>
                  </a:lnTo>
                  <a:lnTo>
                    <a:pt x="1914" y="2754"/>
                  </a:lnTo>
                  <a:cubicBezTo>
                    <a:pt x="1914" y="2737"/>
                    <a:pt x="1888" y="2712"/>
                    <a:pt x="1871" y="2712"/>
                  </a:cubicBezTo>
                  <a:lnTo>
                    <a:pt x="1528" y="2712"/>
                  </a:lnTo>
                  <a:lnTo>
                    <a:pt x="1528" y="2454"/>
                  </a:lnTo>
                  <a:lnTo>
                    <a:pt x="1614" y="2454"/>
                  </a:lnTo>
                  <a:lnTo>
                    <a:pt x="1614" y="2351"/>
                  </a:lnTo>
                  <a:lnTo>
                    <a:pt x="1528" y="2351"/>
                  </a:lnTo>
                  <a:lnTo>
                    <a:pt x="1528" y="1665"/>
                  </a:lnTo>
                  <a:cubicBezTo>
                    <a:pt x="1691" y="1639"/>
                    <a:pt x="1846" y="1605"/>
                    <a:pt x="1991" y="1510"/>
                  </a:cubicBezTo>
                  <a:cubicBezTo>
                    <a:pt x="2094" y="1450"/>
                    <a:pt x="2180" y="1347"/>
                    <a:pt x="2266" y="1262"/>
                  </a:cubicBezTo>
                  <a:lnTo>
                    <a:pt x="2266" y="1262"/>
                  </a:lnTo>
                  <a:cubicBezTo>
                    <a:pt x="2246" y="1270"/>
                    <a:pt x="2224" y="1274"/>
                    <a:pt x="2203" y="1274"/>
                  </a:cubicBezTo>
                  <a:cubicBezTo>
                    <a:pt x="2135" y="1274"/>
                    <a:pt x="2067" y="1235"/>
                    <a:pt x="2034" y="1176"/>
                  </a:cubicBezTo>
                  <a:cubicBezTo>
                    <a:pt x="2111" y="1167"/>
                    <a:pt x="2197" y="1133"/>
                    <a:pt x="2266" y="1081"/>
                  </a:cubicBezTo>
                  <a:cubicBezTo>
                    <a:pt x="2300" y="1047"/>
                    <a:pt x="2309" y="1030"/>
                    <a:pt x="2326" y="987"/>
                  </a:cubicBezTo>
                  <a:cubicBezTo>
                    <a:pt x="2343" y="961"/>
                    <a:pt x="2352" y="893"/>
                    <a:pt x="2360" y="867"/>
                  </a:cubicBezTo>
                  <a:lnTo>
                    <a:pt x="2360" y="867"/>
                  </a:lnTo>
                  <a:cubicBezTo>
                    <a:pt x="2336" y="892"/>
                    <a:pt x="2262" y="930"/>
                    <a:pt x="2206" y="930"/>
                  </a:cubicBezTo>
                  <a:cubicBezTo>
                    <a:pt x="2185" y="930"/>
                    <a:pt x="2166" y="924"/>
                    <a:pt x="2154" y="910"/>
                  </a:cubicBezTo>
                  <a:cubicBezTo>
                    <a:pt x="2129" y="875"/>
                    <a:pt x="2197" y="773"/>
                    <a:pt x="2214" y="747"/>
                  </a:cubicBezTo>
                  <a:cubicBezTo>
                    <a:pt x="2274" y="652"/>
                    <a:pt x="2369" y="558"/>
                    <a:pt x="2360" y="429"/>
                  </a:cubicBezTo>
                  <a:cubicBezTo>
                    <a:pt x="2352" y="378"/>
                    <a:pt x="2326" y="335"/>
                    <a:pt x="2300" y="275"/>
                  </a:cubicBezTo>
                  <a:cubicBezTo>
                    <a:pt x="2266" y="232"/>
                    <a:pt x="2249" y="181"/>
                    <a:pt x="2249" y="129"/>
                  </a:cubicBezTo>
                  <a:cubicBezTo>
                    <a:pt x="2249" y="78"/>
                    <a:pt x="2266" y="18"/>
                    <a:pt x="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flipH="1">
              <a:off x="197110" y="4269424"/>
              <a:ext cx="1201064" cy="372729"/>
            </a:xfrm>
            <a:custGeom>
              <a:avLst/>
              <a:gdLst/>
              <a:ahLst/>
              <a:cxnLst/>
              <a:rect l="l" t="t" r="r" b="b"/>
              <a:pathLst>
                <a:path w="12252" h="3802" extrusionOk="0">
                  <a:moveTo>
                    <a:pt x="3415" y="1056"/>
                  </a:moveTo>
                  <a:lnTo>
                    <a:pt x="3415" y="1133"/>
                  </a:lnTo>
                  <a:lnTo>
                    <a:pt x="3329" y="1133"/>
                  </a:lnTo>
                  <a:lnTo>
                    <a:pt x="3329" y="1056"/>
                  </a:lnTo>
                  <a:close/>
                  <a:moveTo>
                    <a:pt x="2497" y="1176"/>
                  </a:moveTo>
                  <a:lnTo>
                    <a:pt x="2505" y="1185"/>
                  </a:lnTo>
                  <a:lnTo>
                    <a:pt x="2505" y="1185"/>
                  </a:lnTo>
                  <a:cubicBezTo>
                    <a:pt x="2508" y="1183"/>
                    <a:pt x="2511" y="1182"/>
                    <a:pt x="2515" y="1182"/>
                  </a:cubicBezTo>
                  <a:cubicBezTo>
                    <a:pt x="2516" y="1182"/>
                    <a:pt x="2516" y="1182"/>
                    <a:pt x="2517" y="1182"/>
                  </a:cubicBezTo>
                  <a:lnTo>
                    <a:pt x="2517" y="1182"/>
                  </a:lnTo>
                  <a:cubicBezTo>
                    <a:pt x="2508" y="1176"/>
                    <a:pt x="2502" y="1176"/>
                    <a:pt x="2497" y="1176"/>
                  </a:cubicBezTo>
                  <a:close/>
                  <a:moveTo>
                    <a:pt x="3415" y="1159"/>
                  </a:moveTo>
                  <a:lnTo>
                    <a:pt x="3415" y="1236"/>
                  </a:lnTo>
                  <a:lnTo>
                    <a:pt x="3329" y="1236"/>
                  </a:lnTo>
                  <a:lnTo>
                    <a:pt x="3329" y="1159"/>
                  </a:lnTo>
                  <a:close/>
                  <a:moveTo>
                    <a:pt x="3415" y="1262"/>
                  </a:moveTo>
                  <a:lnTo>
                    <a:pt x="3415" y="1331"/>
                  </a:lnTo>
                  <a:lnTo>
                    <a:pt x="3329" y="1331"/>
                  </a:lnTo>
                  <a:lnTo>
                    <a:pt x="3329" y="1262"/>
                  </a:lnTo>
                  <a:close/>
                  <a:moveTo>
                    <a:pt x="3415" y="1356"/>
                  </a:moveTo>
                  <a:lnTo>
                    <a:pt x="3415" y="1434"/>
                  </a:lnTo>
                  <a:lnTo>
                    <a:pt x="3329" y="1434"/>
                  </a:lnTo>
                  <a:lnTo>
                    <a:pt x="3329" y="1356"/>
                  </a:lnTo>
                  <a:close/>
                  <a:moveTo>
                    <a:pt x="3415" y="1451"/>
                  </a:moveTo>
                  <a:lnTo>
                    <a:pt x="3415" y="1502"/>
                  </a:lnTo>
                  <a:lnTo>
                    <a:pt x="3415" y="1528"/>
                  </a:lnTo>
                  <a:lnTo>
                    <a:pt x="3329" y="1528"/>
                  </a:lnTo>
                  <a:lnTo>
                    <a:pt x="3329" y="1451"/>
                  </a:lnTo>
                  <a:close/>
                  <a:moveTo>
                    <a:pt x="2480" y="1202"/>
                  </a:moveTo>
                  <a:lnTo>
                    <a:pt x="2806" y="1537"/>
                  </a:lnTo>
                  <a:cubicBezTo>
                    <a:pt x="2643" y="1399"/>
                    <a:pt x="2548" y="1296"/>
                    <a:pt x="2497" y="1262"/>
                  </a:cubicBezTo>
                  <a:cubicBezTo>
                    <a:pt x="2480" y="1245"/>
                    <a:pt x="2471" y="1236"/>
                    <a:pt x="2471" y="1228"/>
                  </a:cubicBezTo>
                  <a:cubicBezTo>
                    <a:pt x="2480" y="1219"/>
                    <a:pt x="2480" y="1219"/>
                    <a:pt x="2480" y="1202"/>
                  </a:cubicBezTo>
                  <a:close/>
                  <a:moveTo>
                    <a:pt x="3415" y="1562"/>
                  </a:moveTo>
                  <a:lnTo>
                    <a:pt x="3415" y="1631"/>
                  </a:lnTo>
                  <a:lnTo>
                    <a:pt x="3329" y="1631"/>
                  </a:lnTo>
                  <a:lnTo>
                    <a:pt x="3329" y="1562"/>
                  </a:lnTo>
                  <a:close/>
                  <a:moveTo>
                    <a:pt x="3415" y="1657"/>
                  </a:moveTo>
                  <a:lnTo>
                    <a:pt x="3415" y="1734"/>
                  </a:lnTo>
                  <a:lnTo>
                    <a:pt x="3329" y="1734"/>
                  </a:lnTo>
                  <a:lnTo>
                    <a:pt x="3329" y="1657"/>
                  </a:lnTo>
                  <a:close/>
                  <a:moveTo>
                    <a:pt x="3415" y="1751"/>
                  </a:moveTo>
                  <a:lnTo>
                    <a:pt x="3415" y="1777"/>
                  </a:lnTo>
                  <a:lnTo>
                    <a:pt x="3329" y="1777"/>
                  </a:lnTo>
                  <a:lnTo>
                    <a:pt x="3329" y="1751"/>
                  </a:lnTo>
                  <a:close/>
                  <a:moveTo>
                    <a:pt x="2419" y="1228"/>
                  </a:moveTo>
                  <a:cubicBezTo>
                    <a:pt x="2136" y="1657"/>
                    <a:pt x="1956" y="1931"/>
                    <a:pt x="1870" y="2043"/>
                  </a:cubicBezTo>
                  <a:cubicBezTo>
                    <a:pt x="1862" y="2051"/>
                    <a:pt x="1853" y="2060"/>
                    <a:pt x="1836" y="2060"/>
                  </a:cubicBezTo>
                  <a:lnTo>
                    <a:pt x="1836" y="1991"/>
                  </a:lnTo>
                  <a:lnTo>
                    <a:pt x="1776" y="1991"/>
                  </a:lnTo>
                  <a:lnTo>
                    <a:pt x="2419" y="1228"/>
                  </a:lnTo>
                  <a:close/>
                  <a:moveTo>
                    <a:pt x="2462" y="1236"/>
                  </a:moveTo>
                  <a:cubicBezTo>
                    <a:pt x="2462" y="1245"/>
                    <a:pt x="2471" y="1262"/>
                    <a:pt x="2480" y="1271"/>
                  </a:cubicBezTo>
                  <a:cubicBezTo>
                    <a:pt x="2548" y="1331"/>
                    <a:pt x="2677" y="1451"/>
                    <a:pt x="2891" y="1648"/>
                  </a:cubicBezTo>
                  <a:lnTo>
                    <a:pt x="2891" y="1657"/>
                  </a:lnTo>
                  <a:lnTo>
                    <a:pt x="2891" y="1777"/>
                  </a:lnTo>
                  <a:lnTo>
                    <a:pt x="2891" y="1931"/>
                  </a:lnTo>
                  <a:lnTo>
                    <a:pt x="2951" y="1931"/>
                  </a:lnTo>
                  <a:lnTo>
                    <a:pt x="2951" y="2317"/>
                  </a:lnTo>
                  <a:lnTo>
                    <a:pt x="1853" y="2317"/>
                  </a:lnTo>
                  <a:lnTo>
                    <a:pt x="1853" y="2094"/>
                  </a:lnTo>
                  <a:cubicBezTo>
                    <a:pt x="1862" y="2094"/>
                    <a:pt x="1879" y="2086"/>
                    <a:pt x="1896" y="2060"/>
                  </a:cubicBezTo>
                  <a:cubicBezTo>
                    <a:pt x="1982" y="1948"/>
                    <a:pt x="2162" y="1674"/>
                    <a:pt x="2454" y="1236"/>
                  </a:cubicBezTo>
                  <a:close/>
                  <a:moveTo>
                    <a:pt x="4256" y="1"/>
                  </a:moveTo>
                  <a:lnTo>
                    <a:pt x="4256" y="78"/>
                  </a:lnTo>
                  <a:lnTo>
                    <a:pt x="4093" y="78"/>
                  </a:lnTo>
                  <a:cubicBezTo>
                    <a:pt x="4093" y="78"/>
                    <a:pt x="4144" y="164"/>
                    <a:pt x="4256" y="173"/>
                  </a:cubicBezTo>
                  <a:lnTo>
                    <a:pt x="4256" y="378"/>
                  </a:lnTo>
                  <a:lnTo>
                    <a:pt x="4101" y="378"/>
                  </a:lnTo>
                  <a:cubicBezTo>
                    <a:pt x="4101" y="378"/>
                    <a:pt x="4144" y="464"/>
                    <a:pt x="4256" y="490"/>
                  </a:cubicBezTo>
                  <a:lnTo>
                    <a:pt x="4256" y="713"/>
                  </a:lnTo>
                  <a:lnTo>
                    <a:pt x="4110" y="713"/>
                  </a:lnTo>
                  <a:cubicBezTo>
                    <a:pt x="4110" y="713"/>
                    <a:pt x="4153" y="790"/>
                    <a:pt x="4256" y="816"/>
                  </a:cubicBezTo>
                  <a:lnTo>
                    <a:pt x="4256" y="970"/>
                  </a:lnTo>
                  <a:lnTo>
                    <a:pt x="4101" y="970"/>
                  </a:lnTo>
                  <a:lnTo>
                    <a:pt x="4101" y="1108"/>
                  </a:lnTo>
                  <a:lnTo>
                    <a:pt x="4170" y="1108"/>
                  </a:lnTo>
                  <a:lnTo>
                    <a:pt x="4195" y="1236"/>
                  </a:lnTo>
                  <a:lnTo>
                    <a:pt x="4101" y="1236"/>
                  </a:lnTo>
                  <a:lnTo>
                    <a:pt x="4101" y="1537"/>
                  </a:lnTo>
                  <a:lnTo>
                    <a:pt x="3827" y="1537"/>
                  </a:lnTo>
                  <a:lnTo>
                    <a:pt x="3827" y="945"/>
                  </a:lnTo>
                  <a:lnTo>
                    <a:pt x="3415" y="945"/>
                  </a:lnTo>
                  <a:lnTo>
                    <a:pt x="3415" y="962"/>
                  </a:lnTo>
                  <a:lnTo>
                    <a:pt x="3329" y="962"/>
                  </a:lnTo>
                  <a:lnTo>
                    <a:pt x="3329" y="970"/>
                  </a:lnTo>
                  <a:lnTo>
                    <a:pt x="3415" y="970"/>
                  </a:lnTo>
                  <a:lnTo>
                    <a:pt x="3415" y="1030"/>
                  </a:lnTo>
                  <a:lnTo>
                    <a:pt x="3329" y="1030"/>
                  </a:lnTo>
                  <a:lnTo>
                    <a:pt x="3329" y="970"/>
                  </a:lnTo>
                  <a:lnTo>
                    <a:pt x="3286" y="970"/>
                  </a:lnTo>
                  <a:lnTo>
                    <a:pt x="3286" y="1803"/>
                  </a:lnTo>
                  <a:lnTo>
                    <a:pt x="3114" y="1803"/>
                  </a:lnTo>
                  <a:lnTo>
                    <a:pt x="3114" y="1691"/>
                  </a:lnTo>
                  <a:lnTo>
                    <a:pt x="2986" y="1691"/>
                  </a:lnTo>
                  <a:cubicBezTo>
                    <a:pt x="2986" y="1674"/>
                    <a:pt x="2986" y="1657"/>
                    <a:pt x="2977" y="1648"/>
                  </a:cubicBezTo>
                  <a:cubicBezTo>
                    <a:pt x="2960" y="1631"/>
                    <a:pt x="2943" y="1631"/>
                    <a:pt x="2934" y="1631"/>
                  </a:cubicBezTo>
                  <a:cubicBezTo>
                    <a:pt x="2737" y="1408"/>
                    <a:pt x="2608" y="1271"/>
                    <a:pt x="2557" y="1202"/>
                  </a:cubicBezTo>
                  <a:cubicBezTo>
                    <a:pt x="2545" y="1190"/>
                    <a:pt x="2528" y="1182"/>
                    <a:pt x="2517" y="1182"/>
                  </a:cubicBezTo>
                  <a:lnTo>
                    <a:pt x="2517" y="1182"/>
                  </a:lnTo>
                  <a:cubicBezTo>
                    <a:pt x="2521" y="1184"/>
                    <a:pt x="2525" y="1188"/>
                    <a:pt x="2531" y="1193"/>
                  </a:cubicBezTo>
                  <a:cubicBezTo>
                    <a:pt x="2591" y="1245"/>
                    <a:pt x="2677" y="1356"/>
                    <a:pt x="2823" y="1520"/>
                  </a:cubicBezTo>
                  <a:lnTo>
                    <a:pt x="2505" y="1185"/>
                  </a:lnTo>
                  <a:lnTo>
                    <a:pt x="2497" y="1185"/>
                  </a:lnTo>
                  <a:lnTo>
                    <a:pt x="2497" y="1176"/>
                  </a:lnTo>
                  <a:cubicBezTo>
                    <a:pt x="2484" y="1163"/>
                    <a:pt x="2473" y="1157"/>
                    <a:pt x="2462" y="1157"/>
                  </a:cubicBezTo>
                  <a:cubicBezTo>
                    <a:pt x="2452" y="1157"/>
                    <a:pt x="2441" y="1163"/>
                    <a:pt x="2428" y="1176"/>
                  </a:cubicBezTo>
                  <a:cubicBezTo>
                    <a:pt x="2419" y="1185"/>
                    <a:pt x="2419" y="1193"/>
                    <a:pt x="2419" y="1193"/>
                  </a:cubicBezTo>
                  <a:cubicBezTo>
                    <a:pt x="2051" y="1537"/>
                    <a:pt x="1827" y="1751"/>
                    <a:pt x="1733" y="1863"/>
                  </a:cubicBezTo>
                  <a:cubicBezTo>
                    <a:pt x="1827" y="1751"/>
                    <a:pt x="2051" y="1545"/>
                    <a:pt x="2411" y="1219"/>
                  </a:cubicBezTo>
                  <a:lnTo>
                    <a:pt x="2411" y="1219"/>
                  </a:lnTo>
                  <a:lnTo>
                    <a:pt x="1750" y="2000"/>
                  </a:lnTo>
                  <a:lnTo>
                    <a:pt x="1733" y="2000"/>
                  </a:lnTo>
                  <a:cubicBezTo>
                    <a:pt x="1725" y="1974"/>
                    <a:pt x="1707" y="1957"/>
                    <a:pt x="1707" y="1923"/>
                  </a:cubicBezTo>
                  <a:cubicBezTo>
                    <a:pt x="1707" y="1906"/>
                    <a:pt x="1725" y="1880"/>
                    <a:pt x="1733" y="1863"/>
                  </a:cubicBezTo>
                  <a:lnTo>
                    <a:pt x="1733" y="1863"/>
                  </a:lnTo>
                  <a:cubicBezTo>
                    <a:pt x="1707" y="1880"/>
                    <a:pt x="1699" y="1914"/>
                    <a:pt x="1699" y="1948"/>
                  </a:cubicBezTo>
                  <a:cubicBezTo>
                    <a:pt x="1699" y="1974"/>
                    <a:pt x="1707" y="2000"/>
                    <a:pt x="1716" y="2017"/>
                  </a:cubicBezTo>
                  <a:lnTo>
                    <a:pt x="1664" y="2017"/>
                  </a:lnTo>
                  <a:lnTo>
                    <a:pt x="1664" y="2343"/>
                  </a:lnTo>
                  <a:lnTo>
                    <a:pt x="1656" y="2343"/>
                  </a:lnTo>
                  <a:lnTo>
                    <a:pt x="1544" y="2129"/>
                  </a:lnTo>
                  <a:lnTo>
                    <a:pt x="60" y="2060"/>
                  </a:lnTo>
                  <a:lnTo>
                    <a:pt x="60" y="2257"/>
                  </a:lnTo>
                  <a:lnTo>
                    <a:pt x="154" y="2266"/>
                  </a:lnTo>
                  <a:lnTo>
                    <a:pt x="154" y="2463"/>
                  </a:lnTo>
                  <a:lnTo>
                    <a:pt x="154" y="2738"/>
                  </a:lnTo>
                  <a:lnTo>
                    <a:pt x="60" y="2746"/>
                  </a:lnTo>
                  <a:lnTo>
                    <a:pt x="60" y="2764"/>
                  </a:lnTo>
                  <a:lnTo>
                    <a:pt x="60" y="2772"/>
                  </a:lnTo>
                  <a:lnTo>
                    <a:pt x="60" y="2781"/>
                  </a:lnTo>
                  <a:lnTo>
                    <a:pt x="60" y="2789"/>
                  </a:lnTo>
                  <a:cubicBezTo>
                    <a:pt x="60" y="2798"/>
                    <a:pt x="60" y="2798"/>
                    <a:pt x="43" y="2815"/>
                  </a:cubicBezTo>
                  <a:lnTo>
                    <a:pt x="43" y="2824"/>
                  </a:lnTo>
                  <a:cubicBezTo>
                    <a:pt x="43" y="2832"/>
                    <a:pt x="43" y="2841"/>
                    <a:pt x="34" y="2841"/>
                  </a:cubicBezTo>
                  <a:lnTo>
                    <a:pt x="34" y="2858"/>
                  </a:lnTo>
                  <a:cubicBezTo>
                    <a:pt x="34" y="2867"/>
                    <a:pt x="34" y="2875"/>
                    <a:pt x="26" y="2884"/>
                  </a:cubicBezTo>
                  <a:lnTo>
                    <a:pt x="26" y="2901"/>
                  </a:lnTo>
                  <a:cubicBezTo>
                    <a:pt x="26" y="2909"/>
                    <a:pt x="26" y="2927"/>
                    <a:pt x="17" y="2944"/>
                  </a:cubicBezTo>
                  <a:lnTo>
                    <a:pt x="17" y="2987"/>
                  </a:lnTo>
                  <a:cubicBezTo>
                    <a:pt x="0" y="3047"/>
                    <a:pt x="0" y="3115"/>
                    <a:pt x="0" y="3201"/>
                  </a:cubicBezTo>
                  <a:lnTo>
                    <a:pt x="0" y="3261"/>
                  </a:lnTo>
                  <a:lnTo>
                    <a:pt x="0" y="3287"/>
                  </a:lnTo>
                  <a:cubicBezTo>
                    <a:pt x="0" y="3304"/>
                    <a:pt x="17" y="3338"/>
                    <a:pt x="17" y="3356"/>
                  </a:cubicBezTo>
                  <a:lnTo>
                    <a:pt x="17" y="3373"/>
                  </a:lnTo>
                  <a:cubicBezTo>
                    <a:pt x="17" y="3390"/>
                    <a:pt x="26" y="3416"/>
                    <a:pt x="26" y="3441"/>
                  </a:cubicBezTo>
                  <a:cubicBezTo>
                    <a:pt x="26" y="3459"/>
                    <a:pt x="26" y="3467"/>
                    <a:pt x="34" y="3476"/>
                  </a:cubicBezTo>
                  <a:cubicBezTo>
                    <a:pt x="34" y="3501"/>
                    <a:pt x="43" y="3519"/>
                    <a:pt x="60" y="3544"/>
                  </a:cubicBezTo>
                  <a:cubicBezTo>
                    <a:pt x="60" y="3553"/>
                    <a:pt x="69" y="3570"/>
                    <a:pt x="69" y="3587"/>
                  </a:cubicBezTo>
                  <a:cubicBezTo>
                    <a:pt x="77" y="3604"/>
                    <a:pt x="77" y="3613"/>
                    <a:pt x="86" y="3639"/>
                  </a:cubicBezTo>
                  <a:cubicBezTo>
                    <a:pt x="103" y="3656"/>
                    <a:pt x="103" y="3673"/>
                    <a:pt x="112" y="3690"/>
                  </a:cubicBezTo>
                  <a:cubicBezTo>
                    <a:pt x="120" y="3724"/>
                    <a:pt x="146" y="3767"/>
                    <a:pt x="163" y="3802"/>
                  </a:cubicBezTo>
                  <a:lnTo>
                    <a:pt x="12106" y="3802"/>
                  </a:lnTo>
                  <a:cubicBezTo>
                    <a:pt x="12106" y="3802"/>
                    <a:pt x="12075" y="3387"/>
                    <a:pt x="11878" y="3387"/>
                  </a:cubicBezTo>
                  <a:cubicBezTo>
                    <a:pt x="11868" y="3387"/>
                    <a:pt x="11859" y="3388"/>
                    <a:pt x="11849" y="3390"/>
                  </a:cubicBezTo>
                  <a:cubicBezTo>
                    <a:pt x="11823" y="3390"/>
                    <a:pt x="11806" y="3398"/>
                    <a:pt x="11780" y="3398"/>
                  </a:cubicBezTo>
                  <a:lnTo>
                    <a:pt x="11668" y="3398"/>
                  </a:lnTo>
                  <a:cubicBezTo>
                    <a:pt x="11651" y="3398"/>
                    <a:pt x="11625" y="3398"/>
                    <a:pt x="11600" y="3390"/>
                  </a:cubicBezTo>
                  <a:lnTo>
                    <a:pt x="11583" y="3390"/>
                  </a:lnTo>
                  <a:cubicBezTo>
                    <a:pt x="11565" y="3390"/>
                    <a:pt x="11531" y="3381"/>
                    <a:pt x="11514" y="3373"/>
                  </a:cubicBezTo>
                  <a:cubicBezTo>
                    <a:pt x="11480" y="3356"/>
                    <a:pt x="11445" y="3347"/>
                    <a:pt x="11428" y="3338"/>
                  </a:cubicBezTo>
                  <a:lnTo>
                    <a:pt x="11411" y="3338"/>
                  </a:lnTo>
                  <a:cubicBezTo>
                    <a:pt x="11402" y="3330"/>
                    <a:pt x="11394" y="3330"/>
                    <a:pt x="11385" y="3313"/>
                  </a:cubicBezTo>
                  <a:cubicBezTo>
                    <a:pt x="11385" y="3313"/>
                    <a:pt x="11368" y="3313"/>
                    <a:pt x="11368" y="3304"/>
                  </a:cubicBezTo>
                  <a:lnTo>
                    <a:pt x="11351" y="3287"/>
                  </a:lnTo>
                  <a:lnTo>
                    <a:pt x="11342" y="3270"/>
                  </a:lnTo>
                  <a:cubicBezTo>
                    <a:pt x="11325" y="3261"/>
                    <a:pt x="11325" y="3253"/>
                    <a:pt x="11317" y="3253"/>
                  </a:cubicBezTo>
                  <a:lnTo>
                    <a:pt x="11317" y="3244"/>
                  </a:lnTo>
                  <a:cubicBezTo>
                    <a:pt x="11308" y="3227"/>
                    <a:pt x="11308" y="3218"/>
                    <a:pt x="11308" y="3210"/>
                  </a:cubicBezTo>
                  <a:lnTo>
                    <a:pt x="11308" y="3201"/>
                  </a:lnTo>
                  <a:cubicBezTo>
                    <a:pt x="11308" y="3141"/>
                    <a:pt x="11325" y="3081"/>
                    <a:pt x="11402" y="3004"/>
                  </a:cubicBezTo>
                  <a:cubicBezTo>
                    <a:pt x="11608" y="2789"/>
                    <a:pt x="11900" y="2386"/>
                    <a:pt x="12080" y="2129"/>
                  </a:cubicBezTo>
                  <a:cubicBezTo>
                    <a:pt x="12175" y="1991"/>
                    <a:pt x="12252" y="1880"/>
                    <a:pt x="12252" y="1880"/>
                  </a:cubicBezTo>
                  <a:lnTo>
                    <a:pt x="12252" y="1880"/>
                  </a:lnTo>
                  <a:lnTo>
                    <a:pt x="10776" y="1974"/>
                  </a:lnTo>
                  <a:lnTo>
                    <a:pt x="10776" y="1777"/>
                  </a:lnTo>
                  <a:lnTo>
                    <a:pt x="10201" y="1777"/>
                  </a:lnTo>
                  <a:lnTo>
                    <a:pt x="10184" y="1605"/>
                  </a:lnTo>
                  <a:cubicBezTo>
                    <a:pt x="10347" y="1571"/>
                    <a:pt x="10416" y="1442"/>
                    <a:pt x="10416" y="1442"/>
                  </a:cubicBezTo>
                  <a:lnTo>
                    <a:pt x="10175" y="1442"/>
                  </a:lnTo>
                  <a:lnTo>
                    <a:pt x="10133" y="1108"/>
                  </a:lnTo>
                  <a:cubicBezTo>
                    <a:pt x="10304" y="1091"/>
                    <a:pt x="10373" y="962"/>
                    <a:pt x="10373" y="962"/>
                  </a:cubicBezTo>
                  <a:lnTo>
                    <a:pt x="10107" y="962"/>
                  </a:lnTo>
                  <a:lnTo>
                    <a:pt x="10073" y="670"/>
                  </a:lnTo>
                  <a:cubicBezTo>
                    <a:pt x="10236" y="644"/>
                    <a:pt x="10313" y="533"/>
                    <a:pt x="10313" y="533"/>
                  </a:cubicBezTo>
                  <a:lnTo>
                    <a:pt x="10064" y="533"/>
                  </a:lnTo>
                  <a:lnTo>
                    <a:pt x="10047" y="387"/>
                  </a:lnTo>
                  <a:lnTo>
                    <a:pt x="10047" y="533"/>
                  </a:lnTo>
                  <a:lnTo>
                    <a:pt x="9764" y="533"/>
                  </a:lnTo>
                  <a:cubicBezTo>
                    <a:pt x="9764" y="533"/>
                    <a:pt x="9849" y="679"/>
                    <a:pt x="10030" y="679"/>
                  </a:cubicBezTo>
                  <a:lnTo>
                    <a:pt x="10030" y="970"/>
                  </a:lnTo>
                  <a:lnTo>
                    <a:pt x="9772" y="970"/>
                  </a:lnTo>
                  <a:cubicBezTo>
                    <a:pt x="9772" y="970"/>
                    <a:pt x="9849" y="1108"/>
                    <a:pt x="10030" y="1116"/>
                  </a:cubicBezTo>
                  <a:lnTo>
                    <a:pt x="10030" y="1451"/>
                  </a:lnTo>
                  <a:lnTo>
                    <a:pt x="9772" y="1451"/>
                  </a:lnTo>
                  <a:cubicBezTo>
                    <a:pt x="9772" y="1451"/>
                    <a:pt x="9849" y="1588"/>
                    <a:pt x="10021" y="1622"/>
                  </a:cubicBezTo>
                  <a:lnTo>
                    <a:pt x="10021" y="2051"/>
                  </a:lnTo>
                  <a:lnTo>
                    <a:pt x="9927" y="2060"/>
                  </a:lnTo>
                  <a:lnTo>
                    <a:pt x="9927" y="1794"/>
                  </a:lnTo>
                  <a:lnTo>
                    <a:pt x="9772" y="1794"/>
                  </a:lnTo>
                  <a:lnTo>
                    <a:pt x="9772" y="1631"/>
                  </a:lnTo>
                  <a:lnTo>
                    <a:pt x="9412" y="1631"/>
                  </a:lnTo>
                  <a:lnTo>
                    <a:pt x="9412" y="1794"/>
                  </a:lnTo>
                  <a:lnTo>
                    <a:pt x="9283" y="1794"/>
                  </a:lnTo>
                  <a:lnTo>
                    <a:pt x="9283" y="2103"/>
                  </a:lnTo>
                  <a:lnTo>
                    <a:pt x="5937" y="2335"/>
                  </a:lnTo>
                  <a:lnTo>
                    <a:pt x="5937" y="2060"/>
                  </a:lnTo>
                  <a:lnTo>
                    <a:pt x="5774" y="2060"/>
                  </a:lnTo>
                  <a:lnTo>
                    <a:pt x="5774" y="1528"/>
                  </a:lnTo>
                  <a:lnTo>
                    <a:pt x="5886" y="1528"/>
                  </a:lnTo>
                  <a:lnTo>
                    <a:pt x="5886" y="1228"/>
                  </a:lnTo>
                  <a:lnTo>
                    <a:pt x="5774" y="1228"/>
                  </a:lnTo>
                  <a:lnTo>
                    <a:pt x="5808" y="1099"/>
                  </a:lnTo>
                  <a:lnTo>
                    <a:pt x="5869" y="1099"/>
                  </a:lnTo>
                  <a:lnTo>
                    <a:pt x="5869" y="962"/>
                  </a:lnTo>
                  <a:lnTo>
                    <a:pt x="5766" y="962"/>
                  </a:lnTo>
                  <a:lnTo>
                    <a:pt x="5766" y="893"/>
                  </a:lnTo>
                  <a:lnTo>
                    <a:pt x="5654" y="893"/>
                  </a:lnTo>
                  <a:lnTo>
                    <a:pt x="5654" y="833"/>
                  </a:lnTo>
                  <a:lnTo>
                    <a:pt x="5628" y="833"/>
                  </a:lnTo>
                  <a:lnTo>
                    <a:pt x="5628" y="893"/>
                  </a:lnTo>
                  <a:lnTo>
                    <a:pt x="5594" y="893"/>
                  </a:lnTo>
                  <a:lnTo>
                    <a:pt x="5594" y="765"/>
                  </a:lnTo>
                  <a:lnTo>
                    <a:pt x="5560" y="765"/>
                  </a:lnTo>
                  <a:lnTo>
                    <a:pt x="5560" y="893"/>
                  </a:lnTo>
                  <a:lnTo>
                    <a:pt x="5482" y="893"/>
                  </a:lnTo>
                  <a:lnTo>
                    <a:pt x="5482" y="962"/>
                  </a:lnTo>
                  <a:lnTo>
                    <a:pt x="5422" y="962"/>
                  </a:lnTo>
                  <a:lnTo>
                    <a:pt x="5422" y="541"/>
                  </a:lnTo>
                  <a:lnTo>
                    <a:pt x="5482" y="541"/>
                  </a:lnTo>
                  <a:lnTo>
                    <a:pt x="5482" y="490"/>
                  </a:lnTo>
                  <a:lnTo>
                    <a:pt x="5311" y="490"/>
                  </a:lnTo>
                  <a:lnTo>
                    <a:pt x="5311" y="541"/>
                  </a:lnTo>
                  <a:lnTo>
                    <a:pt x="5388" y="541"/>
                  </a:lnTo>
                  <a:lnTo>
                    <a:pt x="5388" y="962"/>
                  </a:lnTo>
                  <a:lnTo>
                    <a:pt x="4873" y="962"/>
                  </a:lnTo>
                  <a:lnTo>
                    <a:pt x="4873" y="765"/>
                  </a:lnTo>
                  <a:lnTo>
                    <a:pt x="4925" y="765"/>
                  </a:lnTo>
                  <a:lnTo>
                    <a:pt x="4925" y="722"/>
                  </a:lnTo>
                  <a:lnTo>
                    <a:pt x="4813" y="722"/>
                  </a:lnTo>
                  <a:lnTo>
                    <a:pt x="4813" y="765"/>
                  </a:lnTo>
                  <a:lnTo>
                    <a:pt x="4856" y="765"/>
                  </a:lnTo>
                  <a:lnTo>
                    <a:pt x="4856" y="962"/>
                  </a:lnTo>
                  <a:lnTo>
                    <a:pt x="4770" y="962"/>
                  </a:lnTo>
                  <a:lnTo>
                    <a:pt x="4770" y="559"/>
                  </a:lnTo>
                  <a:lnTo>
                    <a:pt x="4899" y="559"/>
                  </a:lnTo>
                  <a:lnTo>
                    <a:pt x="4899" y="507"/>
                  </a:lnTo>
                  <a:lnTo>
                    <a:pt x="4616" y="507"/>
                  </a:lnTo>
                  <a:lnTo>
                    <a:pt x="4616" y="559"/>
                  </a:lnTo>
                  <a:lnTo>
                    <a:pt x="4745" y="559"/>
                  </a:lnTo>
                  <a:lnTo>
                    <a:pt x="4745" y="962"/>
                  </a:lnTo>
                  <a:lnTo>
                    <a:pt x="4444" y="962"/>
                  </a:lnTo>
                  <a:lnTo>
                    <a:pt x="4410" y="807"/>
                  </a:lnTo>
                  <a:cubicBezTo>
                    <a:pt x="4496" y="773"/>
                    <a:pt x="4530" y="713"/>
                    <a:pt x="4530" y="713"/>
                  </a:cubicBezTo>
                  <a:lnTo>
                    <a:pt x="4393" y="713"/>
                  </a:lnTo>
                  <a:lnTo>
                    <a:pt x="4350" y="490"/>
                  </a:lnTo>
                  <a:cubicBezTo>
                    <a:pt x="4453" y="464"/>
                    <a:pt x="4496" y="378"/>
                    <a:pt x="4496" y="378"/>
                  </a:cubicBezTo>
                  <a:lnTo>
                    <a:pt x="4324" y="378"/>
                  </a:lnTo>
                  <a:lnTo>
                    <a:pt x="4281" y="173"/>
                  </a:lnTo>
                  <a:cubicBezTo>
                    <a:pt x="4401" y="164"/>
                    <a:pt x="4444" y="78"/>
                    <a:pt x="4444" y="78"/>
                  </a:cubicBezTo>
                  <a:lnTo>
                    <a:pt x="4264" y="78"/>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3"/>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grpSp>
        <p:nvGrpSpPr>
          <p:cNvPr id="17" name="Google Shape;17;p3"/>
          <p:cNvGrpSpPr/>
          <p:nvPr/>
        </p:nvGrpSpPr>
        <p:grpSpPr>
          <a:xfrm>
            <a:off x="-50" y="3531050"/>
            <a:ext cx="9144000" cy="1612475"/>
            <a:chOff x="-50" y="3531050"/>
            <a:chExt cx="9144000" cy="1612475"/>
          </a:xfrm>
        </p:grpSpPr>
        <p:sp>
          <p:nvSpPr>
            <p:cNvPr id="18" name="Google Shape;18;p3"/>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778576" y="4378723"/>
              <a:ext cx="848880" cy="263403"/>
            </a:xfrm>
            <a:custGeom>
              <a:avLst/>
              <a:gdLst/>
              <a:ahLst/>
              <a:cxnLst/>
              <a:rect l="l" t="t" r="r" b="b"/>
              <a:pathLst>
                <a:path w="12252" h="3802" extrusionOk="0">
                  <a:moveTo>
                    <a:pt x="3415" y="1056"/>
                  </a:moveTo>
                  <a:lnTo>
                    <a:pt x="3415" y="1133"/>
                  </a:lnTo>
                  <a:lnTo>
                    <a:pt x="3329" y="1133"/>
                  </a:lnTo>
                  <a:lnTo>
                    <a:pt x="3329" y="1056"/>
                  </a:lnTo>
                  <a:close/>
                  <a:moveTo>
                    <a:pt x="2497" y="1176"/>
                  </a:moveTo>
                  <a:lnTo>
                    <a:pt x="2505" y="1185"/>
                  </a:lnTo>
                  <a:lnTo>
                    <a:pt x="2505" y="1185"/>
                  </a:lnTo>
                  <a:cubicBezTo>
                    <a:pt x="2508" y="1183"/>
                    <a:pt x="2511" y="1182"/>
                    <a:pt x="2515" y="1182"/>
                  </a:cubicBezTo>
                  <a:cubicBezTo>
                    <a:pt x="2516" y="1182"/>
                    <a:pt x="2516" y="1182"/>
                    <a:pt x="2517" y="1182"/>
                  </a:cubicBezTo>
                  <a:lnTo>
                    <a:pt x="2517" y="1182"/>
                  </a:lnTo>
                  <a:cubicBezTo>
                    <a:pt x="2508" y="1176"/>
                    <a:pt x="2502" y="1176"/>
                    <a:pt x="2497" y="1176"/>
                  </a:cubicBezTo>
                  <a:close/>
                  <a:moveTo>
                    <a:pt x="3415" y="1159"/>
                  </a:moveTo>
                  <a:lnTo>
                    <a:pt x="3415" y="1236"/>
                  </a:lnTo>
                  <a:lnTo>
                    <a:pt x="3329" y="1236"/>
                  </a:lnTo>
                  <a:lnTo>
                    <a:pt x="3329" y="1159"/>
                  </a:lnTo>
                  <a:close/>
                  <a:moveTo>
                    <a:pt x="3415" y="1262"/>
                  </a:moveTo>
                  <a:lnTo>
                    <a:pt x="3415" y="1331"/>
                  </a:lnTo>
                  <a:lnTo>
                    <a:pt x="3329" y="1331"/>
                  </a:lnTo>
                  <a:lnTo>
                    <a:pt x="3329" y="1262"/>
                  </a:lnTo>
                  <a:close/>
                  <a:moveTo>
                    <a:pt x="3415" y="1356"/>
                  </a:moveTo>
                  <a:lnTo>
                    <a:pt x="3415" y="1434"/>
                  </a:lnTo>
                  <a:lnTo>
                    <a:pt x="3329" y="1434"/>
                  </a:lnTo>
                  <a:lnTo>
                    <a:pt x="3329" y="1356"/>
                  </a:lnTo>
                  <a:close/>
                  <a:moveTo>
                    <a:pt x="3415" y="1451"/>
                  </a:moveTo>
                  <a:lnTo>
                    <a:pt x="3415" y="1502"/>
                  </a:lnTo>
                  <a:lnTo>
                    <a:pt x="3415" y="1528"/>
                  </a:lnTo>
                  <a:lnTo>
                    <a:pt x="3329" y="1528"/>
                  </a:lnTo>
                  <a:lnTo>
                    <a:pt x="3329" y="1451"/>
                  </a:lnTo>
                  <a:close/>
                  <a:moveTo>
                    <a:pt x="2480" y="1202"/>
                  </a:moveTo>
                  <a:lnTo>
                    <a:pt x="2806" y="1537"/>
                  </a:lnTo>
                  <a:cubicBezTo>
                    <a:pt x="2643" y="1399"/>
                    <a:pt x="2548" y="1296"/>
                    <a:pt x="2497" y="1262"/>
                  </a:cubicBezTo>
                  <a:cubicBezTo>
                    <a:pt x="2480" y="1245"/>
                    <a:pt x="2471" y="1236"/>
                    <a:pt x="2471" y="1228"/>
                  </a:cubicBezTo>
                  <a:cubicBezTo>
                    <a:pt x="2480" y="1219"/>
                    <a:pt x="2480" y="1219"/>
                    <a:pt x="2480" y="1202"/>
                  </a:cubicBezTo>
                  <a:close/>
                  <a:moveTo>
                    <a:pt x="3415" y="1562"/>
                  </a:moveTo>
                  <a:lnTo>
                    <a:pt x="3415" y="1631"/>
                  </a:lnTo>
                  <a:lnTo>
                    <a:pt x="3329" y="1631"/>
                  </a:lnTo>
                  <a:lnTo>
                    <a:pt x="3329" y="1562"/>
                  </a:lnTo>
                  <a:close/>
                  <a:moveTo>
                    <a:pt x="3415" y="1657"/>
                  </a:moveTo>
                  <a:lnTo>
                    <a:pt x="3415" y="1734"/>
                  </a:lnTo>
                  <a:lnTo>
                    <a:pt x="3329" y="1734"/>
                  </a:lnTo>
                  <a:lnTo>
                    <a:pt x="3329" y="1657"/>
                  </a:lnTo>
                  <a:close/>
                  <a:moveTo>
                    <a:pt x="3415" y="1751"/>
                  </a:moveTo>
                  <a:lnTo>
                    <a:pt x="3415" y="1777"/>
                  </a:lnTo>
                  <a:lnTo>
                    <a:pt x="3329" y="1777"/>
                  </a:lnTo>
                  <a:lnTo>
                    <a:pt x="3329" y="1751"/>
                  </a:lnTo>
                  <a:close/>
                  <a:moveTo>
                    <a:pt x="2419" y="1228"/>
                  </a:moveTo>
                  <a:cubicBezTo>
                    <a:pt x="2136" y="1657"/>
                    <a:pt x="1956" y="1931"/>
                    <a:pt x="1870" y="2043"/>
                  </a:cubicBezTo>
                  <a:cubicBezTo>
                    <a:pt x="1862" y="2051"/>
                    <a:pt x="1853" y="2060"/>
                    <a:pt x="1836" y="2060"/>
                  </a:cubicBezTo>
                  <a:lnTo>
                    <a:pt x="1836" y="1991"/>
                  </a:lnTo>
                  <a:lnTo>
                    <a:pt x="1776" y="1991"/>
                  </a:lnTo>
                  <a:lnTo>
                    <a:pt x="2419" y="1228"/>
                  </a:lnTo>
                  <a:close/>
                  <a:moveTo>
                    <a:pt x="2462" y="1236"/>
                  </a:moveTo>
                  <a:cubicBezTo>
                    <a:pt x="2462" y="1245"/>
                    <a:pt x="2471" y="1262"/>
                    <a:pt x="2480" y="1271"/>
                  </a:cubicBezTo>
                  <a:cubicBezTo>
                    <a:pt x="2548" y="1331"/>
                    <a:pt x="2677" y="1451"/>
                    <a:pt x="2891" y="1648"/>
                  </a:cubicBezTo>
                  <a:lnTo>
                    <a:pt x="2891" y="1657"/>
                  </a:lnTo>
                  <a:lnTo>
                    <a:pt x="2891" y="1777"/>
                  </a:lnTo>
                  <a:lnTo>
                    <a:pt x="2891" y="1931"/>
                  </a:lnTo>
                  <a:lnTo>
                    <a:pt x="2951" y="1931"/>
                  </a:lnTo>
                  <a:lnTo>
                    <a:pt x="2951" y="2317"/>
                  </a:lnTo>
                  <a:lnTo>
                    <a:pt x="1853" y="2317"/>
                  </a:lnTo>
                  <a:lnTo>
                    <a:pt x="1853" y="2094"/>
                  </a:lnTo>
                  <a:cubicBezTo>
                    <a:pt x="1862" y="2094"/>
                    <a:pt x="1879" y="2086"/>
                    <a:pt x="1896" y="2060"/>
                  </a:cubicBezTo>
                  <a:cubicBezTo>
                    <a:pt x="1982" y="1948"/>
                    <a:pt x="2162" y="1674"/>
                    <a:pt x="2454" y="1236"/>
                  </a:cubicBezTo>
                  <a:close/>
                  <a:moveTo>
                    <a:pt x="4256" y="1"/>
                  </a:moveTo>
                  <a:lnTo>
                    <a:pt x="4256" y="78"/>
                  </a:lnTo>
                  <a:lnTo>
                    <a:pt x="4093" y="78"/>
                  </a:lnTo>
                  <a:cubicBezTo>
                    <a:pt x="4093" y="78"/>
                    <a:pt x="4144" y="164"/>
                    <a:pt x="4256" y="173"/>
                  </a:cubicBezTo>
                  <a:lnTo>
                    <a:pt x="4256" y="378"/>
                  </a:lnTo>
                  <a:lnTo>
                    <a:pt x="4101" y="378"/>
                  </a:lnTo>
                  <a:cubicBezTo>
                    <a:pt x="4101" y="378"/>
                    <a:pt x="4144" y="464"/>
                    <a:pt x="4256" y="490"/>
                  </a:cubicBezTo>
                  <a:lnTo>
                    <a:pt x="4256" y="713"/>
                  </a:lnTo>
                  <a:lnTo>
                    <a:pt x="4110" y="713"/>
                  </a:lnTo>
                  <a:cubicBezTo>
                    <a:pt x="4110" y="713"/>
                    <a:pt x="4153" y="790"/>
                    <a:pt x="4256" y="816"/>
                  </a:cubicBezTo>
                  <a:lnTo>
                    <a:pt x="4256" y="970"/>
                  </a:lnTo>
                  <a:lnTo>
                    <a:pt x="4101" y="970"/>
                  </a:lnTo>
                  <a:lnTo>
                    <a:pt x="4101" y="1108"/>
                  </a:lnTo>
                  <a:lnTo>
                    <a:pt x="4170" y="1108"/>
                  </a:lnTo>
                  <a:lnTo>
                    <a:pt x="4195" y="1236"/>
                  </a:lnTo>
                  <a:lnTo>
                    <a:pt x="4101" y="1236"/>
                  </a:lnTo>
                  <a:lnTo>
                    <a:pt x="4101" y="1537"/>
                  </a:lnTo>
                  <a:lnTo>
                    <a:pt x="3827" y="1537"/>
                  </a:lnTo>
                  <a:lnTo>
                    <a:pt x="3827" y="945"/>
                  </a:lnTo>
                  <a:lnTo>
                    <a:pt x="3415" y="945"/>
                  </a:lnTo>
                  <a:lnTo>
                    <a:pt x="3415" y="962"/>
                  </a:lnTo>
                  <a:lnTo>
                    <a:pt x="3329" y="962"/>
                  </a:lnTo>
                  <a:lnTo>
                    <a:pt x="3329" y="970"/>
                  </a:lnTo>
                  <a:lnTo>
                    <a:pt x="3415" y="970"/>
                  </a:lnTo>
                  <a:lnTo>
                    <a:pt x="3415" y="1030"/>
                  </a:lnTo>
                  <a:lnTo>
                    <a:pt x="3329" y="1030"/>
                  </a:lnTo>
                  <a:lnTo>
                    <a:pt x="3329" y="970"/>
                  </a:lnTo>
                  <a:lnTo>
                    <a:pt x="3286" y="970"/>
                  </a:lnTo>
                  <a:lnTo>
                    <a:pt x="3286" y="1803"/>
                  </a:lnTo>
                  <a:lnTo>
                    <a:pt x="3114" y="1803"/>
                  </a:lnTo>
                  <a:lnTo>
                    <a:pt x="3114" y="1691"/>
                  </a:lnTo>
                  <a:lnTo>
                    <a:pt x="2986" y="1691"/>
                  </a:lnTo>
                  <a:cubicBezTo>
                    <a:pt x="2986" y="1674"/>
                    <a:pt x="2986" y="1657"/>
                    <a:pt x="2977" y="1648"/>
                  </a:cubicBezTo>
                  <a:cubicBezTo>
                    <a:pt x="2960" y="1631"/>
                    <a:pt x="2943" y="1631"/>
                    <a:pt x="2934" y="1631"/>
                  </a:cubicBezTo>
                  <a:cubicBezTo>
                    <a:pt x="2737" y="1408"/>
                    <a:pt x="2608" y="1271"/>
                    <a:pt x="2557" y="1202"/>
                  </a:cubicBezTo>
                  <a:cubicBezTo>
                    <a:pt x="2545" y="1190"/>
                    <a:pt x="2528" y="1182"/>
                    <a:pt x="2517" y="1182"/>
                  </a:cubicBezTo>
                  <a:lnTo>
                    <a:pt x="2517" y="1182"/>
                  </a:lnTo>
                  <a:cubicBezTo>
                    <a:pt x="2521" y="1184"/>
                    <a:pt x="2525" y="1188"/>
                    <a:pt x="2531" y="1193"/>
                  </a:cubicBezTo>
                  <a:cubicBezTo>
                    <a:pt x="2591" y="1245"/>
                    <a:pt x="2677" y="1356"/>
                    <a:pt x="2823" y="1520"/>
                  </a:cubicBezTo>
                  <a:lnTo>
                    <a:pt x="2505" y="1185"/>
                  </a:lnTo>
                  <a:lnTo>
                    <a:pt x="2497" y="1185"/>
                  </a:lnTo>
                  <a:lnTo>
                    <a:pt x="2497" y="1176"/>
                  </a:lnTo>
                  <a:cubicBezTo>
                    <a:pt x="2484" y="1163"/>
                    <a:pt x="2473" y="1157"/>
                    <a:pt x="2462" y="1157"/>
                  </a:cubicBezTo>
                  <a:cubicBezTo>
                    <a:pt x="2452" y="1157"/>
                    <a:pt x="2441" y="1163"/>
                    <a:pt x="2428" y="1176"/>
                  </a:cubicBezTo>
                  <a:cubicBezTo>
                    <a:pt x="2419" y="1185"/>
                    <a:pt x="2419" y="1193"/>
                    <a:pt x="2419" y="1193"/>
                  </a:cubicBezTo>
                  <a:cubicBezTo>
                    <a:pt x="2051" y="1537"/>
                    <a:pt x="1827" y="1751"/>
                    <a:pt x="1733" y="1863"/>
                  </a:cubicBezTo>
                  <a:cubicBezTo>
                    <a:pt x="1827" y="1751"/>
                    <a:pt x="2051" y="1545"/>
                    <a:pt x="2411" y="1219"/>
                  </a:cubicBezTo>
                  <a:lnTo>
                    <a:pt x="2411" y="1219"/>
                  </a:lnTo>
                  <a:lnTo>
                    <a:pt x="1750" y="2000"/>
                  </a:lnTo>
                  <a:lnTo>
                    <a:pt x="1733" y="2000"/>
                  </a:lnTo>
                  <a:cubicBezTo>
                    <a:pt x="1725" y="1974"/>
                    <a:pt x="1707" y="1957"/>
                    <a:pt x="1707" y="1923"/>
                  </a:cubicBezTo>
                  <a:cubicBezTo>
                    <a:pt x="1707" y="1906"/>
                    <a:pt x="1725" y="1880"/>
                    <a:pt x="1733" y="1863"/>
                  </a:cubicBezTo>
                  <a:lnTo>
                    <a:pt x="1733" y="1863"/>
                  </a:lnTo>
                  <a:cubicBezTo>
                    <a:pt x="1707" y="1880"/>
                    <a:pt x="1699" y="1914"/>
                    <a:pt x="1699" y="1948"/>
                  </a:cubicBezTo>
                  <a:cubicBezTo>
                    <a:pt x="1699" y="1974"/>
                    <a:pt x="1707" y="2000"/>
                    <a:pt x="1716" y="2017"/>
                  </a:cubicBezTo>
                  <a:lnTo>
                    <a:pt x="1664" y="2017"/>
                  </a:lnTo>
                  <a:lnTo>
                    <a:pt x="1664" y="2343"/>
                  </a:lnTo>
                  <a:lnTo>
                    <a:pt x="1656" y="2343"/>
                  </a:lnTo>
                  <a:lnTo>
                    <a:pt x="1544" y="2129"/>
                  </a:lnTo>
                  <a:lnTo>
                    <a:pt x="60" y="2060"/>
                  </a:lnTo>
                  <a:lnTo>
                    <a:pt x="60" y="2257"/>
                  </a:lnTo>
                  <a:lnTo>
                    <a:pt x="154" y="2266"/>
                  </a:lnTo>
                  <a:lnTo>
                    <a:pt x="154" y="2463"/>
                  </a:lnTo>
                  <a:lnTo>
                    <a:pt x="154" y="2738"/>
                  </a:lnTo>
                  <a:lnTo>
                    <a:pt x="60" y="2746"/>
                  </a:lnTo>
                  <a:lnTo>
                    <a:pt x="60" y="2764"/>
                  </a:lnTo>
                  <a:lnTo>
                    <a:pt x="60" y="2772"/>
                  </a:lnTo>
                  <a:lnTo>
                    <a:pt x="60" y="2781"/>
                  </a:lnTo>
                  <a:lnTo>
                    <a:pt x="60" y="2789"/>
                  </a:lnTo>
                  <a:cubicBezTo>
                    <a:pt x="60" y="2798"/>
                    <a:pt x="60" y="2798"/>
                    <a:pt x="43" y="2815"/>
                  </a:cubicBezTo>
                  <a:lnTo>
                    <a:pt x="43" y="2824"/>
                  </a:lnTo>
                  <a:cubicBezTo>
                    <a:pt x="43" y="2832"/>
                    <a:pt x="43" y="2841"/>
                    <a:pt x="34" y="2841"/>
                  </a:cubicBezTo>
                  <a:lnTo>
                    <a:pt x="34" y="2858"/>
                  </a:lnTo>
                  <a:cubicBezTo>
                    <a:pt x="34" y="2867"/>
                    <a:pt x="34" y="2875"/>
                    <a:pt x="26" y="2884"/>
                  </a:cubicBezTo>
                  <a:lnTo>
                    <a:pt x="26" y="2901"/>
                  </a:lnTo>
                  <a:cubicBezTo>
                    <a:pt x="26" y="2909"/>
                    <a:pt x="26" y="2927"/>
                    <a:pt x="17" y="2944"/>
                  </a:cubicBezTo>
                  <a:lnTo>
                    <a:pt x="17" y="2987"/>
                  </a:lnTo>
                  <a:cubicBezTo>
                    <a:pt x="0" y="3047"/>
                    <a:pt x="0" y="3115"/>
                    <a:pt x="0" y="3201"/>
                  </a:cubicBezTo>
                  <a:lnTo>
                    <a:pt x="0" y="3261"/>
                  </a:lnTo>
                  <a:lnTo>
                    <a:pt x="0" y="3287"/>
                  </a:lnTo>
                  <a:cubicBezTo>
                    <a:pt x="0" y="3304"/>
                    <a:pt x="17" y="3338"/>
                    <a:pt x="17" y="3356"/>
                  </a:cubicBezTo>
                  <a:lnTo>
                    <a:pt x="17" y="3373"/>
                  </a:lnTo>
                  <a:cubicBezTo>
                    <a:pt x="17" y="3390"/>
                    <a:pt x="26" y="3416"/>
                    <a:pt x="26" y="3441"/>
                  </a:cubicBezTo>
                  <a:cubicBezTo>
                    <a:pt x="26" y="3459"/>
                    <a:pt x="26" y="3467"/>
                    <a:pt x="34" y="3476"/>
                  </a:cubicBezTo>
                  <a:cubicBezTo>
                    <a:pt x="34" y="3501"/>
                    <a:pt x="43" y="3519"/>
                    <a:pt x="60" y="3544"/>
                  </a:cubicBezTo>
                  <a:cubicBezTo>
                    <a:pt x="60" y="3553"/>
                    <a:pt x="69" y="3570"/>
                    <a:pt x="69" y="3587"/>
                  </a:cubicBezTo>
                  <a:cubicBezTo>
                    <a:pt x="77" y="3604"/>
                    <a:pt x="77" y="3613"/>
                    <a:pt x="86" y="3639"/>
                  </a:cubicBezTo>
                  <a:cubicBezTo>
                    <a:pt x="103" y="3656"/>
                    <a:pt x="103" y="3673"/>
                    <a:pt x="112" y="3690"/>
                  </a:cubicBezTo>
                  <a:cubicBezTo>
                    <a:pt x="120" y="3724"/>
                    <a:pt x="146" y="3767"/>
                    <a:pt x="163" y="3802"/>
                  </a:cubicBezTo>
                  <a:lnTo>
                    <a:pt x="12106" y="3802"/>
                  </a:lnTo>
                  <a:cubicBezTo>
                    <a:pt x="12106" y="3802"/>
                    <a:pt x="12075" y="3387"/>
                    <a:pt x="11878" y="3387"/>
                  </a:cubicBezTo>
                  <a:cubicBezTo>
                    <a:pt x="11868" y="3387"/>
                    <a:pt x="11859" y="3388"/>
                    <a:pt x="11849" y="3390"/>
                  </a:cubicBezTo>
                  <a:cubicBezTo>
                    <a:pt x="11823" y="3390"/>
                    <a:pt x="11806" y="3398"/>
                    <a:pt x="11780" y="3398"/>
                  </a:cubicBezTo>
                  <a:lnTo>
                    <a:pt x="11668" y="3398"/>
                  </a:lnTo>
                  <a:cubicBezTo>
                    <a:pt x="11651" y="3398"/>
                    <a:pt x="11625" y="3398"/>
                    <a:pt x="11600" y="3390"/>
                  </a:cubicBezTo>
                  <a:lnTo>
                    <a:pt x="11583" y="3390"/>
                  </a:lnTo>
                  <a:cubicBezTo>
                    <a:pt x="11565" y="3390"/>
                    <a:pt x="11531" y="3381"/>
                    <a:pt x="11514" y="3373"/>
                  </a:cubicBezTo>
                  <a:cubicBezTo>
                    <a:pt x="11480" y="3356"/>
                    <a:pt x="11445" y="3347"/>
                    <a:pt x="11428" y="3338"/>
                  </a:cubicBezTo>
                  <a:lnTo>
                    <a:pt x="11411" y="3338"/>
                  </a:lnTo>
                  <a:cubicBezTo>
                    <a:pt x="11402" y="3330"/>
                    <a:pt x="11394" y="3330"/>
                    <a:pt x="11385" y="3313"/>
                  </a:cubicBezTo>
                  <a:cubicBezTo>
                    <a:pt x="11385" y="3313"/>
                    <a:pt x="11368" y="3313"/>
                    <a:pt x="11368" y="3304"/>
                  </a:cubicBezTo>
                  <a:lnTo>
                    <a:pt x="11351" y="3287"/>
                  </a:lnTo>
                  <a:lnTo>
                    <a:pt x="11342" y="3270"/>
                  </a:lnTo>
                  <a:cubicBezTo>
                    <a:pt x="11325" y="3261"/>
                    <a:pt x="11325" y="3253"/>
                    <a:pt x="11317" y="3253"/>
                  </a:cubicBezTo>
                  <a:lnTo>
                    <a:pt x="11317" y="3244"/>
                  </a:lnTo>
                  <a:cubicBezTo>
                    <a:pt x="11308" y="3227"/>
                    <a:pt x="11308" y="3218"/>
                    <a:pt x="11308" y="3210"/>
                  </a:cubicBezTo>
                  <a:lnTo>
                    <a:pt x="11308" y="3201"/>
                  </a:lnTo>
                  <a:cubicBezTo>
                    <a:pt x="11308" y="3141"/>
                    <a:pt x="11325" y="3081"/>
                    <a:pt x="11402" y="3004"/>
                  </a:cubicBezTo>
                  <a:cubicBezTo>
                    <a:pt x="11608" y="2789"/>
                    <a:pt x="11900" y="2386"/>
                    <a:pt x="12080" y="2129"/>
                  </a:cubicBezTo>
                  <a:cubicBezTo>
                    <a:pt x="12175" y="1991"/>
                    <a:pt x="12252" y="1880"/>
                    <a:pt x="12252" y="1880"/>
                  </a:cubicBezTo>
                  <a:lnTo>
                    <a:pt x="12252" y="1880"/>
                  </a:lnTo>
                  <a:lnTo>
                    <a:pt x="10776" y="1974"/>
                  </a:lnTo>
                  <a:lnTo>
                    <a:pt x="10776" y="1777"/>
                  </a:lnTo>
                  <a:lnTo>
                    <a:pt x="10201" y="1777"/>
                  </a:lnTo>
                  <a:lnTo>
                    <a:pt x="10184" y="1605"/>
                  </a:lnTo>
                  <a:cubicBezTo>
                    <a:pt x="10347" y="1571"/>
                    <a:pt x="10416" y="1442"/>
                    <a:pt x="10416" y="1442"/>
                  </a:cubicBezTo>
                  <a:lnTo>
                    <a:pt x="10175" y="1442"/>
                  </a:lnTo>
                  <a:lnTo>
                    <a:pt x="10133" y="1108"/>
                  </a:lnTo>
                  <a:cubicBezTo>
                    <a:pt x="10304" y="1091"/>
                    <a:pt x="10373" y="962"/>
                    <a:pt x="10373" y="962"/>
                  </a:cubicBezTo>
                  <a:lnTo>
                    <a:pt x="10107" y="962"/>
                  </a:lnTo>
                  <a:lnTo>
                    <a:pt x="10073" y="670"/>
                  </a:lnTo>
                  <a:cubicBezTo>
                    <a:pt x="10236" y="644"/>
                    <a:pt x="10313" y="533"/>
                    <a:pt x="10313" y="533"/>
                  </a:cubicBezTo>
                  <a:lnTo>
                    <a:pt x="10064" y="533"/>
                  </a:lnTo>
                  <a:lnTo>
                    <a:pt x="10047" y="387"/>
                  </a:lnTo>
                  <a:lnTo>
                    <a:pt x="10047" y="533"/>
                  </a:lnTo>
                  <a:lnTo>
                    <a:pt x="9764" y="533"/>
                  </a:lnTo>
                  <a:cubicBezTo>
                    <a:pt x="9764" y="533"/>
                    <a:pt x="9849" y="679"/>
                    <a:pt x="10030" y="679"/>
                  </a:cubicBezTo>
                  <a:lnTo>
                    <a:pt x="10030" y="970"/>
                  </a:lnTo>
                  <a:lnTo>
                    <a:pt x="9772" y="970"/>
                  </a:lnTo>
                  <a:cubicBezTo>
                    <a:pt x="9772" y="970"/>
                    <a:pt x="9849" y="1108"/>
                    <a:pt x="10030" y="1116"/>
                  </a:cubicBezTo>
                  <a:lnTo>
                    <a:pt x="10030" y="1451"/>
                  </a:lnTo>
                  <a:lnTo>
                    <a:pt x="9772" y="1451"/>
                  </a:lnTo>
                  <a:cubicBezTo>
                    <a:pt x="9772" y="1451"/>
                    <a:pt x="9849" y="1588"/>
                    <a:pt x="10021" y="1622"/>
                  </a:cubicBezTo>
                  <a:lnTo>
                    <a:pt x="10021" y="2051"/>
                  </a:lnTo>
                  <a:lnTo>
                    <a:pt x="9927" y="2060"/>
                  </a:lnTo>
                  <a:lnTo>
                    <a:pt x="9927" y="1794"/>
                  </a:lnTo>
                  <a:lnTo>
                    <a:pt x="9772" y="1794"/>
                  </a:lnTo>
                  <a:lnTo>
                    <a:pt x="9772" y="1631"/>
                  </a:lnTo>
                  <a:lnTo>
                    <a:pt x="9412" y="1631"/>
                  </a:lnTo>
                  <a:lnTo>
                    <a:pt x="9412" y="1794"/>
                  </a:lnTo>
                  <a:lnTo>
                    <a:pt x="9283" y="1794"/>
                  </a:lnTo>
                  <a:lnTo>
                    <a:pt x="9283" y="2103"/>
                  </a:lnTo>
                  <a:lnTo>
                    <a:pt x="5937" y="2335"/>
                  </a:lnTo>
                  <a:lnTo>
                    <a:pt x="5937" y="2060"/>
                  </a:lnTo>
                  <a:lnTo>
                    <a:pt x="5774" y="2060"/>
                  </a:lnTo>
                  <a:lnTo>
                    <a:pt x="5774" y="1528"/>
                  </a:lnTo>
                  <a:lnTo>
                    <a:pt x="5886" y="1528"/>
                  </a:lnTo>
                  <a:lnTo>
                    <a:pt x="5886" y="1228"/>
                  </a:lnTo>
                  <a:lnTo>
                    <a:pt x="5774" y="1228"/>
                  </a:lnTo>
                  <a:lnTo>
                    <a:pt x="5808" y="1099"/>
                  </a:lnTo>
                  <a:lnTo>
                    <a:pt x="5869" y="1099"/>
                  </a:lnTo>
                  <a:lnTo>
                    <a:pt x="5869" y="962"/>
                  </a:lnTo>
                  <a:lnTo>
                    <a:pt x="5766" y="962"/>
                  </a:lnTo>
                  <a:lnTo>
                    <a:pt x="5766" y="893"/>
                  </a:lnTo>
                  <a:lnTo>
                    <a:pt x="5654" y="893"/>
                  </a:lnTo>
                  <a:lnTo>
                    <a:pt x="5654" y="833"/>
                  </a:lnTo>
                  <a:lnTo>
                    <a:pt x="5628" y="833"/>
                  </a:lnTo>
                  <a:lnTo>
                    <a:pt x="5628" y="893"/>
                  </a:lnTo>
                  <a:lnTo>
                    <a:pt x="5594" y="893"/>
                  </a:lnTo>
                  <a:lnTo>
                    <a:pt x="5594" y="765"/>
                  </a:lnTo>
                  <a:lnTo>
                    <a:pt x="5560" y="765"/>
                  </a:lnTo>
                  <a:lnTo>
                    <a:pt x="5560" y="893"/>
                  </a:lnTo>
                  <a:lnTo>
                    <a:pt x="5482" y="893"/>
                  </a:lnTo>
                  <a:lnTo>
                    <a:pt x="5482" y="962"/>
                  </a:lnTo>
                  <a:lnTo>
                    <a:pt x="5422" y="962"/>
                  </a:lnTo>
                  <a:lnTo>
                    <a:pt x="5422" y="541"/>
                  </a:lnTo>
                  <a:lnTo>
                    <a:pt x="5482" y="541"/>
                  </a:lnTo>
                  <a:lnTo>
                    <a:pt x="5482" y="490"/>
                  </a:lnTo>
                  <a:lnTo>
                    <a:pt x="5311" y="490"/>
                  </a:lnTo>
                  <a:lnTo>
                    <a:pt x="5311" y="541"/>
                  </a:lnTo>
                  <a:lnTo>
                    <a:pt x="5388" y="541"/>
                  </a:lnTo>
                  <a:lnTo>
                    <a:pt x="5388" y="962"/>
                  </a:lnTo>
                  <a:lnTo>
                    <a:pt x="4873" y="962"/>
                  </a:lnTo>
                  <a:lnTo>
                    <a:pt x="4873" y="765"/>
                  </a:lnTo>
                  <a:lnTo>
                    <a:pt x="4925" y="765"/>
                  </a:lnTo>
                  <a:lnTo>
                    <a:pt x="4925" y="722"/>
                  </a:lnTo>
                  <a:lnTo>
                    <a:pt x="4813" y="722"/>
                  </a:lnTo>
                  <a:lnTo>
                    <a:pt x="4813" y="765"/>
                  </a:lnTo>
                  <a:lnTo>
                    <a:pt x="4856" y="765"/>
                  </a:lnTo>
                  <a:lnTo>
                    <a:pt x="4856" y="962"/>
                  </a:lnTo>
                  <a:lnTo>
                    <a:pt x="4770" y="962"/>
                  </a:lnTo>
                  <a:lnTo>
                    <a:pt x="4770" y="559"/>
                  </a:lnTo>
                  <a:lnTo>
                    <a:pt x="4899" y="559"/>
                  </a:lnTo>
                  <a:lnTo>
                    <a:pt x="4899" y="507"/>
                  </a:lnTo>
                  <a:lnTo>
                    <a:pt x="4616" y="507"/>
                  </a:lnTo>
                  <a:lnTo>
                    <a:pt x="4616" y="559"/>
                  </a:lnTo>
                  <a:lnTo>
                    <a:pt x="4745" y="559"/>
                  </a:lnTo>
                  <a:lnTo>
                    <a:pt x="4745" y="962"/>
                  </a:lnTo>
                  <a:lnTo>
                    <a:pt x="4444" y="962"/>
                  </a:lnTo>
                  <a:lnTo>
                    <a:pt x="4410" y="807"/>
                  </a:lnTo>
                  <a:cubicBezTo>
                    <a:pt x="4496" y="773"/>
                    <a:pt x="4530" y="713"/>
                    <a:pt x="4530" y="713"/>
                  </a:cubicBezTo>
                  <a:lnTo>
                    <a:pt x="4393" y="713"/>
                  </a:lnTo>
                  <a:lnTo>
                    <a:pt x="4350" y="490"/>
                  </a:lnTo>
                  <a:cubicBezTo>
                    <a:pt x="4453" y="464"/>
                    <a:pt x="4496" y="378"/>
                    <a:pt x="4496" y="378"/>
                  </a:cubicBezTo>
                  <a:lnTo>
                    <a:pt x="4324" y="378"/>
                  </a:lnTo>
                  <a:lnTo>
                    <a:pt x="4281" y="173"/>
                  </a:lnTo>
                  <a:cubicBezTo>
                    <a:pt x="4401" y="164"/>
                    <a:pt x="4444" y="78"/>
                    <a:pt x="4444" y="78"/>
                  </a:cubicBezTo>
                  <a:lnTo>
                    <a:pt x="4264" y="78"/>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879750" y="3531050"/>
              <a:ext cx="1217078" cy="1111087"/>
            </a:xfrm>
            <a:custGeom>
              <a:avLst/>
              <a:gdLst/>
              <a:ahLst/>
              <a:cxnLst/>
              <a:rect l="l" t="t" r="r" b="b"/>
              <a:pathLst>
                <a:path w="11035" h="10074" extrusionOk="0">
                  <a:moveTo>
                    <a:pt x="1048" y="1425"/>
                  </a:moveTo>
                  <a:lnTo>
                    <a:pt x="1648" y="1965"/>
                  </a:lnTo>
                  <a:cubicBezTo>
                    <a:pt x="1648" y="1965"/>
                    <a:pt x="1502" y="2360"/>
                    <a:pt x="1151" y="2463"/>
                  </a:cubicBezTo>
                  <a:cubicBezTo>
                    <a:pt x="1071" y="2487"/>
                    <a:pt x="997" y="2497"/>
                    <a:pt x="929" y="2497"/>
                  </a:cubicBezTo>
                  <a:cubicBezTo>
                    <a:pt x="629" y="2497"/>
                    <a:pt x="447" y="2309"/>
                    <a:pt x="447" y="2309"/>
                  </a:cubicBezTo>
                  <a:cubicBezTo>
                    <a:pt x="447" y="1923"/>
                    <a:pt x="567" y="1536"/>
                    <a:pt x="567" y="1536"/>
                  </a:cubicBezTo>
                  <a:lnTo>
                    <a:pt x="1048" y="1425"/>
                  </a:lnTo>
                  <a:close/>
                  <a:moveTo>
                    <a:pt x="5380" y="2961"/>
                  </a:moveTo>
                  <a:lnTo>
                    <a:pt x="5397" y="3072"/>
                  </a:lnTo>
                  <a:lnTo>
                    <a:pt x="4685" y="3072"/>
                  </a:lnTo>
                  <a:lnTo>
                    <a:pt x="4694" y="2961"/>
                  </a:lnTo>
                  <a:close/>
                  <a:moveTo>
                    <a:pt x="5277" y="3278"/>
                  </a:moveTo>
                  <a:lnTo>
                    <a:pt x="5277" y="3441"/>
                  </a:lnTo>
                  <a:lnTo>
                    <a:pt x="4797" y="3441"/>
                  </a:lnTo>
                  <a:lnTo>
                    <a:pt x="4797" y="3278"/>
                  </a:lnTo>
                  <a:close/>
                  <a:moveTo>
                    <a:pt x="5423" y="3270"/>
                  </a:moveTo>
                  <a:lnTo>
                    <a:pt x="5466" y="3621"/>
                  </a:lnTo>
                  <a:lnTo>
                    <a:pt x="5329" y="3707"/>
                  </a:lnTo>
                  <a:lnTo>
                    <a:pt x="5329" y="3270"/>
                  </a:lnTo>
                  <a:close/>
                  <a:moveTo>
                    <a:pt x="5277" y="3484"/>
                  </a:moveTo>
                  <a:lnTo>
                    <a:pt x="5277" y="3741"/>
                  </a:lnTo>
                  <a:lnTo>
                    <a:pt x="4943" y="3930"/>
                  </a:lnTo>
                  <a:lnTo>
                    <a:pt x="4797" y="3930"/>
                  </a:lnTo>
                  <a:lnTo>
                    <a:pt x="4797" y="3484"/>
                  </a:lnTo>
                  <a:close/>
                  <a:moveTo>
                    <a:pt x="4848" y="3999"/>
                  </a:moveTo>
                  <a:lnTo>
                    <a:pt x="4797" y="4033"/>
                  </a:lnTo>
                  <a:lnTo>
                    <a:pt x="4797" y="3999"/>
                  </a:lnTo>
                  <a:close/>
                  <a:moveTo>
                    <a:pt x="4737" y="3278"/>
                  </a:moveTo>
                  <a:lnTo>
                    <a:pt x="4737" y="4067"/>
                  </a:lnTo>
                  <a:lnTo>
                    <a:pt x="4548" y="4170"/>
                  </a:lnTo>
                  <a:lnTo>
                    <a:pt x="4668" y="3278"/>
                  </a:lnTo>
                  <a:close/>
                  <a:moveTo>
                    <a:pt x="578" y="2959"/>
                  </a:moveTo>
                  <a:cubicBezTo>
                    <a:pt x="893" y="2959"/>
                    <a:pt x="1176" y="3038"/>
                    <a:pt x="1176" y="3038"/>
                  </a:cubicBezTo>
                  <a:cubicBezTo>
                    <a:pt x="1314" y="3124"/>
                    <a:pt x="1374" y="3312"/>
                    <a:pt x="1374" y="3312"/>
                  </a:cubicBezTo>
                  <a:cubicBezTo>
                    <a:pt x="1374" y="3312"/>
                    <a:pt x="1468" y="3493"/>
                    <a:pt x="1425" y="3656"/>
                  </a:cubicBezTo>
                  <a:cubicBezTo>
                    <a:pt x="1425" y="3656"/>
                    <a:pt x="1202" y="4025"/>
                    <a:pt x="902" y="4239"/>
                  </a:cubicBezTo>
                  <a:cubicBezTo>
                    <a:pt x="902" y="4239"/>
                    <a:pt x="619" y="3922"/>
                    <a:pt x="516" y="3664"/>
                  </a:cubicBezTo>
                  <a:cubicBezTo>
                    <a:pt x="404" y="3407"/>
                    <a:pt x="396" y="2969"/>
                    <a:pt x="396" y="2969"/>
                  </a:cubicBezTo>
                  <a:cubicBezTo>
                    <a:pt x="456" y="2962"/>
                    <a:pt x="518" y="2959"/>
                    <a:pt x="578" y="2959"/>
                  </a:cubicBezTo>
                  <a:close/>
                  <a:moveTo>
                    <a:pt x="5277" y="3990"/>
                  </a:moveTo>
                  <a:lnTo>
                    <a:pt x="5277" y="4436"/>
                  </a:lnTo>
                  <a:lnTo>
                    <a:pt x="4797" y="4436"/>
                  </a:lnTo>
                  <a:lnTo>
                    <a:pt x="4797" y="4256"/>
                  </a:lnTo>
                  <a:lnTo>
                    <a:pt x="5243" y="3990"/>
                  </a:lnTo>
                  <a:close/>
                  <a:moveTo>
                    <a:pt x="4737" y="4299"/>
                  </a:moveTo>
                  <a:lnTo>
                    <a:pt x="4737" y="4574"/>
                  </a:lnTo>
                  <a:lnTo>
                    <a:pt x="4505" y="4574"/>
                  </a:lnTo>
                  <a:lnTo>
                    <a:pt x="4522" y="4419"/>
                  </a:lnTo>
                  <a:lnTo>
                    <a:pt x="4522" y="4428"/>
                  </a:lnTo>
                  <a:lnTo>
                    <a:pt x="4737" y="4299"/>
                  </a:lnTo>
                  <a:close/>
                  <a:moveTo>
                    <a:pt x="5277" y="4505"/>
                  </a:moveTo>
                  <a:lnTo>
                    <a:pt x="5277" y="4574"/>
                  </a:lnTo>
                  <a:lnTo>
                    <a:pt x="4797" y="4574"/>
                  </a:lnTo>
                  <a:lnTo>
                    <a:pt x="4797" y="4505"/>
                  </a:lnTo>
                  <a:close/>
                  <a:moveTo>
                    <a:pt x="5500" y="3844"/>
                  </a:moveTo>
                  <a:lnTo>
                    <a:pt x="5595" y="4574"/>
                  </a:lnTo>
                  <a:lnTo>
                    <a:pt x="5329" y="4574"/>
                  </a:lnTo>
                  <a:lnTo>
                    <a:pt x="5329" y="3947"/>
                  </a:lnTo>
                  <a:lnTo>
                    <a:pt x="5500" y="3844"/>
                  </a:lnTo>
                  <a:close/>
                  <a:moveTo>
                    <a:pt x="5277" y="4780"/>
                  </a:moveTo>
                  <a:lnTo>
                    <a:pt x="5277" y="4943"/>
                  </a:lnTo>
                  <a:lnTo>
                    <a:pt x="4797" y="4943"/>
                  </a:lnTo>
                  <a:lnTo>
                    <a:pt x="4797" y="4780"/>
                  </a:lnTo>
                  <a:close/>
                  <a:moveTo>
                    <a:pt x="4737" y="4780"/>
                  </a:moveTo>
                  <a:lnTo>
                    <a:pt x="4737" y="5028"/>
                  </a:lnTo>
                  <a:lnTo>
                    <a:pt x="4462" y="4865"/>
                  </a:lnTo>
                  <a:lnTo>
                    <a:pt x="4471" y="4780"/>
                  </a:lnTo>
                  <a:close/>
                  <a:moveTo>
                    <a:pt x="5277" y="4994"/>
                  </a:moveTo>
                  <a:lnTo>
                    <a:pt x="5277" y="5337"/>
                  </a:lnTo>
                  <a:lnTo>
                    <a:pt x="4797" y="5063"/>
                  </a:lnTo>
                  <a:lnTo>
                    <a:pt x="4797" y="4994"/>
                  </a:lnTo>
                  <a:close/>
                  <a:moveTo>
                    <a:pt x="2101" y="4217"/>
                  </a:moveTo>
                  <a:cubicBezTo>
                    <a:pt x="2300" y="4217"/>
                    <a:pt x="2455" y="4282"/>
                    <a:pt x="2455" y="4282"/>
                  </a:cubicBezTo>
                  <a:lnTo>
                    <a:pt x="2438" y="5080"/>
                  </a:lnTo>
                  <a:lnTo>
                    <a:pt x="2026" y="5363"/>
                  </a:lnTo>
                  <a:cubicBezTo>
                    <a:pt x="2026" y="5363"/>
                    <a:pt x="1665" y="5191"/>
                    <a:pt x="1382" y="4934"/>
                  </a:cubicBezTo>
                  <a:cubicBezTo>
                    <a:pt x="1382" y="4934"/>
                    <a:pt x="1348" y="4531"/>
                    <a:pt x="1734" y="4308"/>
                  </a:cubicBezTo>
                  <a:cubicBezTo>
                    <a:pt x="1857" y="4238"/>
                    <a:pt x="1986" y="4217"/>
                    <a:pt x="2101" y="4217"/>
                  </a:cubicBezTo>
                  <a:close/>
                  <a:moveTo>
                    <a:pt x="4797" y="5294"/>
                  </a:moveTo>
                  <a:lnTo>
                    <a:pt x="5054" y="5449"/>
                  </a:lnTo>
                  <a:lnTo>
                    <a:pt x="4797" y="5449"/>
                  </a:lnTo>
                  <a:lnTo>
                    <a:pt x="4797" y="5294"/>
                  </a:lnTo>
                  <a:close/>
                  <a:moveTo>
                    <a:pt x="5621" y="4771"/>
                  </a:moveTo>
                  <a:lnTo>
                    <a:pt x="5724" y="5595"/>
                  </a:lnTo>
                  <a:lnTo>
                    <a:pt x="5724" y="5595"/>
                  </a:lnTo>
                  <a:lnTo>
                    <a:pt x="5329" y="5372"/>
                  </a:lnTo>
                  <a:lnTo>
                    <a:pt x="5329" y="4771"/>
                  </a:lnTo>
                  <a:close/>
                  <a:moveTo>
                    <a:pt x="5140" y="5492"/>
                  </a:moveTo>
                  <a:lnTo>
                    <a:pt x="5269" y="5569"/>
                  </a:lnTo>
                  <a:lnTo>
                    <a:pt x="5269" y="5938"/>
                  </a:lnTo>
                  <a:lnTo>
                    <a:pt x="4797" y="5938"/>
                  </a:lnTo>
                  <a:lnTo>
                    <a:pt x="4797" y="5492"/>
                  </a:lnTo>
                  <a:close/>
                  <a:moveTo>
                    <a:pt x="7379" y="1331"/>
                  </a:moveTo>
                  <a:cubicBezTo>
                    <a:pt x="7414" y="1373"/>
                    <a:pt x="7602" y="1665"/>
                    <a:pt x="7868" y="1820"/>
                  </a:cubicBezTo>
                  <a:lnTo>
                    <a:pt x="7774" y="2317"/>
                  </a:lnTo>
                  <a:cubicBezTo>
                    <a:pt x="7774" y="2334"/>
                    <a:pt x="7783" y="2360"/>
                    <a:pt x="7808" y="2360"/>
                  </a:cubicBezTo>
                  <a:lnTo>
                    <a:pt x="8057" y="2403"/>
                  </a:lnTo>
                  <a:lnTo>
                    <a:pt x="7568" y="4514"/>
                  </a:lnTo>
                  <a:cubicBezTo>
                    <a:pt x="7414" y="4599"/>
                    <a:pt x="7285" y="4694"/>
                    <a:pt x="7199" y="4771"/>
                  </a:cubicBezTo>
                  <a:lnTo>
                    <a:pt x="7302" y="4883"/>
                  </a:lnTo>
                  <a:lnTo>
                    <a:pt x="7216" y="4968"/>
                  </a:lnTo>
                  <a:lnTo>
                    <a:pt x="7113" y="4848"/>
                  </a:lnTo>
                  <a:lnTo>
                    <a:pt x="7010" y="4943"/>
                  </a:lnTo>
                  <a:lnTo>
                    <a:pt x="6856" y="4771"/>
                  </a:lnTo>
                  <a:lnTo>
                    <a:pt x="6727" y="4900"/>
                  </a:lnTo>
                  <a:lnTo>
                    <a:pt x="6865" y="5054"/>
                  </a:lnTo>
                  <a:lnTo>
                    <a:pt x="6487" y="5414"/>
                  </a:lnTo>
                  <a:lnTo>
                    <a:pt x="6350" y="5269"/>
                  </a:lnTo>
                  <a:lnTo>
                    <a:pt x="6221" y="5397"/>
                  </a:lnTo>
                  <a:lnTo>
                    <a:pt x="6384" y="5569"/>
                  </a:lnTo>
                  <a:cubicBezTo>
                    <a:pt x="6384" y="5569"/>
                    <a:pt x="6341" y="5595"/>
                    <a:pt x="6273" y="5663"/>
                  </a:cubicBezTo>
                  <a:lnTo>
                    <a:pt x="6384" y="5783"/>
                  </a:lnTo>
                  <a:lnTo>
                    <a:pt x="6298" y="5869"/>
                  </a:lnTo>
                  <a:lnTo>
                    <a:pt x="6187" y="5758"/>
                  </a:lnTo>
                  <a:cubicBezTo>
                    <a:pt x="6135" y="5826"/>
                    <a:pt x="6067" y="5912"/>
                    <a:pt x="5998" y="6006"/>
                  </a:cubicBezTo>
                  <a:lnTo>
                    <a:pt x="5612" y="2978"/>
                  </a:lnTo>
                  <a:lnTo>
                    <a:pt x="5698" y="2978"/>
                  </a:lnTo>
                  <a:cubicBezTo>
                    <a:pt x="5715" y="2978"/>
                    <a:pt x="5741" y="2961"/>
                    <a:pt x="5741" y="2935"/>
                  </a:cubicBezTo>
                  <a:lnTo>
                    <a:pt x="5741" y="2866"/>
                  </a:lnTo>
                  <a:cubicBezTo>
                    <a:pt x="5741" y="2841"/>
                    <a:pt x="5715" y="2823"/>
                    <a:pt x="5698" y="2823"/>
                  </a:cubicBezTo>
                  <a:lnTo>
                    <a:pt x="5552" y="2823"/>
                  </a:lnTo>
                  <a:lnTo>
                    <a:pt x="5552" y="2720"/>
                  </a:lnTo>
                  <a:cubicBezTo>
                    <a:pt x="5552" y="2703"/>
                    <a:pt x="5535" y="2678"/>
                    <a:pt x="5509" y="2678"/>
                  </a:cubicBezTo>
                  <a:lnTo>
                    <a:pt x="5226" y="2678"/>
                  </a:lnTo>
                  <a:cubicBezTo>
                    <a:pt x="5243" y="2635"/>
                    <a:pt x="5269" y="2592"/>
                    <a:pt x="5269" y="2540"/>
                  </a:cubicBezTo>
                  <a:cubicBezTo>
                    <a:pt x="5269" y="2446"/>
                    <a:pt x="5209" y="2369"/>
                    <a:pt x="5149" y="2326"/>
                  </a:cubicBezTo>
                  <a:lnTo>
                    <a:pt x="5363" y="2249"/>
                  </a:lnTo>
                  <a:cubicBezTo>
                    <a:pt x="5397" y="2214"/>
                    <a:pt x="5406" y="2197"/>
                    <a:pt x="5406" y="2180"/>
                  </a:cubicBezTo>
                  <a:lnTo>
                    <a:pt x="5380" y="2111"/>
                  </a:lnTo>
                  <a:cubicBezTo>
                    <a:pt x="5380" y="2103"/>
                    <a:pt x="5363" y="2094"/>
                    <a:pt x="5355" y="2094"/>
                  </a:cubicBezTo>
                  <a:lnTo>
                    <a:pt x="7379" y="1331"/>
                  </a:lnTo>
                  <a:close/>
                  <a:moveTo>
                    <a:pt x="5329" y="5612"/>
                  </a:moveTo>
                  <a:lnTo>
                    <a:pt x="5758" y="5852"/>
                  </a:lnTo>
                  <a:lnTo>
                    <a:pt x="5784" y="6058"/>
                  </a:lnTo>
                  <a:lnTo>
                    <a:pt x="5329" y="6058"/>
                  </a:lnTo>
                  <a:lnTo>
                    <a:pt x="5329" y="5612"/>
                  </a:lnTo>
                  <a:close/>
                  <a:moveTo>
                    <a:pt x="4437" y="5080"/>
                  </a:moveTo>
                  <a:lnTo>
                    <a:pt x="4737" y="5269"/>
                  </a:lnTo>
                  <a:lnTo>
                    <a:pt x="4737" y="6066"/>
                  </a:lnTo>
                  <a:lnTo>
                    <a:pt x="4308" y="6066"/>
                  </a:lnTo>
                  <a:lnTo>
                    <a:pt x="4437" y="5080"/>
                  </a:lnTo>
                  <a:close/>
                  <a:moveTo>
                    <a:pt x="5277" y="6006"/>
                  </a:moveTo>
                  <a:lnTo>
                    <a:pt x="5277" y="6066"/>
                  </a:lnTo>
                  <a:lnTo>
                    <a:pt x="4797" y="6066"/>
                  </a:lnTo>
                  <a:lnTo>
                    <a:pt x="4797" y="6006"/>
                  </a:lnTo>
                  <a:close/>
                  <a:moveTo>
                    <a:pt x="5277" y="6272"/>
                  </a:moveTo>
                  <a:lnTo>
                    <a:pt x="5277" y="6444"/>
                  </a:lnTo>
                  <a:lnTo>
                    <a:pt x="4797" y="6444"/>
                  </a:lnTo>
                  <a:lnTo>
                    <a:pt x="4797" y="6272"/>
                  </a:lnTo>
                  <a:close/>
                  <a:moveTo>
                    <a:pt x="5741" y="6272"/>
                  </a:moveTo>
                  <a:lnTo>
                    <a:pt x="5329" y="6513"/>
                  </a:lnTo>
                  <a:lnTo>
                    <a:pt x="5329" y="6272"/>
                  </a:lnTo>
                  <a:close/>
                  <a:moveTo>
                    <a:pt x="5277" y="6504"/>
                  </a:moveTo>
                  <a:lnTo>
                    <a:pt x="5277" y="6538"/>
                  </a:lnTo>
                  <a:lnTo>
                    <a:pt x="4797" y="6822"/>
                  </a:lnTo>
                  <a:lnTo>
                    <a:pt x="4797" y="6504"/>
                  </a:lnTo>
                  <a:close/>
                  <a:moveTo>
                    <a:pt x="9648" y="6429"/>
                  </a:moveTo>
                  <a:cubicBezTo>
                    <a:pt x="9690" y="6429"/>
                    <a:pt x="9731" y="6434"/>
                    <a:pt x="9773" y="6444"/>
                  </a:cubicBezTo>
                  <a:lnTo>
                    <a:pt x="9619" y="6873"/>
                  </a:lnTo>
                  <a:lnTo>
                    <a:pt x="9353" y="6521"/>
                  </a:lnTo>
                  <a:cubicBezTo>
                    <a:pt x="9445" y="6460"/>
                    <a:pt x="9545" y="6429"/>
                    <a:pt x="9648" y="6429"/>
                  </a:cubicBezTo>
                  <a:close/>
                  <a:moveTo>
                    <a:pt x="9910" y="6487"/>
                  </a:moveTo>
                  <a:cubicBezTo>
                    <a:pt x="10048" y="6556"/>
                    <a:pt x="10142" y="6667"/>
                    <a:pt x="10202" y="6796"/>
                  </a:cubicBezTo>
                  <a:lnTo>
                    <a:pt x="9773" y="6907"/>
                  </a:lnTo>
                  <a:lnTo>
                    <a:pt x="9910" y="6487"/>
                  </a:lnTo>
                  <a:close/>
                  <a:moveTo>
                    <a:pt x="5277" y="6779"/>
                  </a:moveTo>
                  <a:lnTo>
                    <a:pt x="5277" y="6950"/>
                  </a:lnTo>
                  <a:lnTo>
                    <a:pt x="4977" y="6950"/>
                  </a:lnTo>
                  <a:lnTo>
                    <a:pt x="5277" y="6779"/>
                  </a:lnTo>
                  <a:close/>
                  <a:moveTo>
                    <a:pt x="9250" y="6633"/>
                  </a:moveTo>
                  <a:lnTo>
                    <a:pt x="9516" y="6959"/>
                  </a:lnTo>
                  <a:cubicBezTo>
                    <a:pt x="9516" y="6959"/>
                    <a:pt x="9516" y="6967"/>
                    <a:pt x="9499" y="6967"/>
                  </a:cubicBezTo>
                  <a:lnTo>
                    <a:pt x="9499" y="6976"/>
                  </a:lnTo>
                  <a:lnTo>
                    <a:pt x="9267" y="7045"/>
                  </a:lnTo>
                  <a:lnTo>
                    <a:pt x="9267" y="6736"/>
                  </a:lnTo>
                  <a:cubicBezTo>
                    <a:pt x="9267" y="6701"/>
                    <a:pt x="9250" y="6667"/>
                    <a:pt x="9250" y="6633"/>
                  </a:cubicBezTo>
                  <a:close/>
                  <a:moveTo>
                    <a:pt x="4737" y="6272"/>
                  </a:moveTo>
                  <a:lnTo>
                    <a:pt x="4737" y="6856"/>
                  </a:lnTo>
                  <a:lnTo>
                    <a:pt x="4171" y="7182"/>
                  </a:lnTo>
                  <a:lnTo>
                    <a:pt x="4291" y="6272"/>
                  </a:lnTo>
                  <a:close/>
                  <a:moveTo>
                    <a:pt x="10219" y="6942"/>
                  </a:moveTo>
                  <a:cubicBezTo>
                    <a:pt x="10245" y="7027"/>
                    <a:pt x="10228" y="7113"/>
                    <a:pt x="10202" y="7199"/>
                  </a:cubicBezTo>
                  <a:cubicBezTo>
                    <a:pt x="10168" y="7285"/>
                    <a:pt x="10116" y="7362"/>
                    <a:pt x="10048" y="7422"/>
                  </a:cubicBezTo>
                  <a:lnTo>
                    <a:pt x="9782" y="7079"/>
                  </a:lnTo>
                  <a:lnTo>
                    <a:pt x="9782" y="7070"/>
                  </a:lnTo>
                  <a:lnTo>
                    <a:pt x="9782" y="7053"/>
                  </a:lnTo>
                  <a:lnTo>
                    <a:pt x="10219" y="6942"/>
                  </a:lnTo>
                  <a:close/>
                  <a:moveTo>
                    <a:pt x="5277" y="7010"/>
                  </a:moveTo>
                  <a:lnTo>
                    <a:pt x="5277" y="7456"/>
                  </a:lnTo>
                  <a:lnTo>
                    <a:pt x="4797" y="7456"/>
                  </a:lnTo>
                  <a:lnTo>
                    <a:pt x="4797" y="7053"/>
                  </a:lnTo>
                  <a:lnTo>
                    <a:pt x="4883" y="7010"/>
                  </a:lnTo>
                  <a:close/>
                  <a:moveTo>
                    <a:pt x="9541" y="7122"/>
                  </a:moveTo>
                  <a:lnTo>
                    <a:pt x="9404" y="7516"/>
                  </a:lnTo>
                  <a:cubicBezTo>
                    <a:pt x="9353" y="7499"/>
                    <a:pt x="9310" y="7465"/>
                    <a:pt x="9275" y="7431"/>
                  </a:cubicBezTo>
                  <a:lnTo>
                    <a:pt x="9275" y="7182"/>
                  </a:lnTo>
                  <a:lnTo>
                    <a:pt x="9541" y="7122"/>
                  </a:lnTo>
                  <a:close/>
                  <a:moveTo>
                    <a:pt x="9670" y="7173"/>
                  </a:moveTo>
                  <a:lnTo>
                    <a:pt x="9928" y="7516"/>
                  </a:lnTo>
                  <a:cubicBezTo>
                    <a:pt x="9853" y="7554"/>
                    <a:pt x="9752" y="7582"/>
                    <a:pt x="9650" y="7582"/>
                  </a:cubicBezTo>
                  <a:cubicBezTo>
                    <a:pt x="9611" y="7582"/>
                    <a:pt x="9571" y="7578"/>
                    <a:pt x="9533" y="7568"/>
                  </a:cubicBezTo>
                  <a:lnTo>
                    <a:pt x="9670" y="7173"/>
                  </a:lnTo>
                  <a:close/>
                  <a:moveTo>
                    <a:pt x="4737" y="7079"/>
                  </a:moveTo>
                  <a:lnTo>
                    <a:pt x="4737" y="7697"/>
                  </a:lnTo>
                  <a:lnTo>
                    <a:pt x="4111" y="7697"/>
                  </a:lnTo>
                  <a:lnTo>
                    <a:pt x="4136" y="7431"/>
                  </a:lnTo>
                  <a:lnTo>
                    <a:pt x="4737" y="7079"/>
                  </a:lnTo>
                  <a:close/>
                  <a:moveTo>
                    <a:pt x="5277" y="7508"/>
                  </a:moveTo>
                  <a:lnTo>
                    <a:pt x="5277" y="7697"/>
                  </a:lnTo>
                  <a:lnTo>
                    <a:pt x="4797" y="7697"/>
                  </a:lnTo>
                  <a:lnTo>
                    <a:pt x="4797" y="7508"/>
                  </a:lnTo>
                  <a:close/>
                  <a:moveTo>
                    <a:pt x="5741" y="6495"/>
                  </a:moveTo>
                  <a:cubicBezTo>
                    <a:pt x="5698" y="6650"/>
                    <a:pt x="5681" y="6770"/>
                    <a:pt x="5681" y="6770"/>
                  </a:cubicBezTo>
                  <a:lnTo>
                    <a:pt x="5912" y="7002"/>
                  </a:lnTo>
                  <a:lnTo>
                    <a:pt x="5998" y="7697"/>
                  </a:lnTo>
                  <a:lnTo>
                    <a:pt x="5329" y="7697"/>
                  </a:lnTo>
                  <a:lnTo>
                    <a:pt x="5329" y="6736"/>
                  </a:lnTo>
                  <a:lnTo>
                    <a:pt x="5741" y="6495"/>
                  </a:lnTo>
                  <a:close/>
                  <a:moveTo>
                    <a:pt x="6753" y="6169"/>
                  </a:moveTo>
                  <a:lnTo>
                    <a:pt x="6873" y="6281"/>
                  </a:lnTo>
                  <a:lnTo>
                    <a:pt x="6968" y="6187"/>
                  </a:lnTo>
                  <a:lnTo>
                    <a:pt x="7765" y="7010"/>
                  </a:lnTo>
                  <a:lnTo>
                    <a:pt x="7765" y="7697"/>
                  </a:lnTo>
                  <a:lnTo>
                    <a:pt x="6213" y="7697"/>
                  </a:lnTo>
                  <a:lnTo>
                    <a:pt x="6127" y="7002"/>
                  </a:lnTo>
                  <a:lnTo>
                    <a:pt x="6787" y="6367"/>
                  </a:lnTo>
                  <a:lnTo>
                    <a:pt x="6667" y="6255"/>
                  </a:lnTo>
                  <a:lnTo>
                    <a:pt x="6753" y="6169"/>
                  </a:lnTo>
                  <a:close/>
                  <a:moveTo>
                    <a:pt x="9275" y="7611"/>
                  </a:moveTo>
                  <a:cubicBezTo>
                    <a:pt x="9318" y="7645"/>
                    <a:pt x="9370" y="7671"/>
                    <a:pt x="9430" y="7688"/>
                  </a:cubicBezTo>
                  <a:cubicBezTo>
                    <a:pt x="9447" y="7697"/>
                    <a:pt x="9464" y="7697"/>
                    <a:pt x="9490" y="7714"/>
                  </a:cubicBezTo>
                  <a:lnTo>
                    <a:pt x="9275" y="7714"/>
                  </a:lnTo>
                  <a:lnTo>
                    <a:pt x="9275" y="7697"/>
                  </a:lnTo>
                  <a:lnTo>
                    <a:pt x="9275" y="7611"/>
                  </a:lnTo>
                  <a:close/>
                  <a:moveTo>
                    <a:pt x="507" y="8357"/>
                  </a:moveTo>
                  <a:cubicBezTo>
                    <a:pt x="507" y="8427"/>
                    <a:pt x="505" y="8488"/>
                    <a:pt x="473" y="8512"/>
                  </a:cubicBezTo>
                  <a:cubicBezTo>
                    <a:pt x="464" y="8520"/>
                    <a:pt x="438" y="8537"/>
                    <a:pt x="421" y="8537"/>
                  </a:cubicBezTo>
                  <a:lnTo>
                    <a:pt x="421" y="8486"/>
                  </a:lnTo>
                  <a:cubicBezTo>
                    <a:pt x="421" y="8469"/>
                    <a:pt x="404" y="8452"/>
                    <a:pt x="387" y="8452"/>
                  </a:cubicBezTo>
                  <a:cubicBezTo>
                    <a:pt x="378" y="8452"/>
                    <a:pt x="353" y="8460"/>
                    <a:pt x="353" y="8486"/>
                  </a:cubicBezTo>
                  <a:lnTo>
                    <a:pt x="353" y="8537"/>
                  </a:lnTo>
                  <a:cubicBezTo>
                    <a:pt x="275" y="8529"/>
                    <a:pt x="267" y="8460"/>
                    <a:pt x="267" y="8357"/>
                  </a:cubicBezTo>
                  <a:close/>
                  <a:moveTo>
                    <a:pt x="430" y="8700"/>
                  </a:moveTo>
                  <a:cubicBezTo>
                    <a:pt x="438" y="8700"/>
                    <a:pt x="464" y="8709"/>
                    <a:pt x="473" y="8718"/>
                  </a:cubicBezTo>
                  <a:cubicBezTo>
                    <a:pt x="490" y="8743"/>
                    <a:pt x="507" y="8795"/>
                    <a:pt x="507" y="8846"/>
                  </a:cubicBezTo>
                  <a:lnTo>
                    <a:pt x="275" y="8846"/>
                  </a:lnTo>
                  <a:cubicBezTo>
                    <a:pt x="275" y="8761"/>
                    <a:pt x="293" y="8709"/>
                    <a:pt x="361" y="8700"/>
                  </a:cubicBezTo>
                  <a:lnTo>
                    <a:pt x="361" y="8718"/>
                  </a:lnTo>
                  <a:cubicBezTo>
                    <a:pt x="361" y="8726"/>
                    <a:pt x="378" y="8752"/>
                    <a:pt x="396" y="8752"/>
                  </a:cubicBezTo>
                  <a:cubicBezTo>
                    <a:pt x="404" y="8752"/>
                    <a:pt x="430" y="8743"/>
                    <a:pt x="430" y="8718"/>
                  </a:cubicBezTo>
                  <a:lnTo>
                    <a:pt x="430" y="8700"/>
                  </a:lnTo>
                  <a:close/>
                  <a:moveTo>
                    <a:pt x="8641" y="1"/>
                  </a:moveTo>
                  <a:lnTo>
                    <a:pt x="2420" y="2360"/>
                  </a:lnTo>
                  <a:lnTo>
                    <a:pt x="790" y="970"/>
                  </a:lnTo>
                  <a:cubicBezTo>
                    <a:pt x="790" y="970"/>
                    <a:pt x="735" y="930"/>
                    <a:pt x="666" y="930"/>
                  </a:cubicBezTo>
                  <a:cubicBezTo>
                    <a:pt x="611" y="930"/>
                    <a:pt x="548" y="956"/>
                    <a:pt x="499" y="1047"/>
                  </a:cubicBezTo>
                  <a:cubicBezTo>
                    <a:pt x="387" y="1262"/>
                    <a:pt x="1" y="2720"/>
                    <a:pt x="327" y="3716"/>
                  </a:cubicBezTo>
                  <a:lnTo>
                    <a:pt x="327" y="7782"/>
                  </a:lnTo>
                  <a:lnTo>
                    <a:pt x="112" y="7782"/>
                  </a:lnTo>
                  <a:cubicBezTo>
                    <a:pt x="52" y="7782"/>
                    <a:pt x="9" y="7842"/>
                    <a:pt x="9" y="7894"/>
                  </a:cubicBezTo>
                  <a:cubicBezTo>
                    <a:pt x="9" y="7937"/>
                    <a:pt x="44" y="7980"/>
                    <a:pt x="70" y="7988"/>
                  </a:cubicBezTo>
                  <a:lnTo>
                    <a:pt x="70" y="8117"/>
                  </a:lnTo>
                  <a:cubicBezTo>
                    <a:pt x="35" y="8151"/>
                    <a:pt x="1" y="8194"/>
                    <a:pt x="1" y="8237"/>
                  </a:cubicBezTo>
                  <a:cubicBezTo>
                    <a:pt x="1" y="8297"/>
                    <a:pt x="52" y="8340"/>
                    <a:pt x="104" y="8340"/>
                  </a:cubicBezTo>
                  <a:lnTo>
                    <a:pt x="215" y="8340"/>
                  </a:lnTo>
                  <a:cubicBezTo>
                    <a:pt x="215" y="8443"/>
                    <a:pt x="215" y="8555"/>
                    <a:pt x="353" y="8580"/>
                  </a:cubicBezTo>
                  <a:lnTo>
                    <a:pt x="353" y="8632"/>
                  </a:lnTo>
                  <a:cubicBezTo>
                    <a:pt x="224" y="8658"/>
                    <a:pt x="215" y="8752"/>
                    <a:pt x="215" y="8838"/>
                  </a:cubicBezTo>
                  <a:lnTo>
                    <a:pt x="121" y="8838"/>
                  </a:lnTo>
                  <a:cubicBezTo>
                    <a:pt x="52" y="8838"/>
                    <a:pt x="9" y="8889"/>
                    <a:pt x="9" y="8941"/>
                  </a:cubicBezTo>
                  <a:cubicBezTo>
                    <a:pt x="9" y="8984"/>
                    <a:pt x="44" y="9026"/>
                    <a:pt x="78" y="9044"/>
                  </a:cubicBezTo>
                  <a:lnTo>
                    <a:pt x="78" y="9799"/>
                  </a:lnTo>
                  <a:cubicBezTo>
                    <a:pt x="35" y="9824"/>
                    <a:pt x="9" y="9859"/>
                    <a:pt x="9" y="9902"/>
                  </a:cubicBezTo>
                  <a:cubicBezTo>
                    <a:pt x="9" y="9962"/>
                    <a:pt x="61" y="10005"/>
                    <a:pt x="121" y="10005"/>
                  </a:cubicBezTo>
                  <a:lnTo>
                    <a:pt x="653" y="10005"/>
                  </a:lnTo>
                  <a:cubicBezTo>
                    <a:pt x="722" y="10005"/>
                    <a:pt x="764" y="9953"/>
                    <a:pt x="764" y="9902"/>
                  </a:cubicBezTo>
                  <a:cubicBezTo>
                    <a:pt x="764" y="9859"/>
                    <a:pt x="730" y="9816"/>
                    <a:pt x="687" y="9790"/>
                  </a:cubicBezTo>
                  <a:lnTo>
                    <a:pt x="687" y="9026"/>
                  </a:lnTo>
                  <a:cubicBezTo>
                    <a:pt x="730" y="9018"/>
                    <a:pt x="764" y="8975"/>
                    <a:pt x="764" y="8924"/>
                  </a:cubicBezTo>
                  <a:cubicBezTo>
                    <a:pt x="764" y="8855"/>
                    <a:pt x="704" y="8812"/>
                    <a:pt x="653" y="8812"/>
                  </a:cubicBezTo>
                  <a:lnTo>
                    <a:pt x="559" y="8812"/>
                  </a:lnTo>
                  <a:cubicBezTo>
                    <a:pt x="559" y="8752"/>
                    <a:pt x="559" y="8683"/>
                    <a:pt x="516" y="8640"/>
                  </a:cubicBezTo>
                  <a:cubicBezTo>
                    <a:pt x="490" y="8623"/>
                    <a:pt x="464" y="8615"/>
                    <a:pt x="421" y="8615"/>
                  </a:cubicBezTo>
                  <a:lnTo>
                    <a:pt x="421" y="8572"/>
                  </a:lnTo>
                  <a:cubicBezTo>
                    <a:pt x="464" y="8572"/>
                    <a:pt x="490" y="8555"/>
                    <a:pt x="516" y="8529"/>
                  </a:cubicBezTo>
                  <a:cubicBezTo>
                    <a:pt x="559" y="8486"/>
                    <a:pt x="559" y="8400"/>
                    <a:pt x="559" y="8323"/>
                  </a:cubicBezTo>
                  <a:lnTo>
                    <a:pt x="559" y="8314"/>
                  </a:lnTo>
                  <a:lnTo>
                    <a:pt x="644" y="8314"/>
                  </a:lnTo>
                  <a:cubicBezTo>
                    <a:pt x="704" y="8314"/>
                    <a:pt x="747" y="8254"/>
                    <a:pt x="747" y="8203"/>
                  </a:cubicBezTo>
                  <a:cubicBezTo>
                    <a:pt x="747" y="8160"/>
                    <a:pt x="722" y="8117"/>
                    <a:pt x="670" y="8100"/>
                  </a:cubicBezTo>
                  <a:lnTo>
                    <a:pt x="670" y="7980"/>
                  </a:lnTo>
                  <a:cubicBezTo>
                    <a:pt x="713" y="7971"/>
                    <a:pt x="747" y="7928"/>
                    <a:pt x="747" y="7868"/>
                  </a:cubicBezTo>
                  <a:cubicBezTo>
                    <a:pt x="747" y="7808"/>
                    <a:pt x="696" y="7765"/>
                    <a:pt x="644" y="7765"/>
                  </a:cubicBezTo>
                  <a:lnTo>
                    <a:pt x="438" y="7765"/>
                  </a:lnTo>
                  <a:lnTo>
                    <a:pt x="438" y="3964"/>
                  </a:lnTo>
                  <a:cubicBezTo>
                    <a:pt x="996" y="5106"/>
                    <a:pt x="2369" y="5801"/>
                    <a:pt x="2369" y="5801"/>
                  </a:cubicBezTo>
                  <a:cubicBezTo>
                    <a:pt x="2369" y="5801"/>
                    <a:pt x="2399" y="5815"/>
                    <a:pt x="2437" y="5815"/>
                  </a:cubicBezTo>
                  <a:cubicBezTo>
                    <a:pt x="2492" y="5815"/>
                    <a:pt x="2563" y="5785"/>
                    <a:pt x="2583" y="5638"/>
                  </a:cubicBezTo>
                  <a:lnTo>
                    <a:pt x="2703" y="3055"/>
                  </a:lnTo>
                  <a:lnTo>
                    <a:pt x="4479" y="2377"/>
                  </a:lnTo>
                  <a:lnTo>
                    <a:pt x="4479" y="2403"/>
                  </a:lnTo>
                  <a:lnTo>
                    <a:pt x="4505" y="2463"/>
                  </a:lnTo>
                  <a:cubicBezTo>
                    <a:pt x="4512" y="2482"/>
                    <a:pt x="4528" y="2492"/>
                    <a:pt x="4543" y="2492"/>
                  </a:cubicBezTo>
                  <a:cubicBezTo>
                    <a:pt x="4548" y="2492"/>
                    <a:pt x="4552" y="2491"/>
                    <a:pt x="4557" y="2489"/>
                  </a:cubicBezTo>
                  <a:lnTo>
                    <a:pt x="4797" y="2403"/>
                  </a:lnTo>
                  <a:lnTo>
                    <a:pt x="4797" y="2403"/>
                  </a:lnTo>
                  <a:cubicBezTo>
                    <a:pt x="4780" y="2420"/>
                    <a:pt x="4780" y="2454"/>
                    <a:pt x="4780" y="2489"/>
                  </a:cubicBezTo>
                  <a:cubicBezTo>
                    <a:pt x="4780" y="2540"/>
                    <a:pt x="4797" y="2583"/>
                    <a:pt x="4823" y="2626"/>
                  </a:cubicBezTo>
                  <a:lnTo>
                    <a:pt x="4522" y="2626"/>
                  </a:lnTo>
                  <a:cubicBezTo>
                    <a:pt x="4505" y="2626"/>
                    <a:pt x="4479" y="2652"/>
                    <a:pt x="4479" y="2669"/>
                  </a:cubicBezTo>
                  <a:lnTo>
                    <a:pt x="4479" y="2763"/>
                  </a:lnTo>
                  <a:lnTo>
                    <a:pt x="4351" y="2763"/>
                  </a:lnTo>
                  <a:cubicBezTo>
                    <a:pt x="4334" y="2763"/>
                    <a:pt x="4308" y="2789"/>
                    <a:pt x="4308" y="2806"/>
                  </a:cubicBezTo>
                  <a:lnTo>
                    <a:pt x="4308" y="2883"/>
                  </a:lnTo>
                  <a:cubicBezTo>
                    <a:pt x="4308" y="2909"/>
                    <a:pt x="4334" y="2926"/>
                    <a:pt x="4351" y="2926"/>
                  </a:cubicBezTo>
                  <a:lnTo>
                    <a:pt x="4479" y="2926"/>
                  </a:lnTo>
                  <a:lnTo>
                    <a:pt x="3879" y="7671"/>
                  </a:lnTo>
                  <a:lnTo>
                    <a:pt x="2935" y="7671"/>
                  </a:lnTo>
                  <a:cubicBezTo>
                    <a:pt x="2918" y="7671"/>
                    <a:pt x="2909" y="7688"/>
                    <a:pt x="2909" y="7714"/>
                  </a:cubicBezTo>
                  <a:lnTo>
                    <a:pt x="2909" y="8203"/>
                  </a:lnTo>
                  <a:cubicBezTo>
                    <a:pt x="2909" y="8229"/>
                    <a:pt x="2918" y="8246"/>
                    <a:pt x="2935" y="8246"/>
                  </a:cubicBezTo>
                  <a:lnTo>
                    <a:pt x="3261" y="8246"/>
                  </a:lnTo>
                  <a:lnTo>
                    <a:pt x="3261" y="10047"/>
                  </a:lnTo>
                  <a:lnTo>
                    <a:pt x="3682" y="10047"/>
                  </a:lnTo>
                  <a:lnTo>
                    <a:pt x="3682" y="8271"/>
                  </a:lnTo>
                  <a:lnTo>
                    <a:pt x="6727" y="8271"/>
                  </a:lnTo>
                  <a:lnTo>
                    <a:pt x="6727" y="10073"/>
                  </a:lnTo>
                  <a:lnTo>
                    <a:pt x="7139" y="10073"/>
                  </a:lnTo>
                  <a:lnTo>
                    <a:pt x="7139" y="8271"/>
                  </a:lnTo>
                  <a:lnTo>
                    <a:pt x="10185" y="8271"/>
                  </a:lnTo>
                  <a:lnTo>
                    <a:pt x="10185" y="10073"/>
                  </a:lnTo>
                  <a:lnTo>
                    <a:pt x="10605" y="10073"/>
                  </a:lnTo>
                  <a:lnTo>
                    <a:pt x="10605" y="8271"/>
                  </a:lnTo>
                  <a:lnTo>
                    <a:pt x="11000" y="8271"/>
                  </a:lnTo>
                  <a:cubicBezTo>
                    <a:pt x="11026" y="8271"/>
                    <a:pt x="11034" y="8246"/>
                    <a:pt x="11034" y="8220"/>
                  </a:cubicBezTo>
                  <a:lnTo>
                    <a:pt x="11034" y="7731"/>
                  </a:lnTo>
                  <a:cubicBezTo>
                    <a:pt x="11034" y="7714"/>
                    <a:pt x="11026" y="7688"/>
                    <a:pt x="11000" y="7688"/>
                  </a:cubicBezTo>
                  <a:lnTo>
                    <a:pt x="9833" y="7688"/>
                  </a:lnTo>
                  <a:cubicBezTo>
                    <a:pt x="10056" y="7637"/>
                    <a:pt x="10262" y="7465"/>
                    <a:pt x="10348" y="7225"/>
                  </a:cubicBezTo>
                  <a:cubicBezTo>
                    <a:pt x="10477" y="6856"/>
                    <a:pt x="10271" y="6444"/>
                    <a:pt x="9910" y="6315"/>
                  </a:cubicBezTo>
                  <a:cubicBezTo>
                    <a:pt x="9831" y="6289"/>
                    <a:pt x="9751" y="6276"/>
                    <a:pt x="9673" y="6276"/>
                  </a:cubicBezTo>
                  <a:cubicBezTo>
                    <a:pt x="9496" y="6276"/>
                    <a:pt x="9329" y="6340"/>
                    <a:pt x="9198" y="6453"/>
                  </a:cubicBezTo>
                  <a:cubicBezTo>
                    <a:pt x="9130" y="6367"/>
                    <a:pt x="9018" y="6315"/>
                    <a:pt x="8898" y="6315"/>
                  </a:cubicBezTo>
                  <a:lnTo>
                    <a:pt x="8332" y="6315"/>
                  </a:lnTo>
                  <a:lnTo>
                    <a:pt x="7613" y="5567"/>
                  </a:lnTo>
                  <a:lnTo>
                    <a:pt x="7613" y="5567"/>
                  </a:lnTo>
                  <a:lnTo>
                    <a:pt x="7714" y="5466"/>
                  </a:lnTo>
                  <a:lnTo>
                    <a:pt x="7594" y="5354"/>
                  </a:lnTo>
                  <a:lnTo>
                    <a:pt x="7680" y="5269"/>
                  </a:lnTo>
                  <a:lnTo>
                    <a:pt x="7791" y="5380"/>
                  </a:lnTo>
                  <a:lnTo>
                    <a:pt x="8581" y="4634"/>
                  </a:lnTo>
                  <a:lnTo>
                    <a:pt x="8246" y="4291"/>
                  </a:lnTo>
                  <a:cubicBezTo>
                    <a:pt x="8246" y="4291"/>
                    <a:pt x="8023" y="4299"/>
                    <a:pt x="7748" y="4402"/>
                  </a:cubicBezTo>
                  <a:lnTo>
                    <a:pt x="8203" y="2412"/>
                  </a:lnTo>
                  <a:lnTo>
                    <a:pt x="8452" y="2463"/>
                  </a:lnTo>
                  <a:cubicBezTo>
                    <a:pt x="8469" y="2463"/>
                    <a:pt x="8495" y="2454"/>
                    <a:pt x="8495" y="2429"/>
                  </a:cubicBezTo>
                  <a:lnTo>
                    <a:pt x="8606" y="1837"/>
                  </a:lnTo>
                  <a:cubicBezTo>
                    <a:pt x="8606" y="1811"/>
                    <a:pt x="8598" y="1785"/>
                    <a:pt x="8581" y="1785"/>
                  </a:cubicBezTo>
                  <a:lnTo>
                    <a:pt x="8520" y="1777"/>
                  </a:lnTo>
                  <a:cubicBezTo>
                    <a:pt x="8838" y="1511"/>
                    <a:pt x="8812" y="876"/>
                    <a:pt x="8804" y="764"/>
                  </a:cubicBezTo>
                  <a:lnTo>
                    <a:pt x="8907" y="713"/>
                  </a:lnTo>
                  <a:lnTo>
                    <a:pt x="8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4523875" y="2321050"/>
            <a:ext cx="3046800" cy="15153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523875" y="1307150"/>
            <a:ext cx="1332600" cy="10821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4"/>
        <p:cNvGrpSpPr/>
        <p:nvPr/>
      </p:nvGrpSpPr>
      <p:grpSpPr>
        <a:xfrm>
          <a:off x="0" y="0"/>
          <a:ext cx="0" cy="0"/>
          <a:chOff x="0" y="0"/>
          <a:chExt cx="0" cy="0"/>
        </a:xfrm>
      </p:grpSpPr>
      <p:sp>
        <p:nvSpPr>
          <p:cNvPr id="40" name="Google Shape;4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1" name="Google Shape;41;p5"/>
          <p:cNvSpPr txBox="1">
            <a:spLocks noGrp="1"/>
          </p:cNvSpPr>
          <p:nvPr>
            <p:ph type="subTitle" idx="1"/>
          </p:nvPr>
        </p:nvSpPr>
        <p:spPr>
          <a:xfrm>
            <a:off x="4923249" y="2240775"/>
            <a:ext cx="2505600" cy="18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5"/>
          <p:cNvSpPr txBox="1">
            <a:spLocks noGrp="1"/>
          </p:cNvSpPr>
          <p:nvPr>
            <p:ph type="subTitle" idx="2"/>
          </p:nvPr>
        </p:nvSpPr>
        <p:spPr>
          <a:xfrm>
            <a:off x="1715375" y="2240775"/>
            <a:ext cx="2505600" cy="18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5"/>
          <p:cNvSpPr txBox="1">
            <a:spLocks noGrp="1"/>
          </p:cNvSpPr>
          <p:nvPr>
            <p:ph type="subTitle" idx="3"/>
          </p:nvPr>
        </p:nvSpPr>
        <p:spPr>
          <a:xfrm>
            <a:off x="1715375" y="1876423"/>
            <a:ext cx="2505600" cy="45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44" name="Google Shape;44;p5"/>
          <p:cNvSpPr txBox="1">
            <a:spLocks noGrp="1"/>
          </p:cNvSpPr>
          <p:nvPr>
            <p:ph type="subTitle" idx="4"/>
          </p:nvPr>
        </p:nvSpPr>
        <p:spPr>
          <a:xfrm>
            <a:off x="4923250" y="1876423"/>
            <a:ext cx="2505600" cy="45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45" name="Google Shape;45;p5"/>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50" y="2752723"/>
            <a:ext cx="9229776" cy="2390802"/>
            <a:chOff x="-50" y="2752723"/>
            <a:chExt cx="9229776" cy="2390802"/>
          </a:xfrm>
        </p:grpSpPr>
        <p:sp>
          <p:nvSpPr>
            <p:cNvPr id="36" name="Google Shape;36;p5"/>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522725" y="4250103"/>
              <a:ext cx="791724" cy="392021"/>
            </a:xfrm>
            <a:custGeom>
              <a:avLst/>
              <a:gdLst/>
              <a:ahLst/>
              <a:cxnLst/>
              <a:rect l="l" t="t" r="r" b="b"/>
              <a:pathLst>
                <a:path w="7834" h="3879" extrusionOk="0">
                  <a:moveTo>
                    <a:pt x="1416" y="0"/>
                  </a:moveTo>
                  <a:cubicBezTo>
                    <a:pt x="1408" y="0"/>
                    <a:pt x="1391" y="18"/>
                    <a:pt x="1391" y="26"/>
                  </a:cubicBezTo>
                  <a:lnTo>
                    <a:pt x="1391" y="601"/>
                  </a:lnTo>
                  <a:lnTo>
                    <a:pt x="1279" y="601"/>
                  </a:lnTo>
                  <a:lnTo>
                    <a:pt x="1279" y="1176"/>
                  </a:lnTo>
                  <a:lnTo>
                    <a:pt x="1245" y="1176"/>
                  </a:lnTo>
                  <a:lnTo>
                    <a:pt x="1116" y="1408"/>
                  </a:lnTo>
                  <a:lnTo>
                    <a:pt x="618" y="1408"/>
                  </a:lnTo>
                  <a:lnTo>
                    <a:pt x="618" y="1691"/>
                  </a:lnTo>
                  <a:lnTo>
                    <a:pt x="764" y="1691"/>
                  </a:lnTo>
                  <a:lnTo>
                    <a:pt x="704" y="1794"/>
                  </a:lnTo>
                  <a:lnTo>
                    <a:pt x="678" y="1862"/>
                  </a:lnTo>
                  <a:lnTo>
                    <a:pt x="636" y="1957"/>
                  </a:lnTo>
                  <a:lnTo>
                    <a:pt x="610" y="2000"/>
                  </a:lnTo>
                  <a:lnTo>
                    <a:pt x="567" y="2094"/>
                  </a:lnTo>
                  <a:lnTo>
                    <a:pt x="550" y="2145"/>
                  </a:lnTo>
                  <a:lnTo>
                    <a:pt x="481" y="2274"/>
                  </a:lnTo>
                  <a:lnTo>
                    <a:pt x="464" y="2326"/>
                  </a:lnTo>
                  <a:lnTo>
                    <a:pt x="404" y="2429"/>
                  </a:lnTo>
                  <a:lnTo>
                    <a:pt x="404" y="2437"/>
                  </a:lnTo>
                  <a:lnTo>
                    <a:pt x="318" y="2609"/>
                  </a:lnTo>
                  <a:lnTo>
                    <a:pt x="1" y="2609"/>
                  </a:lnTo>
                  <a:cubicBezTo>
                    <a:pt x="1" y="2609"/>
                    <a:pt x="18" y="2746"/>
                    <a:pt x="249" y="3244"/>
                  </a:cubicBezTo>
                  <a:cubicBezTo>
                    <a:pt x="473" y="3724"/>
                    <a:pt x="1210" y="3878"/>
                    <a:pt x="1210" y="3878"/>
                  </a:cubicBezTo>
                  <a:lnTo>
                    <a:pt x="6573" y="3878"/>
                  </a:lnTo>
                  <a:cubicBezTo>
                    <a:pt x="7147" y="3853"/>
                    <a:pt x="7834" y="2695"/>
                    <a:pt x="7834" y="2694"/>
                  </a:cubicBezTo>
                  <a:lnTo>
                    <a:pt x="7834" y="2694"/>
                  </a:lnTo>
                  <a:cubicBezTo>
                    <a:pt x="7834" y="2694"/>
                    <a:pt x="7791" y="2712"/>
                    <a:pt x="7714" y="2729"/>
                  </a:cubicBezTo>
                  <a:cubicBezTo>
                    <a:pt x="7679" y="2737"/>
                    <a:pt x="7662" y="2737"/>
                    <a:pt x="7619" y="2755"/>
                  </a:cubicBezTo>
                  <a:lnTo>
                    <a:pt x="7594" y="2755"/>
                  </a:lnTo>
                  <a:cubicBezTo>
                    <a:pt x="7568" y="2755"/>
                    <a:pt x="7551" y="2763"/>
                    <a:pt x="7525" y="2763"/>
                  </a:cubicBezTo>
                  <a:cubicBezTo>
                    <a:pt x="7516" y="2763"/>
                    <a:pt x="7508" y="2763"/>
                    <a:pt x="7499" y="2772"/>
                  </a:cubicBezTo>
                  <a:cubicBezTo>
                    <a:pt x="7474" y="2772"/>
                    <a:pt x="7456" y="2780"/>
                    <a:pt x="7422" y="2780"/>
                  </a:cubicBezTo>
                  <a:cubicBezTo>
                    <a:pt x="7413" y="2780"/>
                    <a:pt x="7396" y="2780"/>
                    <a:pt x="7388" y="2789"/>
                  </a:cubicBezTo>
                  <a:cubicBezTo>
                    <a:pt x="7371" y="2789"/>
                    <a:pt x="7345" y="2806"/>
                    <a:pt x="7328" y="2806"/>
                  </a:cubicBezTo>
                  <a:lnTo>
                    <a:pt x="7139" y="2806"/>
                  </a:lnTo>
                  <a:lnTo>
                    <a:pt x="7139" y="2514"/>
                  </a:lnTo>
                  <a:lnTo>
                    <a:pt x="7002" y="2514"/>
                  </a:lnTo>
                  <a:lnTo>
                    <a:pt x="7002" y="2034"/>
                  </a:lnTo>
                  <a:lnTo>
                    <a:pt x="6976" y="2034"/>
                  </a:lnTo>
                  <a:lnTo>
                    <a:pt x="6976" y="2514"/>
                  </a:lnTo>
                  <a:lnTo>
                    <a:pt x="6830" y="2514"/>
                  </a:lnTo>
                  <a:lnTo>
                    <a:pt x="6830" y="2806"/>
                  </a:lnTo>
                  <a:lnTo>
                    <a:pt x="2695" y="2806"/>
                  </a:lnTo>
                  <a:cubicBezTo>
                    <a:pt x="2609" y="2703"/>
                    <a:pt x="2566" y="2609"/>
                    <a:pt x="2566" y="2609"/>
                  </a:cubicBezTo>
                  <a:lnTo>
                    <a:pt x="2377" y="2609"/>
                  </a:lnTo>
                  <a:lnTo>
                    <a:pt x="2377" y="2489"/>
                  </a:lnTo>
                  <a:lnTo>
                    <a:pt x="2377" y="2429"/>
                  </a:lnTo>
                  <a:lnTo>
                    <a:pt x="2377" y="2317"/>
                  </a:lnTo>
                  <a:lnTo>
                    <a:pt x="2377" y="2274"/>
                  </a:lnTo>
                  <a:lnTo>
                    <a:pt x="2377" y="2163"/>
                  </a:lnTo>
                  <a:lnTo>
                    <a:pt x="2377" y="2094"/>
                  </a:lnTo>
                  <a:lnTo>
                    <a:pt x="2377" y="2000"/>
                  </a:lnTo>
                  <a:lnTo>
                    <a:pt x="2377" y="1957"/>
                  </a:lnTo>
                  <a:lnTo>
                    <a:pt x="2377" y="1862"/>
                  </a:lnTo>
                  <a:lnTo>
                    <a:pt x="2377" y="1794"/>
                  </a:lnTo>
                  <a:lnTo>
                    <a:pt x="2377" y="1691"/>
                  </a:lnTo>
                  <a:lnTo>
                    <a:pt x="2746" y="1691"/>
                  </a:lnTo>
                  <a:lnTo>
                    <a:pt x="2746" y="1408"/>
                  </a:lnTo>
                  <a:lnTo>
                    <a:pt x="1596" y="1408"/>
                  </a:lnTo>
                  <a:lnTo>
                    <a:pt x="1596" y="1176"/>
                  </a:lnTo>
                  <a:lnTo>
                    <a:pt x="1554" y="1176"/>
                  </a:lnTo>
                  <a:lnTo>
                    <a:pt x="1554" y="601"/>
                  </a:lnTo>
                  <a:lnTo>
                    <a:pt x="1433" y="601"/>
                  </a:lnTo>
                  <a:lnTo>
                    <a:pt x="1433" y="26"/>
                  </a:lnTo>
                  <a:cubicBezTo>
                    <a:pt x="1433" y="18"/>
                    <a:pt x="1425" y="0"/>
                    <a:pt x="1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8010849" y="3209925"/>
              <a:ext cx="1218877" cy="1425113"/>
            </a:xfrm>
            <a:custGeom>
              <a:avLst/>
              <a:gdLst/>
              <a:ahLst/>
              <a:cxnLst/>
              <a:rect l="l" t="t" r="r" b="b"/>
              <a:pathLst>
                <a:path w="11111" h="12991" extrusionOk="0">
                  <a:moveTo>
                    <a:pt x="1073" y="292"/>
                  </a:moveTo>
                  <a:lnTo>
                    <a:pt x="1073" y="593"/>
                  </a:lnTo>
                  <a:lnTo>
                    <a:pt x="953" y="593"/>
                  </a:lnTo>
                  <a:lnTo>
                    <a:pt x="953" y="292"/>
                  </a:lnTo>
                  <a:close/>
                  <a:moveTo>
                    <a:pt x="1236" y="292"/>
                  </a:moveTo>
                  <a:lnTo>
                    <a:pt x="1236" y="593"/>
                  </a:lnTo>
                  <a:lnTo>
                    <a:pt x="1116" y="593"/>
                  </a:lnTo>
                  <a:lnTo>
                    <a:pt x="1116" y="292"/>
                  </a:lnTo>
                  <a:close/>
                  <a:moveTo>
                    <a:pt x="2025" y="292"/>
                  </a:moveTo>
                  <a:lnTo>
                    <a:pt x="2025" y="593"/>
                  </a:lnTo>
                  <a:lnTo>
                    <a:pt x="1905" y="593"/>
                  </a:lnTo>
                  <a:lnTo>
                    <a:pt x="1905" y="292"/>
                  </a:lnTo>
                  <a:close/>
                  <a:moveTo>
                    <a:pt x="2188" y="292"/>
                  </a:moveTo>
                  <a:lnTo>
                    <a:pt x="2188" y="593"/>
                  </a:lnTo>
                  <a:lnTo>
                    <a:pt x="2068" y="593"/>
                  </a:lnTo>
                  <a:lnTo>
                    <a:pt x="2068" y="292"/>
                  </a:lnTo>
                  <a:close/>
                  <a:moveTo>
                    <a:pt x="8159" y="292"/>
                  </a:moveTo>
                  <a:lnTo>
                    <a:pt x="8159" y="593"/>
                  </a:lnTo>
                  <a:lnTo>
                    <a:pt x="8039" y="593"/>
                  </a:lnTo>
                  <a:lnTo>
                    <a:pt x="8039" y="292"/>
                  </a:lnTo>
                  <a:close/>
                  <a:moveTo>
                    <a:pt x="8314" y="292"/>
                  </a:moveTo>
                  <a:lnTo>
                    <a:pt x="8314" y="593"/>
                  </a:lnTo>
                  <a:lnTo>
                    <a:pt x="8194" y="593"/>
                  </a:lnTo>
                  <a:lnTo>
                    <a:pt x="8194" y="292"/>
                  </a:lnTo>
                  <a:close/>
                  <a:moveTo>
                    <a:pt x="9112" y="292"/>
                  </a:moveTo>
                  <a:lnTo>
                    <a:pt x="9112" y="593"/>
                  </a:lnTo>
                  <a:lnTo>
                    <a:pt x="8992" y="593"/>
                  </a:lnTo>
                  <a:lnTo>
                    <a:pt x="8992" y="292"/>
                  </a:lnTo>
                  <a:close/>
                  <a:moveTo>
                    <a:pt x="9275" y="292"/>
                  </a:moveTo>
                  <a:lnTo>
                    <a:pt x="9275" y="593"/>
                  </a:lnTo>
                  <a:lnTo>
                    <a:pt x="9155" y="593"/>
                  </a:lnTo>
                  <a:lnTo>
                    <a:pt x="9155" y="292"/>
                  </a:lnTo>
                  <a:close/>
                  <a:moveTo>
                    <a:pt x="1991" y="756"/>
                  </a:moveTo>
                  <a:lnTo>
                    <a:pt x="1862" y="936"/>
                  </a:lnTo>
                  <a:lnTo>
                    <a:pt x="1862" y="756"/>
                  </a:lnTo>
                  <a:close/>
                  <a:moveTo>
                    <a:pt x="9086" y="756"/>
                  </a:moveTo>
                  <a:lnTo>
                    <a:pt x="8957" y="936"/>
                  </a:lnTo>
                  <a:lnTo>
                    <a:pt x="8957" y="756"/>
                  </a:lnTo>
                  <a:close/>
                  <a:moveTo>
                    <a:pt x="1253" y="747"/>
                  </a:moveTo>
                  <a:lnTo>
                    <a:pt x="1261" y="773"/>
                  </a:lnTo>
                  <a:lnTo>
                    <a:pt x="1261" y="945"/>
                  </a:lnTo>
                  <a:lnTo>
                    <a:pt x="1124" y="747"/>
                  </a:lnTo>
                  <a:close/>
                  <a:moveTo>
                    <a:pt x="8340" y="747"/>
                  </a:moveTo>
                  <a:lnTo>
                    <a:pt x="8348" y="773"/>
                  </a:lnTo>
                  <a:lnTo>
                    <a:pt x="8348" y="945"/>
                  </a:lnTo>
                  <a:lnTo>
                    <a:pt x="8211" y="747"/>
                  </a:lnTo>
                  <a:close/>
                  <a:moveTo>
                    <a:pt x="2122" y="756"/>
                  </a:moveTo>
                  <a:lnTo>
                    <a:pt x="1862" y="1037"/>
                  </a:lnTo>
                  <a:lnTo>
                    <a:pt x="1862" y="1037"/>
                  </a:lnTo>
                  <a:lnTo>
                    <a:pt x="1862" y="1048"/>
                  </a:lnTo>
                  <a:lnTo>
                    <a:pt x="2128" y="756"/>
                  </a:lnTo>
                  <a:close/>
                  <a:moveTo>
                    <a:pt x="9223" y="756"/>
                  </a:moveTo>
                  <a:lnTo>
                    <a:pt x="8957" y="1048"/>
                  </a:lnTo>
                  <a:lnTo>
                    <a:pt x="8957" y="987"/>
                  </a:lnTo>
                  <a:lnTo>
                    <a:pt x="9112" y="756"/>
                  </a:lnTo>
                  <a:close/>
                  <a:moveTo>
                    <a:pt x="1179" y="971"/>
                  </a:moveTo>
                  <a:lnTo>
                    <a:pt x="1253" y="1055"/>
                  </a:lnTo>
                  <a:lnTo>
                    <a:pt x="1253" y="1055"/>
                  </a:lnTo>
                  <a:lnTo>
                    <a:pt x="1253" y="1039"/>
                  </a:lnTo>
                  <a:lnTo>
                    <a:pt x="1244" y="1039"/>
                  </a:lnTo>
                  <a:lnTo>
                    <a:pt x="1179" y="971"/>
                  </a:lnTo>
                  <a:close/>
                  <a:moveTo>
                    <a:pt x="8185" y="756"/>
                  </a:moveTo>
                  <a:lnTo>
                    <a:pt x="8357" y="1013"/>
                  </a:lnTo>
                  <a:lnTo>
                    <a:pt x="8357" y="1065"/>
                  </a:lnTo>
                  <a:lnTo>
                    <a:pt x="8074" y="756"/>
                  </a:lnTo>
                  <a:close/>
                  <a:moveTo>
                    <a:pt x="1073" y="2738"/>
                  </a:moveTo>
                  <a:lnTo>
                    <a:pt x="1073" y="3038"/>
                  </a:lnTo>
                  <a:lnTo>
                    <a:pt x="953" y="3038"/>
                  </a:lnTo>
                  <a:lnTo>
                    <a:pt x="953" y="2738"/>
                  </a:lnTo>
                  <a:close/>
                  <a:moveTo>
                    <a:pt x="1236" y="2738"/>
                  </a:moveTo>
                  <a:lnTo>
                    <a:pt x="1236" y="3038"/>
                  </a:lnTo>
                  <a:lnTo>
                    <a:pt x="1116" y="3038"/>
                  </a:lnTo>
                  <a:lnTo>
                    <a:pt x="1116" y="2738"/>
                  </a:lnTo>
                  <a:close/>
                  <a:moveTo>
                    <a:pt x="2025" y="2738"/>
                  </a:moveTo>
                  <a:lnTo>
                    <a:pt x="2025" y="3038"/>
                  </a:lnTo>
                  <a:lnTo>
                    <a:pt x="1905" y="3038"/>
                  </a:lnTo>
                  <a:lnTo>
                    <a:pt x="1905" y="2738"/>
                  </a:lnTo>
                  <a:close/>
                  <a:moveTo>
                    <a:pt x="2188" y="2738"/>
                  </a:moveTo>
                  <a:lnTo>
                    <a:pt x="2188" y="3038"/>
                  </a:lnTo>
                  <a:lnTo>
                    <a:pt x="2068" y="3038"/>
                  </a:lnTo>
                  <a:lnTo>
                    <a:pt x="2068" y="2738"/>
                  </a:lnTo>
                  <a:close/>
                  <a:moveTo>
                    <a:pt x="8159" y="2738"/>
                  </a:moveTo>
                  <a:lnTo>
                    <a:pt x="8159" y="3038"/>
                  </a:lnTo>
                  <a:lnTo>
                    <a:pt x="8039" y="3038"/>
                  </a:lnTo>
                  <a:lnTo>
                    <a:pt x="8039" y="2738"/>
                  </a:lnTo>
                  <a:close/>
                  <a:moveTo>
                    <a:pt x="8314" y="2738"/>
                  </a:moveTo>
                  <a:lnTo>
                    <a:pt x="8314" y="3038"/>
                  </a:lnTo>
                  <a:lnTo>
                    <a:pt x="8194" y="3038"/>
                  </a:lnTo>
                  <a:lnTo>
                    <a:pt x="8194" y="2738"/>
                  </a:lnTo>
                  <a:close/>
                  <a:moveTo>
                    <a:pt x="9112" y="2738"/>
                  </a:moveTo>
                  <a:lnTo>
                    <a:pt x="9112" y="3038"/>
                  </a:lnTo>
                  <a:lnTo>
                    <a:pt x="8992" y="3038"/>
                  </a:lnTo>
                  <a:lnTo>
                    <a:pt x="8992" y="2738"/>
                  </a:lnTo>
                  <a:close/>
                  <a:moveTo>
                    <a:pt x="9275" y="2738"/>
                  </a:moveTo>
                  <a:lnTo>
                    <a:pt x="9275" y="3038"/>
                  </a:lnTo>
                  <a:lnTo>
                    <a:pt x="9155" y="3038"/>
                  </a:lnTo>
                  <a:lnTo>
                    <a:pt x="9155" y="2738"/>
                  </a:lnTo>
                  <a:close/>
                  <a:moveTo>
                    <a:pt x="1991" y="3201"/>
                  </a:moveTo>
                  <a:lnTo>
                    <a:pt x="1862" y="3381"/>
                  </a:lnTo>
                  <a:lnTo>
                    <a:pt x="1862" y="3201"/>
                  </a:lnTo>
                  <a:close/>
                  <a:moveTo>
                    <a:pt x="9086" y="3201"/>
                  </a:moveTo>
                  <a:lnTo>
                    <a:pt x="8957" y="3381"/>
                  </a:lnTo>
                  <a:lnTo>
                    <a:pt x="8957" y="3201"/>
                  </a:lnTo>
                  <a:close/>
                  <a:moveTo>
                    <a:pt x="1253" y="3184"/>
                  </a:moveTo>
                  <a:lnTo>
                    <a:pt x="1261" y="3218"/>
                  </a:lnTo>
                  <a:lnTo>
                    <a:pt x="1261" y="3390"/>
                  </a:lnTo>
                  <a:lnTo>
                    <a:pt x="1124" y="3184"/>
                  </a:lnTo>
                  <a:close/>
                  <a:moveTo>
                    <a:pt x="8340" y="3184"/>
                  </a:moveTo>
                  <a:lnTo>
                    <a:pt x="8348" y="3218"/>
                  </a:lnTo>
                  <a:lnTo>
                    <a:pt x="8348" y="3390"/>
                  </a:lnTo>
                  <a:lnTo>
                    <a:pt x="8211" y="3184"/>
                  </a:lnTo>
                  <a:close/>
                  <a:moveTo>
                    <a:pt x="2113" y="3201"/>
                  </a:moveTo>
                  <a:lnTo>
                    <a:pt x="1862" y="3466"/>
                  </a:lnTo>
                  <a:lnTo>
                    <a:pt x="1862" y="3466"/>
                  </a:lnTo>
                  <a:lnTo>
                    <a:pt x="1862" y="3493"/>
                  </a:lnTo>
                  <a:lnTo>
                    <a:pt x="2128" y="3201"/>
                  </a:lnTo>
                  <a:close/>
                  <a:moveTo>
                    <a:pt x="9223" y="3201"/>
                  </a:moveTo>
                  <a:lnTo>
                    <a:pt x="8957" y="3493"/>
                  </a:lnTo>
                  <a:lnTo>
                    <a:pt x="8957" y="3433"/>
                  </a:lnTo>
                  <a:lnTo>
                    <a:pt x="9112" y="3201"/>
                  </a:lnTo>
                  <a:close/>
                  <a:moveTo>
                    <a:pt x="987" y="3201"/>
                  </a:moveTo>
                  <a:lnTo>
                    <a:pt x="1253" y="3500"/>
                  </a:lnTo>
                  <a:lnTo>
                    <a:pt x="1253" y="3500"/>
                  </a:lnTo>
                  <a:lnTo>
                    <a:pt x="1253" y="3467"/>
                  </a:lnTo>
                  <a:lnTo>
                    <a:pt x="1244" y="3467"/>
                  </a:lnTo>
                  <a:lnTo>
                    <a:pt x="992" y="3201"/>
                  </a:lnTo>
                  <a:close/>
                  <a:moveTo>
                    <a:pt x="8185" y="3201"/>
                  </a:moveTo>
                  <a:lnTo>
                    <a:pt x="8357" y="3458"/>
                  </a:lnTo>
                  <a:lnTo>
                    <a:pt x="8357" y="3510"/>
                  </a:lnTo>
                  <a:lnTo>
                    <a:pt x="8074" y="3201"/>
                  </a:lnTo>
                  <a:close/>
                  <a:moveTo>
                    <a:pt x="1073" y="5183"/>
                  </a:moveTo>
                  <a:lnTo>
                    <a:pt x="1073" y="5483"/>
                  </a:lnTo>
                  <a:lnTo>
                    <a:pt x="953" y="5483"/>
                  </a:lnTo>
                  <a:lnTo>
                    <a:pt x="953" y="5183"/>
                  </a:lnTo>
                  <a:close/>
                  <a:moveTo>
                    <a:pt x="1219" y="5183"/>
                  </a:moveTo>
                  <a:lnTo>
                    <a:pt x="1219" y="5483"/>
                  </a:lnTo>
                  <a:lnTo>
                    <a:pt x="1107" y="5483"/>
                  </a:lnTo>
                  <a:lnTo>
                    <a:pt x="1107" y="5183"/>
                  </a:lnTo>
                  <a:close/>
                  <a:moveTo>
                    <a:pt x="2025" y="5183"/>
                  </a:moveTo>
                  <a:lnTo>
                    <a:pt x="2025" y="5483"/>
                  </a:lnTo>
                  <a:lnTo>
                    <a:pt x="1905" y="5483"/>
                  </a:lnTo>
                  <a:lnTo>
                    <a:pt x="1905" y="5183"/>
                  </a:lnTo>
                  <a:close/>
                  <a:moveTo>
                    <a:pt x="2179" y="5183"/>
                  </a:moveTo>
                  <a:lnTo>
                    <a:pt x="2179" y="5483"/>
                  </a:lnTo>
                  <a:lnTo>
                    <a:pt x="2059" y="5483"/>
                  </a:lnTo>
                  <a:lnTo>
                    <a:pt x="2059" y="5183"/>
                  </a:lnTo>
                  <a:close/>
                  <a:moveTo>
                    <a:pt x="8151" y="5183"/>
                  </a:moveTo>
                  <a:lnTo>
                    <a:pt x="8151" y="5483"/>
                  </a:lnTo>
                  <a:lnTo>
                    <a:pt x="8031" y="5483"/>
                  </a:lnTo>
                  <a:lnTo>
                    <a:pt x="8031" y="5183"/>
                  </a:lnTo>
                  <a:close/>
                  <a:moveTo>
                    <a:pt x="8314" y="5183"/>
                  </a:moveTo>
                  <a:lnTo>
                    <a:pt x="8314" y="5483"/>
                  </a:lnTo>
                  <a:lnTo>
                    <a:pt x="8194" y="5483"/>
                  </a:lnTo>
                  <a:lnTo>
                    <a:pt x="8194" y="5183"/>
                  </a:lnTo>
                  <a:close/>
                  <a:moveTo>
                    <a:pt x="9103" y="5183"/>
                  </a:moveTo>
                  <a:lnTo>
                    <a:pt x="9103" y="5483"/>
                  </a:lnTo>
                  <a:lnTo>
                    <a:pt x="8983" y="5483"/>
                  </a:lnTo>
                  <a:lnTo>
                    <a:pt x="8983" y="5183"/>
                  </a:lnTo>
                  <a:close/>
                  <a:moveTo>
                    <a:pt x="9266" y="5183"/>
                  </a:moveTo>
                  <a:lnTo>
                    <a:pt x="9266" y="5483"/>
                  </a:lnTo>
                  <a:lnTo>
                    <a:pt x="9146" y="5483"/>
                  </a:lnTo>
                  <a:lnTo>
                    <a:pt x="9146" y="5183"/>
                  </a:lnTo>
                  <a:close/>
                  <a:moveTo>
                    <a:pt x="1982" y="5646"/>
                  </a:moveTo>
                  <a:lnTo>
                    <a:pt x="1862" y="5818"/>
                  </a:lnTo>
                  <a:lnTo>
                    <a:pt x="1862" y="5646"/>
                  </a:lnTo>
                  <a:close/>
                  <a:moveTo>
                    <a:pt x="9069" y="5646"/>
                  </a:moveTo>
                  <a:lnTo>
                    <a:pt x="8957" y="5818"/>
                  </a:lnTo>
                  <a:lnTo>
                    <a:pt x="8957" y="5646"/>
                  </a:lnTo>
                  <a:close/>
                  <a:moveTo>
                    <a:pt x="1253" y="5646"/>
                  </a:moveTo>
                  <a:lnTo>
                    <a:pt x="1261" y="5681"/>
                  </a:lnTo>
                  <a:lnTo>
                    <a:pt x="1261" y="5844"/>
                  </a:lnTo>
                  <a:lnTo>
                    <a:pt x="1124" y="5646"/>
                  </a:lnTo>
                  <a:close/>
                  <a:moveTo>
                    <a:pt x="8340" y="5646"/>
                  </a:moveTo>
                  <a:lnTo>
                    <a:pt x="8348" y="5681"/>
                  </a:lnTo>
                  <a:lnTo>
                    <a:pt x="8348" y="5844"/>
                  </a:lnTo>
                  <a:lnTo>
                    <a:pt x="8211" y="5646"/>
                  </a:lnTo>
                  <a:close/>
                  <a:moveTo>
                    <a:pt x="2106" y="5638"/>
                  </a:moveTo>
                  <a:lnTo>
                    <a:pt x="1862" y="5903"/>
                  </a:lnTo>
                  <a:lnTo>
                    <a:pt x="1862" y="5921"/>
                  </a:lnTo>
                  <a:lnTo>
                    <a:pt x="2128" y="5638"/>
                  </a:lnTo>
                  <a:close/>
                  <a:moveTo>
                    <a:pt x="9223" y="5638"/>
                  </a:moveTo>
                  <a:lnTo>
                    <a:pt x="8957" y="5921"/>
                  </a:lnTo>
                  <a:lnTo>
                    <a:pt x="8957" y="5878"/>
                  </a:lnTo>
                  <a:lnTo>
                    <a:pt x="8957" y="5869"/>
                  </a:lnTo>
                  <a:lnTo>
                    <a:pt x="9112" y="5638"/>
                  </a:lnTo>
                  <a:close/>
                  <a:moveTo>
                    <a:pt x="987" y="5646"/>
                  </a:moveTo>
                  <a:lnTo>
                    <a:pt x="1239" y="5922"/>
                  </a:lnTo>
                  <a:lnTo>
                    <a:pt x="1244" y="5886"/>
                  </a:lnTo>
                  <a:lnTo>
                    <a:pt x="1227" y="5886"/>
                  </a:lnTo>
                  <a:lnTo>
                    <a:pt x="1000" y="5646"/>
                  </a:lnTo>
                  <a:close/>
                  <a:moveTo>
                    <a:pt x="8147" y="5736"/>
                  </a:moveTo>
                  <a:lnTo>
                    <a:pt x="8329" y="5935"/>
                  </a:lnTo>
                  <a:lnTo>
                    <a:pt x="8331" y="5921"/>
                  </a:lnTo>
                  <a:lnTo>
                    <a:pt x="8322" y="5921"/>
                  </a:lnTo>
                  <a:lnTo>
                    <a:pt x="8147" y="5736"/>
                  </a:lnTo>
                  <a:close/>
                  <a:moveTo>
                    <a:pt x="764" y="8409"/>
                  </a:moveTo>
                  <a:lnTo>
                    <a:pt x="764" y="8709"/>
                  </a:lnTo>
                  <a:lnTo>
                    <a:pt x="644" y="8709"/>
                  </a:lnTo>
                  <a:lnTo>
                    <a:pt x="644" y="8409"/>
                  </a:lnTo>
                  <a:close/>
                  <a:moveTo>
                    <a:pt x="901" y="8409"/>
                  </a:moveTo>
                  <a:lnTo>
                    <a:pt x="858" y="8709"/>
                  </a:lnTo>
                  <a:lnTo>
                    <a:pt x="790" y="8709"/>
                  </a:lnTo>
                  <a:lnTo>
                    <a:pt x="790" y="8409"/>
                  </a:lnTo>
                  <a:close/>
                  <a:moveTo>
                    <a:pt x="9421" y="8426"/>
                  </a:moveTo>
                  <a:lnTo>
                    <a:pt x="9421" y="8726"/>
                  </a:lnTo>
                  <a:lnTo>
                    <a:pt x="9361" y="8726"/>
                  </a:lnTo>
                  <a:lnTo>
                    <a:pt x="9352" y="8692"/>
                  </a:lnTo>
                  <a:lnTo>
                    <a:pt x="9352" y="8572"/>
                  </a:lnTo>
                  <a:lnTo>
                    <a:pt x="9343" y="8572"/>
                  </a:lnTo>
                  <a:lnTo>
                    <a:pt x="9318" y="8426"/>
                  </a:lnTo>
                  <a:close/>
                  <a:moveTo>
                    <a:pt x="9584" y="8426"/>
                  </a:moveTo>
                  <a:lnTo>
                    <a:pt x="9584" y="8726"/>
                  </a:lnTo>
                  <a:lnTo>
                    <a:pt x="9472" y="8726"/>
                  </a:lnTo>
                  <a:lnTo>
                    <a:pt x="9472" y="8426"/>
                  </a:lnTo>
                  <a:close/>
                  <a:moveTo>
                    <a:pt x="5551" y="7722"/>
                  </a:moveTo>
                  <a:lnTo>
                    <a:pt x="5551" y="8658"/>
                  </a:lnTo>
                  <a:cubicBezTo>
                    <a:pt x="5483" y="8683"/>
                    <a:pt x="5405" y="8709"/>
                    <a:pt x="5328" y="8743"/>
                  </a:cubicBezTo>
                  <a:lnTo>
                    <a:pt x="5328" y="8237"/>
                  </a:lnTo>
                  <a:cubicBezTo>
                    <a:pt x="5328" y="8040"/>
                    <a:pt x="5414" y="7851"/>
                    <a:pt x="5551" y="7722"/>
                  </a:cubicBezTo>
                  <a:close/>
                  <a:moveTo>
                    <a:pt x="850" y="8872"/>
                  </a:moveTo>
                  <a:lnTo>
                    <a:pt x="824" y="9009"/>
                  </a:lnTo>
                  <a:lnTo>
                    <a:pt x="747" y="8872"/>
                  </a:lnTo>
                  <a:close/>
                  <a:moveTo>
                    <a:pt x="9489" y="8872"/>
                  </a:moveTo>
                  <a:lnTo>
                    <a:pt x="9403" y="9027"/>
                  </a:lnTo>
                  <a:lnTo>
                    <a:pt x="9386" y="8872"/>
                  </a:lnTo>
                  <a:close/>
                  <a:moveTo>
                    <a:pt x="618" y="8872"/>
                  </a:moveTo>
                  <a:lnTo>
                    <a:pt x="786" y="9141"/>
                  </a:lnTo>
                  <a:lnTo>
                    <a:pt x="786" y="9141"/>
                  </a:lnTo>
                  <a:lnTo>
                    <a:pt x="790" y="9104"/>
                  </a:lnTo>
                  <a:lnTo>
                    <a:pt x="643" y="8872"/>
                  </a:lnTo>
                  <a:close/>
                  <a:moveTo>
                    <a:pt x="9601" y="8872"/>
                  </a:moveTo>
                  <a:lnTo>
                    <a:pt x="9412" y="9164"/>
                  </a:lnTo>
                  <a:lnTo>
                    <a:pt x="9403" y="9078"/>
                  </a:lnTo>
                  <a:lnTo>
                    <a:pt x="9524" y="8872"/>
                  </a:lnTo>
                  <a:close/>
                  <a:moveTo>
                    <a:pt x="5551" y="9121"/>
                  </a:moveTo>
                  <a:lnTo>
                    <a:pt x="5551" y="9344"/>
                  </a:lnTo>
                  <a:lnTo>
                    <a:pt x="5328" y="9344"/>
                  </a:lnTo>
                  <a:lnTo>
                    <a:pt x="5328" y="9250"/>
                  </a:lnTo>
                  <a:cubicBezTo>
                    <a:pt x="5405" y="9190"/>
                    <a:pt x="5483" y="9147"/>
                    <a:pt x="5551" y="9121"/>
                  </a:cubicBezTo>
                  <a:close/>
                  <a:moveTo>
                    <a:pt x="5157" y="9516"/>
                  </a:moveTo>
                  <a:lnTo>
                    <a:pt x="5157" y="10760"/>
                  </a:lnTo>
                  <a:lnTo>
                    <a:pt x="4865" y="10760"/>
                  </a:lnTo>
                  <a:lnTo>
                    <a:pt x="4865" y="10236"/>
                  </a:lnTo>
                  <a:cubicBezTo>
                    <a:pt x="4865" y="9919"/>
                    <a:pt x="4942" y="9687"/>
                    <a:pt x="5062" y="9516"/>
                  </a:cubicBezTo>
                  <a:close/>
                  <a:moveTo>
                    <a:pt x="5551" y="9516"/>
                  </a:moveTo>
                  <a:lnTo>
                    <a:pt x="5551" y="10760"/>
                  </a:lnTo>
                  <a:lnTo>
                    <a:pt x="5328" y="10760"/>
                  </a:lnTo>
                  <a:lnTo>
                    <a:pt x="5328" y="9516"/>
                  </a:lnTo>
                  <a:close/>
                  <a:moveTo>
                    <a:pt x="738" y="9550"/>
                  </a:moveTo>
                  <a:lnTo>
                    <a:pt x="549" y="10957"/>
                  </a:lnTo>
                  <a:lnTo>
                    <a:pt x="215" y="10957"/>
                  </a:lnTo>
                  <a:lnTo>
                    <a:pt x="215" y="10339"/>
                  </a:lnTo>
                  <a:lnTo>
                    <a:pt x="215" y="10331"/>
                  </a:lnTo>
                  <a:cubicBezTo>
                    <a:pt x="206" y="10331"/>
                    <a:pt x="163" y="9988"/>
                    <a:pt x="378" y="9756"/>
                  </a:cubicBezTo>
                  <a:cubicBezTo>
                    <a:pt x="464" y="9653"/>
                    <a:pt x="592" y="9593"/>
                    <a:pt x="738" y="9550"/>
                  </a:cubicBezTo>
                  <a:close/>
                  <a:moveTo>
                    <a:pt x="9832" y="8143"/>
                  </a:moveTo>
                  <a:lnTo>
                    <a:pt x="9832" y="9610"/>
                  </a:lnTo>
                  <a:lnTo>
                    <a:pt x="9832" y="10339"/>
                  </a:lnTo>
                  <a:lnTo>
                    <a:pt x="9832" y="10957"/>
                  </a:lnTo>
                  <a:lnTo>
                    <a:pt x="9687" y="10957"/>
                  </a:lnTo>
                  <a:lnTo>
                    <a:pt x="9438" y="9215"/>
                  </a:lnTo>
                  <a:lnTo>
                    <a:pt x="9446" y="9215"/>
                  </a:lnTo>
                  <a:lnTo>
                    <a:pt x="9652" y="8881"/>
                  </a:lnTo>
                  <a:cubicBezTo>
                    <a:pt x="9695" y="8881"/>
                    <a:pt x="9730" y="8855"/>
                    <a:pt x="9730" y="8812"/>
                  </a:cubicBezTo>
                  <a:cubicBezTo>
                    <a:pt x="9730" y="8761"/>
                    <a:pt x="9695" y="8735"/>
                    <a:pt x="9652" y="8735"/>
                  </a:cubicBezTo>
                  <a:lnTo>
                    <a:pt x="9644" y="8735"/>
                  </a:lnTo>
                  <a:lnTo>
                    <a:pt x="9644" y="8435"/>
                  </a:lnTo>
                  <a:lnTo>
                    <a:pt x="9695" y="8435"/>
                  </a:lnTo>
                  <a:cubicBezTo>
                    <a:pt x="9712" y="8435"/>
                    <a:pt x="9730" y="8426"/>
                    <a:pt x="9730" y="8400"/>
                  </a:cubicBezTo>
                  <a:cubicBezTo>
                    <a:pt x="9730" y="8383"/>
                    <a:pt x="9712" y="8366"/>
                    <a:pt x="9695" y="8366"/>
                  </a:cubicBezTo>
                  <a:lnTo>
                    <a:pt x="9318" y="8366"/>
                  </a:lnTo>
                  <a:lnTo>
                    <a:pt x="9283" y="8143"/>
                  </a:lnTo>
                  <a:close/>
                  <a:moveTo>
                    <a:pt x="9815" y="11017"/>
                  </a:moveTo>
                  <a:lnTo>
                    <a:pt x="9815" y="11300"/>
                  </a:lnTo>
                  <a:lnTo>
                    <a:pt x="9738" y="11300"/>
                  </a:lnTo>
                  <a:lnTo>
                    <a:pt x="9695" y="11026"/>
                  </a:lnTo>
                  <a:lnTo>
                    <a:pt x="9815" y="11017"/>
                  </a:lnTo>
                  <a:close/>
                  <a:moveTo>
                    <a:pt x="215" y="11026"/>
                  </a:moveTo>
                  <a:lnTo>
                    <a:pt x="215" y="11309"/>
                  </a:lnTo>
                  <a:lnTo>
                    <a:pt x="198" y="11026"/>
                  </a:lnTo>
                  <a:close/>
                  <a:moveTo>
                    <a:pt x="378" y="11026"/>
                  </a:moveTo>
                  <a:lnTo>
                    <a:pt x="378" y="11309"/>
                  </a:lnTo>
                  <a:lnTo>
                    <a:pt x="258" y="11309"/>
                  </a:lnTo>
                  <a:lnTo>
                    <a:pt x="258" y="11026"/>
                  </a:lnTo>
                  <a:close/>
                  <a:moveTo>
                    <a:pt x="524" y="11026"/>
                  </a:moveTo>
                  <a:lnTo>
                    <a:pt x="524" y="11051"/>
                  </a:lnTo>
                  <a:lnTo>
                    <a:pt x="489" y="11309"/>
                  </a:lnTo>
                  <a:lnTo>
                    <a:pt x="403" y="11309"/>
                  </a:lnTo>
                  <a:lnTo>
                    <a:pt x="403" y="11026"/>
                  </a:lnTo>
                  <a:close/>
                  <a:moveTo>
                    <a:pt x="472" y="11472"/>
                  </a:moveTo>
                  <a:lnTo>
                    <a:pt x="464" y="11549"/>
                  </a:lnTo>
                  <a:lnTo>
                    <a:pt x="403" y="11472"/>
                  </a:lnTo>
                  <a:close/>
                  <a:moveTo>
                    <a:pt x="9824" y="11455"/>
                  </a:moveTo>
                  <a:lnTo>
                    <a:pt x="9772" y="11558"/>
                  </a:lnTo>
                  <a:lnTo>
                    <a:pt x="9747" y="11455"/>
                  </a:lnTo>
                  <a:close/>
                  <a:moveTo>
                    <a:pt x="361" y="11455"/>
                  </a:moveTo>
                  <a:lnTo>
                    <a:pt x="438" y="11601"/>
                  </a:lnTo>
                  <a:lnTo>
                    <a:pt x="438" y="11695"/>
                  </a:lnTo>
                  <a:lnTo>
                    <a:pt x="292" y="11455"/>
                  </a:lnTo>
                  <a:close/>
                  <a:moveTo>
                    <a:pt x="9841" y="11498"/>
                  </a:moveTo>
                  <a:lnTo>
                    <a:pt x="9841" y="11626"/>
                  </a:lnTo>
                  <a:lnTo>
                    <a:pt x="9832" y="11626"/>
                  </a:lnTo>
                  <a:lnTo>
                    <a:pt x="9790" y="11703"/>
                  </a:lnTo>
                  <a:lnTo>
                    <a:pt x="9781" y="11609"/>
                  </a:lnTo>
                  <a:lnTo>
                    <a:pt x="9841" y="11498"/>
                  </a:lnTo>
                  <a:close/>
                  <a:moveTo>
                    <a:pt x="9832" y="11695"/>
                  </a:moveTo>
                  <a:lnTo>
                    <a:pt x="9832" y="12038"/>
                  </a:lnTo>
                  <a:lnTo>
                    <a:pt x="9790" y="11755"/>
                  </a:lnTo>
                  <a:lnTo>
                    <a:pt x="9832" y="11695"/>
                  </a:lnTo>
                  <a:close/>
                  <a:moveTo>
                    <a:pt x="1545" y="1"/>
                  </a:moveTo>
                  <a:cubicBezTo>
                    <a:pt x="1433" y="1"/>
                    <a:pt x="1339" y="44"/>
                    <a:pt x="1287" y="95"/>
                  </a:cubicBezTo>
                  <a:cubicBezTo>
                    <a:pt x="1270" y="112"/>
                    <a:pt x="1261" y="121"/>
                    <a:pt x="1261" y="129"/>
                  </a:cubicBezTo>
                  <a:lnTo>
                    <a:pt x="1261" y="138"/>
                  </a:lnTo>
                  <a:cubicBezTo>
                    <a:pt x="1261" y="155"/>
                    <a:pt x="1253" y="172"/>
                    <a:pt x="1253" y="181"/>
                  </a:cubicBezTo>
                  <a:lnTo>
                    <a:pt x="867" y="181"/>
                  </a:lnTo>
                  <a:cubicBezTo>
                    <a:pt x="841" y="181"/>
                    <a:pt x="832" y="198"/>
                    <a:pt x="832" y="215"/>
                  </a:cubicBezTo>
                  <a:cubicBezTo>
                    <a:pt x="832" y="241"/>
                    <a:pt x="841" y="250"/>
                    <a:pt x="867" y="250"/>
                  </a:cubicBezTo>
                  <a:lnTo>
                    <a:pt x="901" y="250"/>
                  </a:lnTo>
                  <a:lnTo>
                    <a:pt x="901" y="550"/>
                  </a:lnTo>
                  <a:cubicBezTo>
                    <a:pt x="875" y="550"/>
                    <a:pt x="858" y="558"/>
                    <a:pt x="841" y="584"/>
                  </a:cubicBezTo>
                  <a:lnTo>
                    <a:pt x="841" y="593"/>
                  </a:lnTo>
                  <a:lnTo>
                    <a:pt x="841" y="601"/>
                  </a:lnTo>
                  <a:cubicBezTo>
                    <a:pt x="841" y="610"/>
                    <a:pt x="832" y="627"/>
                    <a:pt x="832" y="636"/>
                  </a:cubicBezTo>
                  <a:cubicBezTo>
                    <a:pt x="832" y="679"/>
                    <a:pt x="867" y="713"/>
                    <a:pt x="910" y="713"/>
                  </a:cubicBezTo>
                  <a:lnTo>
                    <a:pt x="927" y="713"/>
                  </a:lnTo>
                  <a:lnTo>
                    <a:pt x="1179" y="971"/>
                  </a:lnTo>
                  <a:lnTo>
                    <a:pt x="987" y="756"/>
                  </a:lnTo>
                  <a:lnTo>
                    <a:pt x="1090" y="756"/>
                  </a:lnTo>
                  <a:lnTo>
                    <a:pt x="1261" y="1013"/>
                  </a:lnTo>
                  <a:lnTo>
                    <a:pt x="1261" y="1065"/>
                  </a:lnTo>
                  <a:lnTo>
                    <a:pt x="1253" y="1055"/>
                  </a:lnTo>
                  <a:lnTo>
                    <a:pt x="1253" y="1055"/>
                  </a:lnTo>
                  <a:lnTo>
                    <a:pt x="1253" y="2609"/>
                  </a:lnTo>
                  <a:lnTo>
                    <a:pt x="867" y="2609"/>
                  </a:lnTo>
                  <a:cubicBezTo>
                    <a:pt x="841" y="2609"/>
                    <a:pt x="832" y="2618"/>
                    <a:pt x="832" y="2643"/>
                  </a:cubicBezTo>
                  <a:cubicBezTo>
                    <a:pt x="832" y="2660"/>
                    <a:pt x="841" y="2669"/>
                    <a:pt x="867" y="2669"/>
                  </a:cubicBezTo>
                  <a:lnTo>
                    <a:pt x="901" y="2669"/>
                  </a:lnTo>
                  <a:lnTo>
                    <a:pt x="901" y="2969"/>
                  </a:lnTo>
                  <a:cubicBezTo>
                    <a:pt x="875" y="2969"/>
                    <a:pt x="858" y="2987"/>
                    <a:pt x="841" y="3004"/>
                  </a:cubicBezTo>
                  <a:lnTo>
                    <a:pt x="841" y="3012"/>
                  </a:lnTo>
                  <a:lnTo>
                    <a:pt x="841" y="3029"/>
                  </a:lnTo>
                  <a:cubicBezTo>
                    <a:pt x="841" y="3038"/>
                    <a:pt x="832" y="3047"/>
                    <a:pt x="832" y="3055"/>
                  </a:cubicBezTo>
                  <a:cubicBezTo>
                    <a:pt x="832" y="3098"/>
                    <a:pt x="867" y="3132"/>
                    <a:pt x="910" y="3132"/>
                  </a:cubicBezTo>
                  <a:lnTo>
                    <a:pt x="927" y="3132"/>
                  </a:lnTo>
                  <a:lnTo>
                    <a:pt x="992" y="3201"/>
                  </a:lnTo>
                  <a:lnTo>
                    <a:pt x="1090" y="3201"/>
                  </a:lnTo>
                  <a:lnTo>
                    <a:pt x="1261" y="3458"/>
                  </a:lnTo>
                  <a:lnTo>
                    <a:pt x="1261" y="3510"/>
                  </a:lnTo>
                  <a:lnTo>
                    <a:pt x="1253" y="3500"/>
                  </a:lnTo>
                  <a:lnTo>
                    <a:pt x="1253" y="3500"/>
                  </a:lnTo>
                  <a:lnTo>
                    <a:pt x="1253" y="5046"/>
                  </a:lnTo>
                  <a:lnTo>
                    <a:pt x="858" y="5046"/>
                  </a:lnTo>
                  <a:cubicBezTo>
                    <a:pt x="832" y="5046"/>
                    <a:pt x="824" y="5054"/>
                    <a:pt x="824" y="5071"/>
                  </a:cubicBezTo>
                  <a:cubicBezTo>
                    <a:pt x="824" y="5097"/>
                    <a:pt x="841" y="5106"/>
                    <a:pt x="858" y="5106"/>
                  </a:cubicBezTo>
                  <a:lnTo>
                    <a:pt x="884" y="5106"/>
                  </a:lnTo>
                  <a:lnTo>
                    <a:pt x="884" y="5406"/>
                  </a:lnTo>
                  <a:cubicBezTo>
                    <a:pt x="867" y="5406"/>
                    <a:pt x="841" y="5415"/>
                    <a:pt x="832" y="5440"/>
                  </a:cubicBezTo>
                  <a:lnTo>
                    <a:pt x="832" y="5449"/>
                  </a:lnTo>
                  <a:lnTo>
                    <a:pt x="832" y="5457"/>
                  </a:lnTo>
                  <a:cubicBezTo>
                    <a:pt x="832" y="5475"/>
                    <a:pt x="824" y="5483"/>
                    <a:pt x="824" y="5483"/>
                  </a:cubicBezTo>
                  <a:cubicBezTo>
                    <a:pt x="824" y="5526"/>
                    <a:pt x="858" y="5560"/>
                    <a:pt x="901" y="5560"/>
                  </a:cubicBezTo>
                  <a:lnTo>
                    <a:pt x="918" y="5560"/>
                  </a:lnTo>
                  <a:lnTo>
                    <a:pt x="1000" y="5646"/>
                  </a:lnTo>
                  <a:lnTo>
                    <a:pt x="1090" y="5646"/>
                  </a:lnTo>
                  <a:lnTo>
                    <a:pt x="1279" y="5904"/>
                  </a:lnTo>
                  <a:lnTo>
                    <a:pt x="1261" y="5947"/>
                  </a:lnTo>
                  <a:lnTo>
                    <a:pt x="1239" y="5922"/>
                  </a:lnTo>
                  <a:lnTo>
                    <a:pt x="901" y="8263"/>
                  </a:lnTo>
                  <a:lnTo>
                    <a:pt x="549" y="8263"/>
                  </a:lnTo>
                  <a:cubicBezTo>
                    <a:pt x="524" y="8263"/>
                    <a:pt x="515" y="8272"/>
                    <a:pt x="515" y="8289"/>
                  </a:cubicBezTo>
                  <a:cubicBezTo>
                    <a:pt x="515" y="8314"/>
                    <a:pt x="524" y="8323"/>
                    <a:pt x="549" y="8323"/>
                  </a:cubicBezTo>
                  <a:lnTo>
                    <a:pt x="601" y="8323"/>
                  </a:lnTo>
                  <a:lnTo>
                    <a:pt x="601" y="8623"/>
                  </a:lnTo>
                  <a:lnTo>
                    <a:pt x="592" y="8623"/>
                  </a:lnTo>
                  <a:cubicBezTo>
                    <a:pt x="558" y="8623"/>
                    <a:pt x="532" y="8649"/>
                    <a:pt x="524" y="8666"/>
                  </a:cubicBezTo>
                  <a:cubicBezTo>
                    <a:pt x="515" y="8675"/>
                    <a:pt x="515" y="8692"/>
                    <a:pt x="515" y="8701"/>
                  </a:cubicBezTo>
                  <a:cubicBezTo>
                    <a:pt x="515" y="8743"/>
                    <a:pt x="541" y="8778"/>
                    <a:pt x="584" y="8778"/>
                  </a:cubicBezTo>
                  <a:lnTo>
                    <a:pt x="643" y="8872"/>
                  </a:lnTo>
                  <a:lnTo>
                    <a:pt x="695" y="8872"/>
                  </a:lnTo>
                  <a:lnTo>
                    <a:pt x="807" y="9061"/>
                  </a:lnTo>
                  <a:lnTo>
                    <a:pt x="790" y="9147"/>
                  </a:lnTo>
                  <a:lnTo>
                    <a:pt x="786" y="9141"/>
                  </a:lnTo>
                  <a:lnTo>
                    <a:pt x="786" y="9141"/>
                  </a:lnTo>
                  <a:lnTo>
                    <a:pt x="772" y="9275"/>
                  </a:lnTo>
                  <a:cubicBezTo>
                    <a:pt x="558" y="9318"/>
                    <a:pt x="386" y="9404"/>
                    <a:pt x="258" y="9550"/>
                  </a:cubicBezTo>
                  <a:cubicBezTo>
                    <a:pt x="0" y="9825"/>
                    <a:pt x="26" y="10202"/>
                    <a:pt x="43" y="10253"/>
                  </a:cubicBezTo>
                  <a:lnTo>
                    <a:pt x="43" y="12982"/>
                  </a:lnTo>
                  <a:lnTo>
                    <a:pt x="206" y="12982"/>
                  </a:lnTo>
                  <a:lnTo>
                    <a:pt x="206" y="11455"/>
                  </a:lnTo>
                  <a:lnTo>
                    <a:pt x="249" y="11455"/>
                  </a:lnTo>
                  <a:lnTo>
                    <a:pt x="421" y="11746"/>
                  </a:lnTo>
                  <a:lnTo>
                    <a:pt x="232" y="12990"/>
                  </a:lnTo>
                  <a:lnTo>
                    <a:pt x="4856" y="12990"/>
                  </a:lnTo>
                  <a:lnTo>
                    <a:pt x="4856" y="11214"/>
                  </a:lnTo>
                  <a:lnTo>
                    <a:pt x="5148" y="11214"/>
                  </a:lnTo>
                  <a:lnTo>
                    <a:pt x="5148" y="12990"/>
                  </a:lnTo>
                  <a:lnTo>
                    <a:pt x="5311" y="12990"/>
                  </a:lnTo>
                  <a:lnTo>
                    <a:pt x="5311" y="11214"/>
                  </a:lnTo>
                  <a:lnTo>
                    <a:pt x="5534" y="11214"/>
                  </a:lnTo>
                  <a:lnTo>
                    <a:pt x="5534" y="12990"/>
                  </a:lnTo>
                  <a:lnTo>
                    <a:pt x="10656" y="12990"/>
                  </a:lnTo>
                  <a:lnTo>
                    <a:pt x="10656" y="12261"/>
                  </a:lnTo>
                  <a:lnTo>
                    <a:pt x="10656" y="10356"/>
                  </a:lnTo>
                  <a:lnTo>
                    <a:pt x="10656" y="9627"/>
                  </a:lnTo>
                  <a:lnTo>
                    <a:pt x="10656" y="8263"/>
                  </a:lnTo>
                  <a:cubicBezTo>
                    <a:pt x="10828" y="8392"/>
                    <a:pt x="10948" y="8598"/>
                    <a:pt x="10948" y="8821"/>
                  </a:cubicBezTo>
                  <a:lnTo>
                    <a:pt x="10948" y="12990"/>
                  </a:lnTo>
                  <a:lnTo>
                    <a:pt x="11111" y="12990"/>
                  </a:lnTo>
                  <a:lnTo>
                    <a:pt x="11111" y="8821"/>
                  </a:lnTo>
                  <a:cubicBezTo>
                    <a:pt x="11111" y="8486"/>
                    <a:pt x="10931" y="8212"/>
                    <a:pt x="10656" y="8057"/>
                  </a:cubicBezTo>
                  <a:lnTo>
                    <a:pt x="10656" y="7705"/>
                  </a:lnTo>
                  <a:lnTo>
                    <a:pt x="10656" y="6976"/>
                  </a:lnTo>
                  <a:lnTo>
                    <a:pt x="10656" y="5063"/>
                  </a:lnTo>
                  <a:lnTo>
                    <a:pt x="10656" y="4334"/>
                  </a:lnTo>
                  <a:lnTo>
                    <a:pt x="9832" y="4334"/>
                  </a:lnTo>
                  <a:lnTo>
                    <a:pt x="9832" y="5063"/>
                  </a:lnTo>
                  <a:lnTo>
                    <a:pt x="9832" y="6976"/>
                  </a:lnTo>
                  <a:lnTo>
                    <a:pt x="9832" y="7705"/>
                  </a:lnTo>
                  <a:lnTo>
                    <a:pt x="9832" y="7954"/>
                  </a:lnTo>
                  <a:lnTo>
                    <a:pt x="9240" y="7954"/>
                  </a:lnTo>
                  <a:lnTo>
                    <a:pt x="8957" y="5955"/>
                  </a:lnTo>
                  <a:lnTo>
                    <a:pt x="9249" y="5638"/>
                  </a:lnTo>
                  <a:lnTo>
                    <a:pt x="9283" y="5638"/>
                  </a:lnTo>
                  <a:cubicBezTo>
                    <a:pt x="9326" y="5638"/>
                    <a:pt x="9361" y="5603"/>
                    <a:pt x="9361" y="5560"/>
                  </a:cubicBezTo>
                  <a:cubicBezTo>
                    <a:pt x="9361" y="5552"/>
                    <a:pt x="9361" y="5535"/>
                    <a:pt x="9352" y="5526"/>
                  </a:cubicBezTo>
                  <a:lnTo>
                    <a:pt x="9352" y="5518"/>
                  </a:lnTo>
                  <a:cubicBezTo>
                    <a:pt x="9352" y="5509"/>
                    <a:pt x="9335" y="5509"/>
                    <a:pt x="9326" y="5492"/>
                  </a:cubicBezTo>
                  <a:cubicBezTo>
                    <a:pt x="9318" y="5492"/>
                    <a:pt x="9318" y="5483"/>
                    <a:pt x="9309" y="5483"/>
                  </a:cubicBezTo>
                  <a:lnTo>
                    <a:pt x="9309" y="5174"/>
                  </a:lnTo>
                  <a:lnTo>
                    <a:pt x="9326" y="5174"/>
                  </a:lnTo>
                  <a:cubicBezTo>
                    <a:pt x="9352" y="5174"/>
                    <a:pt x="9361" y="5166"/>
                    <a:pt x="9361" y="5140"/>
                  </a:cubicBezTo>
                  <a:cubicBezTo>
                    <a:pt x="9361" y="5123"/>
                    <a:pt x="9352" y="5106"/>
                    <a:pt x="9326" y="5106"/>
                  </a:cubicBezTo>
                  <a:lnTo>
                    <a:pt x="8940" y="5106"/>
                  </a:lnTo>
                  <a:lnTo>
                    <a:pt x="8940" y="3536"/>
                  </a:lnTo>
                  <a:lnTo>
                    <a:pt x="9249" y="3201"/>
                  </a:lnTo>
                  <a:lnTo>
                    <a:pt x="9283" y="3201"/>
                  </a:lnTo>
                  <a:cubicBezTo>
                    <a:pt x="9326" y="3201"/>
                    <a:pt x="9361" y="3167"/>
                    <a:pt x="9361" y="3124"/>
                  </a:cubicBezTo>
                  <a:cubicBezTo>
                    <a:pt x="9361" y="3115"/>
                    <a:pt x="9361" y="3107"/>
                    <a:pt x="9352" y="3089"/>
                  </a:cubicBezTo>
                  <a:lnTo>
                    <a:pt x="9352" y="3081"/>
                  </a:lnTo>
                  <a:cubicBezTo>
                    <a:pt x="9352" y="3072"/>
                    <a:pt x="9335" y="3072"/>
                    <a:pt x="9326" y="3064"/>
                  </a:cubicBezTo>
                  <a:cubicBezTo>
                    <a:pt x="9318" y="3064"/>
                    <a:pt x="9318" y="3047"/>
                    <a:pt x="9309" y="3047"/>
                  </a:cubicBezTo>
                  <a:lnTo>
                    <a:pt x="9309" y="2738"/>
                  </a:lnTo>
                  <a:lnTo>
                    <a:pt x="9326" y="2738"/>
                  </a:lnTo>
                  <a:cubicBezTo>
                    <a:pt x="9352" y="2738"/>
                    <a:pt x="9361" y="2729"/>
                    <a:pt x="9361" y="2703"/>
                  </a:cubicBezTo>
                  <a:cubicBezTo>
                    <a:pt x="9361" y="2686"/>
                    <a:pt x="9352" y="2678"/>
                    <a:pt x="9326" y="2678"/>
                  </a:cubicBezTo>
                  <a:lnTo>
                    <a:pt x="8940" y="2678"/>
                  </a:lnTo>
                  <a:lnTo>
                    <a:pt x="8940" y="1099"/>
                  </a:lnTo>
                  <a:lnTo>
                    <a:pt x="9249" y="764"/>
                  </a:lnTo>
                  <a:lnTo>
                    <a:pt x="9283" y="764"/>
                  </a:lnTo>
                  <a:cubicBezTo>
                    <a:pt x="9326" y="764"/>
                    <a:pt x="9361" y="730"/>
                    <a:pt x="9361" y="687"/>
                  </a:cubicBezTo>
                  <a:cubicBezTo>
                    <a:pt x="9361" y="679"/>
                    <a:pt x="9361" y="670"/>
                    <a:pt x="9352" y="661"/>
                  </a:cubicBezTo>
                  <a:lnTo>
                    <a:pt x="9352" y="644"/>
                  </a:lnTo>
                  <a:cubicBezTo>
                    <a:pt x="9352" y="636"/>
                    <a:pt x="9335" y="636"/>
                    <a:pt x="9326" y="627"/>
                  </a:cubicBezTo>
                  <a:cubicBezTo>
                    <a:pt x="9318" y="627"/>
                    <a:pt x="9318" y="619"/>
                    <a:pt x="9309" y="619"/>
                  </a:cubicBezTo>
                  <a:lnTo>
                    <a:pt x="9309" y="301"/>
                  </a:lnTo>
                  <a:lnTo>
                    <a:pt x="9326" y="301"/>
                  </a:lnTo>
                  <a:cubicBezTo>
                    <a:pt x="9352" y="301"/>
                    <a:pt x="9361" y="284"/>
                    <a:pt x="9361" y="275"/>
                  </a:cubicBezTo>
                  <a:cubicBezTo>
                    <a:pt x="9361" y="250"/>
                    <a:pt x="9352" y="241"/>
                    <a:pt x="9326" y="241"/>
                  </a:cubicBezTo>
                  <a:lnTo>
                    <a:pt x="8940" y="241"/>
                  </a:lnTo>
                  <a:cubicBezTo>
                    <a:pt x="8940" y="232"/>
                    <a:pt x="8940" y="215"/>
                    <a:pt x="8932" y="207"/>
                  </a:cubicBezTo>
                  <a:lnTo>
                    <a:pt x="8932" y="198"/>
                  </a:lnTo>
                  <a:lnTo>
                    <a:pt x="8932" y="190"/>
                  </a:lnTo>
                  <a:cubicBezTo>
                    <a:pt x="8932" y="172"/>
                    <a:pt x="8932" y="172"/>
                    <a:pt x="8923" y="164"/>
                  </a:cubicBezTo>
                  <a:lnTo>
                    <a:pt x="8906" y="155"/>
                  </a:lnTo>
                  <a:cubicBezTo>
                    <a:pt x="8906" y="155"/>
                    <a:pt x="8906" y="147"/>
                    <a:pt x="8897" y="147"/>
                  </a:cubicBezTo>
                  <a:lnTo>
                    <a:pt x="8889" y="129"/>
                  </a:lnTo>
                  <a:lnTo>
                    <a:pt x="8880" y="121"/>
                  </a:lnTo>
                  <a:cubicBezTo>
                    <a:pt x="8880" y="121"/>
                    <a:pt x="8863" y="121"/>
                    <a:pt x="8863" y="112"/>
                  </a:cubicBezTo>
                  <a:lnTo>
                    <a:pt x="8854" y="104"/>
                  </a:lnTo>
                  <a:cubicBezTo>
                    <a:pt x="8846" y="87"/>
                    <a:pt x="8820" y="78"/>
                    <a:pt x="8811" y="78"/>
                  </a:cubicBezTo>
                  <a:cubicBezTo>
                    <a:pt x="8760" y="61"/>
                    <a:pt x="8709" y="44"/>
                    <a:pt x="8640" y="44"/>
                  </a:cubicBezTo>
                  <a:cubicBezTo>
                    <a:pt x="8537" y="44"/>
                    <a:pt x="8434" y="87"/>
                    <a:pt x="8383" y="147"/>
                  </a:cubicBezTo>
                  <a:lnTo>
                    <a:pt x="8383" y="155"/>
                  </a:lnTo>
                  <a:cubicBezTo>
                    <a:pt x="8374" y="164"/>
                    <a:pt x="8365" y="172"/>
                    <a:pt x="8365" y="190"/>
                  </a:cubicBezTo>
                  <a:lnTo>
                    <a:pt x="8365" y="198"/>
                  </a:lnTo>
                  <a:cubicBezTo>
                    <a:pt x="8365" y="207"/>
                    <a:pt x="8348" y="232"/>
                    <a:pt x="8348" y="241"/>
                  </a:cubicBezTo>
                  <a:lnTo>
                    <a:pt x="7962" y="241"/>
                  </a:lnTo>
                  <a:cubicBezTo>
                    <a:pt x="7945" y="241"/>
                    <a:pt x="7936" y="250"/>
                    <a:pt x="7936" y="275"/>
                  </a:cubicBezTo>
                  <a:cubicBezTo>
                    <a:pt x="7936" y="292"/>
                    <a:pt x="7954" y="301"/>
                    <a:pt x="7962" y="301"/>
                  </a:cubicBezTo>
                  <a:lnTo>
                    <a:pt x="7996" y="301"/>
                  </a:lnTo>
                  <a:lnTo>
                    <a:pt x="7996" y="601"/>
                  </a:lnTo>
                  <a:cubicBezTo>
                    <a:pt x="7979" y="601"/>
                    <a:pt x="7954" y="619"/>
                    <a:pt x="7945" y="636"/>
                  </a:cubicBezTo>
                  <a:lnTo>
                    <a:pt x="7945" y="644"/>
                  </a:lnTo>
                  <a:lnTo>
                    <a:pt x="7945" y="661"/>
                  </a:lnTo>
                  <a:cubicBezTo>
                    <a:pt x="7945" y="670"/>
                    <a:pt x="7936" y="679"/>
                    <a:pt x="7936" y="679"/>
                  </a:cubicBezTo>
                  <a:cubicBezTo>
                    <a:pt x="7936" y="721"/>
                    <a:pt x="7962" y="756"/>
                    <a:pt x="8005" y="756"/>
                  </a:cubicBezTo>
                  <a:lnTo>
                    <a:pt x="8031" y="756"/>
                  </a:lnTo>
                  <a:lnTo>
                    <a:pt x="8340" y="1090"/>
                  </a:lnTo>
                  <a:lnTo>
                    <a:pt x="8348" y="1090"/>
                  </a:lnTo>
                  <a:lnTo>
                    <a:pt x="8348" y="2652"/>
                  </a:lnTo>
                  <a:lnTo>
                    <a:pt x="7954" y="2652"/>
                  </a:lnTo>
                  <a:cubicBezTo>
                    <a:pt x="7936" y="2652"/>
                    <a:pt x="7919" y="2660"/>
                    <a:pt x="7919" y="2686"/>
                  </a:cubicBezTo>
                  <a:cubicBezTo>
                    <a:pt x="7919" y="2703"/>
                    <a:pt x="7945" y="2721"/>
                    <a:pt x="7954" y="2721"/>
                  </a:cubicBezTo>
                  <a:lnTo>
                    <a:pt x="7988" y="2721"/>
                  </a:lnTo>
                  <a:lnTo>
                    <a:pt x="7988" y="3021"/>
                  </a:lnTo>
                  <a:cubicBezTo>
                    <a:pt x="7962" y="3021"/>
                    <a:pt x="7945" y="3029"/>
                    <a:pt x="7936" y="3047"/>
                  </a:cubicBezTo>
                  <a:lnTo>
                    <a:pt x="7936" y="3064"/>
                  </a:lnTo>
                  <a:lnTo>
                    <a:pt x="7936" y="3072"/>
                  </a:lnTo>
                  <a:cubicBezTo>
                    <a:pt x="7936" y="3081"/>
                    <a:pt x="7919" y="3089"/>
                    <a:pt x="7919" y="3089"/>
                  </a:cubicBezTo>
                  <a:cubicBezTo>
                    <a:pt x="7919" y="3132"/>
                    <a:pt x="7954" y="3167"/>
                    <a:pt x="7996" y="3167"/>
                  </a:cubicBezTo>
                  <a:lnTo>
                    <a:pt x="8022" y="3167"/>
                  </a:lnTo>
                  <a:lnTo>
                    <a:pt x="8331" y="3501"/>
                  </a:lnTo>
                  <a:lnTo>
                    <a:pt x="8340" y="3501"/>
                  </a:lnTo>
                  <a:lnTo>
                    <a:pt x="8340" y="5080"/>
                  </a:lnTo>
                  <a:lnTo>
                    <a:pt x="7945" y="5080"/>
                  </a:lnTo>
                  <a:cubicBezTo>
                    <a:pt x="7919" y="5080"/>
                    <a:pt x="7911" y="5089"/>
                    <a:pt x="7911" y="5106"/>
                  </a:cubicBezTo>
                  <a:cubicBezTo>
                    <a:pt x="7911" y="5131"/>
                    <a:pt x="7919" y="5140"/>
                    <a:pt x="7945" y="5140"/>
                  </a:cubicBezTo>
                  <a:lnTo>
                    <a:pt x="7979" y="5140"/>
                  </a:lnTo>
                  <a:lnTo>
                    <a:pt x="7979" y="5440"/>
                  </a:lnTo>
                  <a:cubicBezTo>
                    <a:pt x="7954" y="5440"/>
                    <a:pt x="7936" y="5449"/>
                    <a:pt x="7919" y="5475"/>
                  </a:cubicBezTo>
                  <a:lnTo>
                    <a:pt x="7919" y="5483"/>
                  </a:lnTo>
                  <a:lnTo>
                    <a:pt x="7919" y="5492"/>
                  </a:lnTo>
                  <a:cubicBezTo>
                    <a:pt x="7919" y="5500"/>
                    <a:pt x="7911" y="5518"/>
                    <a:pt x="7911" y="5518"/>
                  </a:cubicBezTo>
                  <a:cubicBezTo>
                    <a:pt x="7911" y="5560"/>
                    <a:pt x="7945" y="5586"/>
                    <a:pt x="7988" y="5586"/>
                  </a:cubicBezTo>
                  <a:lnTo>
                    <a:pt x="8005" y="5586"/>
                  </a:lnTo>
                  <a:lnTo>
                    <a:pt x="8147" y="5736"/>
                  </a:lnTo>
                  <a:lnTo>
                    <a:pt x="8065" y="5646"/>
                  </a:lnTo>
                  <a:lnTo>
                    <a:pt x="8168" y="5646"/>
                  </a:lnTo>
                  <a:lnTo>
                    <a:pt x="8357" y="5904"/>
                  </a:lnTo>
                  <a:lnTo>
                    <a:pt x="8340" y="5947"/>
                  </a:lnTo>
                  <a:lnTo>
                    <a:pt x="8329" y="5935"/>
                  </a:lnTo>
                  <a:lnTo>
                    <a:pt x="8280" y="6273"/>
                  </a:lnTo>
                  <a:lnTo>
                    <a:pt x="5457" y="6273"/>
                  </a:lnTo>
                  <a:cubicBezTo>
                    <a:pt x="5337" y="6273"/>
                    <a:pt x="5242" y="6375"/>
                    <a:pt x="5242" y="6487"/>
                  </a:cubicBezTo>
                  <a:lnTo>
                    <a:pt x="5242" y="6504"/>
                  </a:lnTo>
                  <a:lnTo>
                    <a:pt x="5242" y="6599"/>
                  </a:lnTo>
                  <a:cubicBezTo>
                    <a:pt x="5242" y="6719"/>
                    <a:pt x="5337" y="6813"/>
                    <a:pt x="5457" y="6813"/>
                  </a:cubicBezTo>
                  <a:lnTo>
                    <a:pt x="5551" y="6813"/>
                  </a:lnTo>
                  <a:lnTo>
                    <a:pt x="5551" y="7448"/>
                  </a:lnTo>
                  <a:cubicBezTo>
                    <a:pt x="5320" y="7594"/>
                    <a:pt x="5157" y="7860"/>
                    <a:pt x="5157" y="8160"/>
                  </a:cubicBezTo>
                  <a:lnTo>
                    <a:pt x="5157" y="8761"/>
                  </a:lnTo>
                  <a:cubicBezTo>
                    <a:pt x="5036" y="8838"/>
                    <a:pt x="4934" y="8924"/>
                    <a:pt x="4831" y="9035"/>
                  </a:cubicBezTo>
                  <a:lnTo>
                    <a:pt x="4831" y="8289"/>
                  </a:lnTo>
                  <a:lnTo>
                    <a:pt x="4865" y="8289"/>
                  </a:lnTo>
                  <a:cubicBezTo>
                    <a:pt x="4985" y="8289"/>
                    <a:pt x="5079" y="8194"/>
                    <a:pt x="5079" y="8074"/>
                  </a:cubicBezTo>
                  <a:lnTo>
                    <a:pt x="5079" y="7971"/>
                  </a:lnTo>
                  <a:cubicBezTo>
                    <a:pt x="5079" y="7851"/>
                    <a:pt x="4985" y="7757"/>
                    <a:pt x="4865" y="7757"/>
                  </a:cubicBezTo>
                  <a:lnTo>
                    <a:pt x="4007" y="7757"/>
                  </a:lnTo>
                  <a:lnTo>
                    <a:pt x="4007" y="7645"/>
                  </a:lnTo>
                  <a:lnTo>
                    <a:pt x="4007" y="6916"/>
                  </a:lnTo>
                  <a:lnTo>
                    <a:pt x="4007" y="5011"/>
                  </a:lnTo>
                  <a:lnTo>
                    <a:pt x="4007" y="4282"/>
                  </a:lnTo>
                  <a:lnTo>
                    <a:pt x="3149" y="4282"/>
                  </a:lnTo>
                  <a:lnTo>
                    <a:pt x="3149" y="5011"/>
                  </a:lnTo>
                  <a:lnTo>
                    <a:pt x="3149" y="6916"/>
                  </a:lnTo>
                  <a:lnTo>
                    <a:pt x="3149" y="7645"/>
                  </a:lnTo>
                  <a:lnTo>
                    <a:pt x="3149" y="7757"/>
                  </a:lnTo>
                  <a:lnTo>
                    <a:pt x="2119" y="7757"/>
                  </a:lnTo>
                  <a:lnTo>
                    <a:pt x="1853" y="5912"/>
                  </a:lnTo>
                  <a:lnTo>
                    <a:pt x="1862" y="5903"/>
                  </a:lnTo>
                  <a:lnTo>
                    <a:pt x="1862" y="5878"/>
                  </a:lnTo>
                  <a:lnTo>
                    <a:pt x="1862" y="5869"/>
                  </a:lnTo>
                  <a:lnTo>
                    <a:pt x="2025" y="5638"/>
                  </a:lnTo>
                  <a:lnTo>
                    <a:pt x="2106" y="5638"/>
                  </a:lnTo>
                  <a:lnTo>
                    <a:pt x="2154" y="5586"/>
                  </a:lnTo>
                  <a:lnTo>
                    <a:pt x="2188" y="5586"/>
                  </a:lnTo>
                  <a:cubicBezTo>
                    <a:pt x="2231" y="5586"/>
                    <a:pt x="2257" y="5560"/>
                    <a:pt x="2257" y="5518"/>
                  </a:cubicBezTo>
                  <a:cubicBezTo>
                    <a:pt x="2257" y="5500"/>
                    <a:pt x="2257" y="5492"/>
                    <a:pt x="2248" y="5483"/>
                  </a:cubicBezTo>
                  <a:lnTo>
                    <a:pt x="2248" y="5475"/>
                  </a:lnTo>
                  <a:cubicBezTo>
                    <a:pt x="2248" y="5457"/>
                    <a:pt x="2239" y="5457"/>
                    <a:pt x="2231" y="5449"/>
                  </a:cubicBezTo>
                  <a:cubicBezTo>
                    <a:pt x="2214" y="5449"/>
                    <a:pt x="2214" y="5440"/>
                    <a:pt x="2205" y="5440"/>
                  </a:cubicBezTo>
                  <a:lnTo>
                    <a:pt x="2205" y="5131"/>
                  </a:lnTo>
                  <a:lnTo>
                    <a:pt x="2231" y="5131"/>
                  </a:lnTo>
                  <a:cubicBezTo>
                    <a:pt x="2248" y="5131"/>
                    <a:pt x="2257" y="5114"/>
                    <a:pt x="2257" y="5097"/>
                  </a:cubicBezTo>
                  <a:cubicBezTo>
                    <a:pt x="2257" y="5071"/>
                    <a:pt x="2248" y="5063"/>
                    <a:pt x="2231" y="5063"/>
                  </a:cubicBezTo>
                  <a:lnTo>
                    <a:pt x="1845" y="5063"/>
                  </a:lnTo>
                  <a:lnTo>
                    <a:pt x="1845" y="3484"/>
                  </a:lnTo>
                  <a:lnTo>
                    <a:pt x="1862" y="3466"/>
                  </a:lnTo>
                  <a:lnTo>
                    <a:pt x="1862" y="3466"/>
                  </a:lnTo>
                  <a:lnTo>
                    <a:pt x="1862" y="3433"/>
                  </a:lnTo>
                  <a:lnTo>
                    <a:pt x="2025" y="3201"/>
                  </a:lnTo>
                  <a:lnTo>
                    <a:pt x="2113" y="3201"/>
                  </a:lnTo>
                  <a:lnTo>
                    <a:pt x="2154" y="3158"/>
                  </a:lnTo>
                  <a:lnTo>
                    <a:pt x="2188" y="3158"/>
                  </a:lnTo>
                  <a:cubicBezTo>
                    <a:pt x="2231" y="3158"/>
                    <a:pt x="2257" y="3124"/>
                    <a:pt x="2257" y="3081"/>
                  </a:cubicBezTo>
                  <a:cubicBezTo>
                    <a:pt x="2257" y="3072"/>
                    <a:pt x="2257" y="3055"/>
                    <a:pt x="2248" y="3047"/>
                  </a:cubicBezTo>
                  <a:lnTo>
                    <a:pt x="2248" y="3038"/>
                  </a:lnTo>
                  <a:cubicBezTo>
                    <a:pt x="2248" y="3029"/>
                    <a:pt x="2239" y="3029"/>
                    <a:pt x="2231" y="3012"/>
                  </a:cubicBezTo>
                  <a:cubicBezTo>
                    <a:pt x="2214" y="3012"/>
                    <a:pt x="2214" y="3004"/>
                    <a:pt x="2205" y="3004"/>
                  </a:cubicBezTo>
                  <a:lnTo>
                    <a:pt x="2205" y="2695"/>
                  </a:lnTo>
                  <a:lnTo>
                    <a:pt x="2231" y="2695"/>
                  </a:lnTo>
                  <a:cubicBezTo>
                    <a:pt x="2248" y="2695"/>
                    <a:pt x="2257" y="2686"/>
                    <a:pt x="2257" y="2660"/>
                  </a:cubicBezTo>
                  <a:cubicBezTo>
                    <a:pt x="2257" y="2643"/>
                    <a:pt x="2248" y="2626"/>
                    <a:pt x="2231" y="2626"/>
                  </a:cubicBezTo>
                  <a:lnTo>
                    <a:pt x="1845" y="2626"/>
                  </a:lnTo>
                  <a:lnTo>
                    <a:pt x="1845" y="1056"/>
                  </a:lnTo>
                  <a:lnTo>
                    <a:pt x="1862" y="1037"/>
                  </a:lnTo>
                  <a:lnTo>
                    <a:pt x="1862" y="1037"/>
                  </a:lnTo>
                  <a:lnTo>
                    <a:pt x="1862" y="987"/>
                  </a:lnTo>
                  <a:lnTo>
                    <a:pt x="2025" y="756"/>
                  </a:lnTo>
                  <a:lnTo>
                    <a:pt x="2122" y="756"/>
                  </a:lnTo>
                  <a:lnTo>
                    <a:pt x="2154" y="721"/>
                  </a:lnTo>
                  <a:lnTo>
                    <a:pt x="2188" y="721"/>
                  </a:lnTo>
                  <a:cubicBezTo>
                    <a:pt x="2231" y="721"/>
                    <a:pt x="2257" y="687"/>
                    <a:pt x="2257" y="644"/>
                  </a:cubicBezTo>
                  <a:cubicBezTo>
                    <a:pt x="2257" y="636"/>
                    <a:pt x="2257" y="627"/>
                    <a:pt x="2248" y="610"/>
                  </a:cubicBezTo>
                  <a:lnTo>
                    <a:pt x="2248" y="601"/>
                  </a:lnTo>
                  <a:cubicBezTo>
                    <a:pt x="2248" y="593"/>
                    <a:pt x="2239" y="593"/>
                    <a:pt x="2231" y="584"/>
                  </a:cubicBezTo>
                  <a:cubicBezTo>
                    <a:pt x="2214" y="584"/>
                    <a:pt x="2214" y="567"/>
                    <a:pt x="2205" y="567"/>
                  </a:cubicBezTo>
                  <a:lnTo>
                    <a:pt x="2205" y="258"/>
                  </a:lnTo>
                  <a:lnTo>
                    <a:pt x="2231" y="258"/>
                  </a:lnTo>
                  <a:cubicBezTo>
                    <a:pt x="2248" y="258"/>
                    <a:pt x="2257" y="241"/>
                    <a:pt x="2257" y="224"/>
                  </a:cubicBezTo>
                  <a:cubicBezTo>
                    <a:pt x="2257" y="207"/>
                    <a:pt x="2248" y="198"/>
                    <a:pt x="2231" y="198"/>
                  </a:cubicBezTo>
                  <a:lnTo>
                    <a:pt x="1845" y="198"/>
                  </a:lnTo>
                  <a:cubicBezTo>
                    <a:pt x="1845" y="181"/>
                    <a:pt x="1845" y="172"/>
                    <a:pt x="1828" y="164"/>
                  </a:cubicBezTo>
                  <a:lnTo>
                    <a:pt x="1828" y="155"/>
                  </a:lnTo>
                  <a:lnTo>
                    <a:pt x="1828" y="138"/>
                  </a:lnTo>
                  <a:cubicBezTo>
                    <a:pt x="1828" y="129"/>
                    <a:pt x="1828" y="129"/>
                    <a:pt x="1819" y="121"/>
                  </a:cubicBezTo>
                  <a:cubicBezTo>
                    <a:pt x="1819" y="121"/>
                    <a:pt x="1819" y="112"/>
                    <a:pt x="1811" y="112"/>
                  </a:cubicBezTo>
                  <a:cubicBezTo>
                    <a:pt x="1811" y="112"/>
                    <a:pt x="1811" y="95"/>
                    <a:pt x="1802" y="95"/>
                  </a:cubicBezTo>
                  <a:lnTo>
                    <a:pt x="1785" y="87"/>
                  </a:lnTo>
                  <a:lnTo>
                    <a:pt x="1776" y="78"/>
                  </a:lnTo>
                  <a:cubicBezTo>
                    <a:pt x="1776" y="78"/>
                    <a:pt x="1768" y="78"/>
                    <a:pt x="1768" y="69"/>
                  </a:cubicBezTo>
                  <a:lnTo>
                    <a:pt x="1759" y="52"/>
                  </a:lnTo>
                  <a:cubicBezTo>
                    <a:pt x="1742" y="44"/>
                    <a:pt x="1725" y="35"/>
                    <a:pt x="1716" y="35"/>
                  </a:cubicBezTo>
                  <a:cubicBezTo>
                    <a:pt x="1656" y="9"/>
                    <a:pt x="1605" y="1"/>
                    <a:pt x="1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142075" y="2752723"/>
              <a:ext cx="323502" cy="1882306"/>
            </a:xfrm>
            <a:custGeom>
              <a:avLst/>
              <a:gdLst/>
              <a:ahLst/>
              <a:cxnLst/>
              <a:rect l="l" t="t" r="r" b="b"/>
              <a:pathLst>
                <a:path w="2678" h="15582" extrusionOk="0">
                  <a:moveTo>
                    <a:pt x="1022" y="2746"/>
                  </a:moveTo>
                  <a:lnTo>
                    <a:pt x="1022" y="2840"/>
                  </a:lnTo>
                  <a:lnTo>
                    <a:pt x="859" y="2840"/>
                  </a:lnTo>
                  <a:lnTo>
                    <a:pt x="859" y="2746"/>
                  </a:lnTo>
                  <a:close/>
                  <a:moveTo>
                    <a:pt x="1151" y="2746"/>
                  </a:moveTo>
                  <a:lnTo>
                    <a:pt x="1151" y="2840"/>
                  </a:lnTo>
                  <a:lnTo>
                    <a:pt x="1065" y="2840"/>
                  </a:lnTo>
                  <a:lnTo>
                    <a:pt x="1065" y="2746"/>
                  </a:lnTo>
                  <a:close/>
                  <a:moveTo>
                    <a:pt x="1614" y="2754"/>
                  </a:moveTo>
                  <a:lnTo>
                    <a:pt x="1614" y="2849"/>
                  </a:lnTo>
                  <a:lnTo>
                    <a:pt x="1528" y="2849"/>
                  </a:lnTo>
                  <a:lnTo>
                    <a:pt x="1528" y="2754"/>
                  </a:lnTo>
                  <a:close/>
                  <a:moveTo>
                    <a:pt x="1820" y="2754"/>
                  </a:moveTo>
                  <a:lnTo>
                    <a:pt x="1820" y="2849"/>
                  </a:lnTo>
                  <a:lnTo>
                    <a:pt x="1657" y="2849"/>
                  </a:lnTo>
                  <a:lnTo>
                    <a:pt x="1657" y="2754"/>
                  </a:lnTo>
                  <a:close/>
                  <a:moveTo>
                    <a:pt x="1013" y="2917"/>
                  </a:moveTo>
                  <a:lnTo>
                    <a:pt x="1013" y="3072"/>
                  </a:lnTo>
                  <a:lnTo>
                    <a:pt x="850" y="3072"/>
                  </a:lnTo>
                  <a:lnTo>
                    <a:pt x="850" y="2917"/>
                  </a:lnTo>
                  <a:close/>
                  <a:moveTo>
                    <a:pt x="1142" y="2917"/>
                  </a:moveTo>
                  <a:lnTo>
                    <a:pt x="1142" y="3072"/>
                  </a:lnTo>
                  <a:lnTo>
                    <a:pt x="1056" y="3072"/>
                  </a:lnTo>
                  <a:lnTo>
                    <a:pt x="1056" y="2917"/>
                  </a:lnTo>
                  <a:close/>
                  <a:moveTo>
                    <a:pt x="1588" y="2917"/>
                  </a:moveTo>
                  <a:lnTo>
                    <a:pt x="1588" y="3072"/>
                  </a:lnTo>
                  <a:lnTo>
                    <a:pt x="1502" y="3072"/>
                  </a:lnTo>
                  <a:lnTo>
                    <a:pt x="1502" y="2917"/>
                  </a:lnTo>
                  <a:close/>
                  <a:moveTo>
                    <a:pt x="1794" y="2917"/>
                  </a:moveTo>
                  <a:lnTo>
                    <a:pt x="1794" y="3072"/>
                  </a:lnTo>
                  <a:lnTo>
                    <a:pt x="1631" y="3072"/>
                  </a:lnTo>
                  <a:lnTo>
                    <a:pt x="1631" y="2917"/>
                  </a:lnTo>
                  <a:close/>
                  <a:moveTo>
                    <a:pt x="1116" y="3981"/>
                  </a:moveTo>
                  <a:lnTo>
                    <a:pt x="1116" y="3990"/>
                  </a:lnTo>
                  <a:lnTo>
                    <a:pt x="1279" y="3990"/>
                  </a:lnTo>
                  <a:lnTo>
                    <a:pt x="1279" y="4084"/>
                  </a:lnTo>
                  <a:lnTo>
                    <a:pt x="1202" y="4084"/>
                  </a:lnTo>
                  <a:cubicBezTo>
                    <a:pt x="1193" y="4084"/>
                    <a:pt x="1185" y="4101"/>
                    <a:pt x="1185" y="4110"/>
                  </a:cubicBezTo>
                  <a:cubicBezTo>
                    <a:pt x="1185" y="4119"/>
                    <a:pt x="1193" y="4127"/>
                    <a:pt x="1202" y="4127"/>
                  </a:cubicBezTo>
                  <a:lnTo>
                    <a:pt x="1279" y="4127"/>
                  </a:lnTo>
                  <a:lnTo>
                    <a:pt x="1279" y="4299"/>
                  </a:lnTo>
                  <a:lnTo>
                    <a:pt x="1202" y="4299"/>
                  </a:lnTo>
                  <a:cubicBezTo>
                    <a:pt x="1193" y="4299"/>
                    <a:pt x="1185" y="4316"/>
                    <a:pt x="1185" y="4325"/>
                  </a:cubicBezTo>
                  <a:cubicBezTo>
                    <a:pt x="1185" y="4333"/>
                    <a:pt x="1193" y="4342"/>
                    <a:pt x="1202" y="4342"/>
                  </a:cubicBezTo>
                  <a:lnTo>
                    <a:pt x="1279" y="4342"/>
                  </a:lnTo>
                  <a:lnTo>
                    <a:pt x="1279" y="4513"/>
                  </a:lnTo>
                  <a:lnTo>
                    <a:pt x="1202" y="4513"/>
                  </a:lnTo>
                  <a:cubicBezTo>
                    <a:pt x="1193" y="4513"/>
                    <a:pt x="1185" y="4530"/>
                    <a:pt x="1185" y="4539"/>
                  </a:cubicBezTo>
                  <a:cubicBezTo>
                    <a:pt x="1185" y="4548"/>
                    <a:pt x="1193" y="4556"/>
                    <a:pt x="1202" y="4556"/>
                  </a:cubicBezTo>
                  <a:lnTo>
                    <a:pt x="1279" y="4556"/>
                  </a:lnTo>
                  <a:lnTo>
                    <a:pt x="1279" y="4728"/>
                  </a:lnTo>
                  <a:lnTo>
                    <a:pt x="1202" y="4728"/>
                  </a:lnTo>
                  <a:cubicBezTo>
                    <a:pt x="1193" y="4728"/>
                    <a:pt x="1185" y="4745"/>
                    <a:pt x="1185" y="4753"/>
                  </a:cubicBezTo>
                  <a:cubicBezTo>
                    <a:pt x="1185" y="4762"/>
                    <a:pt x="1193" y="4771"/>
                    <a:pt x="1202" y="4771"/>
                  </a:cubicBezTo>
                  <a:lnTo>
                    <a:pt x="1279" y="4771"/>
                  </a:lnTo>
                  <a:lnTo>
                    <a:pt x="1279" y="4942"/>
                  </a:lnTo>
                  <a:lnTo>
                    <a:pt x="1202" y="4942"/>
                  </a:lnTo>
                  <a:cubicBezTo>
                    <a:pt x="1193" y="4942"/>
                    <a:pt x="1185" y="4959"/>
                    <a:pt x="1185" y="4968"/>
                  </a:cubicBezTo>
                  <a:cubicBezTo>
                    <a:pt x="1185" y="4977"/>
                    <a:pt x="1193" y="4985"/>
                    <a:pt x="1202" y="4985"/>
                  </a:cubicBezTo>
                  <a:lnTo>
                    <a:pt x="1279" y="4985"/>
                  </a:lnTo>
                  <a:lnTo>
                    <a:pt x="1279" y="5045"/>
                  </a:lnTo>
                  <a:lnTo>
                    <a:pt x="1279" y="5157"/>
                  </a:lnTo>
                  <a:lnTo>
                    <a:pt x="1202" y="5157"/>
                  </a:lnTo>
                  <a:cubicBezTo>
                    <a:pt x="1193" y="5157"/>
                    <a:pt x="1185" y="5174"/>
                    <a:pt x="1185" y="5182"/>
                  </a:cubicBezTo>
                  <a:cubicBezTo>
                    <a:pt x="1185" y="5191"/>
                    <a:pt x="1193" y="5200"/>
                    <a:pt x="1202" y="5200"/>
                  </a:cubicBezTo>
                  <a:lnTo>
                    <a:pt x="1279" y="5200"/>
                  </a:lnTo>
                  <a:lnTo>
                    <a:pt x="1279" y="5371"/>
                  </a:lnTo>
                  <a:lnTo>
                    <a:pt x="1202" y="5371"/>
                  </a:lnTo>
                  <a:cubicBezTo>
                    <a:pt x="1193" y="5371"/>
                    <a:pt x="1185" y="5388"/>
                    <a:pt x="1185" y="5397"/>
                  </a:cubicBezTo>
                  <a:cubicBezTo>
                    <a:pt x="1185" y="5406"/>
                    <a:pt x="1193" y="5414"/>
                    <a:pt x="1202" y="5414"/>
                  </a:cubicBezTo>
                  <a:lnTo>
                    <a:pt x="1279" y="5414"/>
                  </a:lnTo>
                  <a:lnTo>
                    <a:pt x="1279" y="5586"/>
                  </a:lnTo>
                  <a:lnTo>
                    <a:pt x="1202" y="5586"/>
                  </a:lnTo>
                  <a:cubicBezTo>
                    <a:pt x="1193" y="5586"/>
                    <a:pt x="1185" y="5603"/>
                    <a:pt x="1185" y="5611"/>
                  </a:cubicBezTo>
                  <a:cubicBezTo>
                    <a:pt x="1185" y="5620"/>
                    <a:pt x="1193" y="5629"/>
                    <a:pt x="1202" y="5629"/>
                  </a:cubicBezTo>
                  <a:lnTo>
                    <a:pt x="1279" y="5629"/>
                  </a:lnTo>
                  <a:lnTo>
                    <a:pt x="1279" y="5689"/>
                  </a:lnTo>
                  <a:lnTo>
                    <a:pt x="962" y="5689"/>
                  </a:lnTo>
                  <a:lnTo>
                    <a:pt x="962" y="4925"/>
                  </a:lnTo>
                  <a:lnTo>
                    <a:pt x="962" y="4144"/>
                  </a:lnTo>
                  <a:lnTo>
                    <a:pt x="1116" y="3981"/>
                  </a:lnTo>
                  <a:close/>
                  <a:moveTo>
                    <a:pt x="1519" y="3973"/>
                  </a:moveTo>
                  <a:lnTo>
                    <a:pt x="1691" y="4144"/>
                  </a:lnTo>
                  <a:lnTo>
                    <a:pt x="1691" y="4925"/>
                  </a:lnTo>
                  <a:lnTo>
                    <a:pt x="1691" y="5689"/>
                  </a:lnTo>
                  <a:lnTo>
                    <a:pt x="1519" y="5689"/>
                  </a:lnTo>
                  <a:lnTo>
                    <a:pt x="1519" y="5045"/>
                  </a:lnTo>
                  <a:lnTo>
                    <a:pt x="1519" y="3990"/>
                  </a:lnTo>
                  <a:lnTo>
                    <a:pt x="1519" y="3973"/>
                  </a:lnTo>
                  <a:close/>
                  <a:moveTo>
                    <a:pt x="1116" y="5749"/>
                  </a:moveTo>
                  <a:lnTo>
                    <a:pt x="1116" y="5783"/>
                  </a:lnTo>
                  <a:lnTo>
                    <a:pt x="1005" y="5783"/>
                  </a:lnTo>
                  <a:lnTo>
                    <a:pt x="1005" y="5749"/>
                  </a:lnTo>
                  <a:close/>
                  <a:moveTo>
                    <a:pt x="1279" y="5749"/>
                  </a:moveTo>
                  <a:lnTo>
                    <a:pt x="1279" y="5783"/>
                  </a:lnTo>
                  <a:lnTo>
                    <a:pt x="1142" y="5783"/>
                  </a:lnTo>
                  <a:lnTo>
                    <a:pt x="1142" y="5749"/>
                  </a:lnTo>
                  <a:close/>
                  <a:moveTo>
                    <a:pt x="1665" y="5749"/>
                  </a:moveTo>
                  <a:lnTo>
                    <a:pt x="1665" y="5783"/>
                  </a:lnTo>
                  <a:lnTo>
                    <a:pt x="1545" y="5783"/>
                  </a:lnTo>
                  <a:lnTo>
                    <a:pt x="1545" y="5749"/>
                  </a:lnTo>
                  <a:close/>
                  <a:moveTo>
                    <a:pt x="1116" y="5817"/>
                  </a:moveTo>
                  <a:lnTo>
                    <a:pt x="1116" y="5912"/>
                  </a:lnTo>
                  <a:lnTo>
                    <a:pt x="1005" y="5912"/>
                  </a:lnTo>
                  <a:lnTo>
                    <a:pt x="1005" y="5817"/>
                  </a:lnTo>
                  <a:close/>
                  <a:moveTo>
                    <a:pt x="1193" y="5817"/>
                  </a:moveTo>
                  <a:cubicBezTo>
                    <a:pt x="1185" y="5817"/>
                    <a:pt x="1185" y="5826"/>
                    <a:pt x="1185" y="5835"/>
                  </a:cubicBezTo>
                  <a:cubicBezTo>
                    <a:pt x="1185" y="5843"/>
                    <a:pt x="1193" y="5860"/>
                    <a:pt x="1202" y="5860"/>
                  </a:cubicBezTo>
                  <a:lnTo>
                    <a:pt x="1279" y="5860"/>
                  </a:lnTo>
                  <a:lnTo>
                    <a:pt x="1279" y="5912"/>
                  </a:lnTo>
                  <a:lnTo>
                    <a:pt x="1142" y="5912"/>
                  </a:lnTo>
                  <a:lnTo>
                    <a:pt x="1142" y="5817"/>
                  </a:lnTo>
                  <a:close/>
                  <a:moveTo>
                    <a:pt x="1657" y="5817"/>
                  </a:moveTo>
                  <a:lnTo>
                    <a:pt x="1657" y="5912"/>
                  </a:lnTo>
                  <a:lnTo>
                    <a:pt x="1537" y="5912"/>
                  </a:lnTo>
                  <a:lnTo>
                    <a:pt x="1537" y="5817"/>
                  </a:lnTo>
                  <a:close/>
                  <a:moveTo>
                    <a:pt x="962" y="5749"/>
                  </a:moveTo>
                  <a:lnTo>
                    <a:pt x="970" y="5920"/>
                  </a:lnTo>
                  <a:lnTo>
                    <a:pt x="962" y="5920"/>
                  </a:lnTo>
                  <a:lnTo>
                    <a:pt x="962" y="5749"/>
                  </a:lnTo>
                  <a:close/>
                  <a:moveTo>
                    <a:pt x="1691" y="6015"/>
                  </a:moveTo>
                  <a:lnTo>
                    <a:pt x="1691" y="6958"/>
                  </a:lnTo>
                  <a:lnTo>
                    <a:pt x="1691" y="8022"/>
                  </a:lnTo>
                  <a:lnTo>
                    <a:pt x="1519" y="8022"/>
                  </a:lnTo>
                  <a:lnTo>
                    <a:pt x="1519" y="7019"/>
                  </a:lnTo>
                  <a:lnTo>
                    <a:pt x="1519" y="6015"/>
                  </a:lnTo>
                  <a:close/>
                  <a:moveTo>
                    <a:pt x="1194" y="6019"/>
                  </a:moveTo>
                  <a:cubicBezTo>
                    <a:pt x="1189" y="6025"/>
                    <a:pt x="1185" y="6035"/>
                    <a:pt x="1185" y="6040"/>
                  </a:cubicBezTo>
                  <a:cubicBezTo>
                    <a:pt x="1185" y="6049"/>
                    <a:pt x="1193" y="6058"/>
                    <a:pt x="1202" y="6058"/>
                  </a:cubicBezTo>
                  <a:lnTo>
                    <a:pt x="1279" y="6058"/>
                  </a:lnTo>
                  <a:lnTo>
                    <a:pt x="1279" y="6229"/>
                  </a:lnTo>
                  <a:lnTo>
                    <a:pt x="1202" y="6229"/>
                  </a:lnTo>
                  <a:cubicBezTo>
                    <a:pt x="1193" y="6229"/>
                    <a:pt x="1185" y="6246"/>
                    <a:pt x="1185" y="6255"/>
                  </a:cubicBezTo>
                  <a:cubicBezTo>
                    <a:pt x="1185" y="6264"/>
                    <a:pt x="1193" y="6272"/>
                    <a:pt x="1202" y="6272"/>
                  </a:cubicBezTo>
                  <a:lnTo>
                    <a:pt x="1279" y="6272"/>
                  </a:lnTo>
                  <a:lnTo>
                    <a:pt x="1279" y="6444"/>
                  </a:lnTo>
                  <a:lnTo>
                    <a:pt x="1202" y="6444"/>
                  </a:lnTo>
                  <a:cubicBezTo>
                    <a:pt x="1193" y="6444"/>
                    <a:pt x="1185" y="6461"/>
                    <a:pt x="1185" y="6469"/>
                  </a:cubicBezTo>
                  <a:cubicBezTo>
                    <a:pt x="1185" y="6478"/>
                    <a:pt x="1193" y="6487"/>
                    <a:pt x="1202" y="6487"/>
                  </a:cubicBezTo>
                  <a:lnTo>
                    <a:pt x="1279" y="6487"/>
                  </a:lnTo>
                  <a:lnTo>
                    <a:pt x="1279" y="6658"/>
                  </a:lnTo>
                  <a:lnTo>
                    <a:pt x="1202" y="6658"/>
                  </a:lnTo>
                  <a:cubicBezTo>
                    <a:pt x="1193" y="6658"/>
                    <a:pt x="1185" y="6675"/>
                    <a:pt x="1185" y="6684"/>
                  </a:cubicBezTo>
                  <a:cubicBezTo>
                    <a:pt x="1185" y="6692"/>
                    <a:pt x="1193" y="6701"/>
                    <a:pt x="1202" y="6701"/>
                  </a:cubicBezTo>
                  <a:lnTo>
                    <a:pt x="1279" y="6701"/>
                  </a:lnTo>
                  <a:lnTo>
                    <a:pt x="1279" y="6873"/>
                  </a:lnTo>
                  <a:lnTo>
                    <a:pt x="1202" y="6873"/>
                  </a:lnTo>
                  <a:cubicBezTo>
                    <a:pt x="1193" y="6873"/>
                    <a:pt x="1185" y="6890"/>
                    <a:pt x="1185" y="6898"/>
                  </a:cubicBezTo>
                  <a:cubicBezTo>
                    <a:pt x="1185" y="6907"/>
                    <a:pt x="1193" y="6916"/>
                    <a:pt x="1202" y="6916"/>
                  </a:cubicBezTo>
                  <a:lnTo>
                    <a:pt x="1279" y="6916"/>
                  </a:lnTo>
                  <a:lnTo>
                    <a:pt x="1279" y="7019"/>
                  </a:lnTo>
                  <a:lnTo>
                    <a:pt x="1279" y="7104"/>
                  </a:lnTo>
                  <a:lnTo>
                    <a:pt x="1202" y="7104"/>
                  </a:lnTo>
                  <a:cubicBezTo>
                    <a:pt x="1193" y="7104"/>
                    <a:pt x="1185" y="7113"/>
                    <a:pt x="1185" y="7121"/>
                  </a:cubicBezTo>
                  <a:cubicBezTo>
                    <a:pt x="1185" y="7130"/>
                    <a:pt x="1193" y="7147"/>
                    <a:pt x="1202" y="7147"/>
                  </a:cubicBezTo>
                  <a:lnTo>
                    <a:pt x="1279" y="7147"/>
                  </a:lnTo>
                  <a:lnTo>
                    <a:pt x="1279" y="7319"/>
                  </a:lnTo>
                  <a:lnTo>
                    <a:pt x="1202" y="7319"/>
                  </a:lnTo>
                  <a:cubicBezTo>
                    <a:pt x="1193" y="7319"/>
                    <a:pt x="1185" y="7327"/>
                    <a:pt x="1185" y="7336"/>
                  </a:cubicBezTo>
                  <a:cubicBezTo>
                    <a:pt x="1185" y="7345"/>
                    <a:pt x="1193" y="7362"/>
                    <a:pt x="1202" y="7362"/>
                  </a:cubicBezTo>
                  <a:lnTo>
                    <a:pt x="1279" y="7362"/>
                  </a:lnTo>
                  <a:lnTo>
                    <a:pt x="1279" y="7533"/>
                  </a:lnTo>
                  <a:lnTo>
                    <a:pt x="1202" y="7533"/>
                  </a:lnTo>
                  <a:cubicBezTo>
                    <a:pt x="1193" y="7533"/>
                    <a:pt x="1185" y="7542"/>
                    <a:pt x="1185" y="7550"/>
                  </a:cubicBezTo>
                  <a:cubicBezTo>
                    <a:pt x="1185" y="7559"/>
                    <a:pt x="1193" y="7576"/>
                    <a:pt x="1202" y="7576"/>
                  </a:cubicBezTo>
                  <a:lnTo>
                    <a:pt x="1279" y="7576"/>
                  </a:lnTo>
                  <a:lnTo>
                    <a:pt x="1279" y="7748"/>
                  </a:lnTo>
                  <a:lnTo>
                    <a:pt x="1202" y="7748"/>
                  </a:lnTo>
                  <a:cubicBezTo>
                    <a:pt x="1193" y="7748"/>
                    <a:pt x="1185" y="7756"/>
                    <a:pt x="1185" y="7765"/>
                  </a:cubicBezTo>
                  <a:cubicBezTo>
                    <a:pt x="1185" y="7774"/>
                    <a:pt x="1193" y="7791"/>
                    <a:pt x="1202" y="7791"/>
                  </a:cubicBezTo>
                  <a:lnTo>
                    <a:pt x="1279" y="7791"/>
                  </a:lnTo>
                  <a:lnTo>
                    <a:pt x="1279" y="7962"/>
                  </a:lnTo>
                  <a:lnTo>
                    <a:pt x="1202" y="7962"/>
                  </a:lnTo>
                  <a:cubicBezTo>
                    <a:pt x="1193" y="7962"/>
                    <a:pt x="1185" y="7971"/>
                    <a:pt x="1185" y="7979"/>
                  </a:cubicBezTo>
                  <a:cubicBezTo>
                    <a:pt x="1185" y="7988"/>
                    <a:pt x="1193" y="8005"/>
                    <a:pt x="1202" y="8005"/>
                  </a:cubicBezTo>
                  <a:lnTo>
                    <a:pt x="1279" y="8005"/>
                  </a:lnTo>
                  <a:lnTo>
                    <a:pt x="1279" y="8031"/>
                  </a:lnTo>
                  <a:lnTo>
                    <a:pt x="962" y="8031"/>
                  </a:lnTo>
                  <a:lnTo>
                    <a:pt x="962" y="6976"/>
                  </a:lnTo>
                  <a:lnTo>
                    <a:pt x="962" y="6118"/>
                  </a:lnTo>
                  <a:lnTo>
                    <a:pt x="962" y="6032"/>
                  </a:lnTo>
                  <a:lnTo>
                    <a:pt x="1194" y="6019"/>
                  </a:lnTo>
                  <a:close/>
                  <a:moveTo>
                    <a:pt x="747" y="8040"/>
                  </a:moveTo>
                  <a:lnTo>
                    <a:pt x="747" y="8142"/>
                  </a:lnTo>
                  <a:lnTo>
                    <a:pt x="713" y="8142"/>
                  </a:lnTo>
                  <a:lnTo>
                    <a:pt x="713" y="8040"/>
                  </a:lnTo>
                  <a:close/>
                  <a:moveTo>
                    <a:pt x="1588" y="8057"/>
                  </a:moveTo>
                  <a:lnTo>
                    <a:pt x="1588" y="8151"/>
                  </a:lnTo>
                  <a:lnTo>
                    <a:pt x="1519" y="8151"/>
                  </a:lnTo>
                  <a:lnTo>
                    <a:pt x="1519" y="8057"/>
                  </a:lnTo>
                  <a:close/>
                  <a:moveTo>
                    <a:pt x="1691" y="8057"/>
                  </a:moveTo>
                  <a:lnTo>
                    <a:pt x="1691" y="8151"/>
                  </a:lnTo>
                  <a:lnTo>
                    <a:pt x="1631" y="8151"/>
                  </a:lnTo>
                  <a:lnTo>
                    <a:pt x="1631" y="8057"/>
                  </a:lnTo>
                  <a:close/>
                  <a:moveTo>
                    <a:pt x="1013" y="8065"/>
                  </a:moveTo>
                  <a:lnTo>
                    <a:pt x="1013" y="8160"/>
                  </a:lnTo>
                  <a:lnTo>
                    <a:pt x="962" y="8160"/>
                  </a:lnTo>
                  <a:lnTo>
                    <a:pt x="962" y="8065"/>
                  </a:lnTo>
                  <a:close/>
                  <a:moveTo>
                    <a:pt x="1279" y="8065"/>
                  </a:moveTo>
                  <a:lnTo>
                    <a:pt x="1279" y="8160"/>
                  </a:lnTo>
                  <a:lnTo>
                    <a:pt x="1056" y="8160"/>
                  </a:lnTo>
                  <a:lnTo>
                    <a:pt x="1056" y="8065"/>
                  </a:lnTo>
                  <a:close/>
                  <a:moveTo>
                    <a:pt x="1974" y="8065"/>
                  </a:moveTo>
                  <a:lnTo>
                    <a:pt x="1974" y="8160"/>
                  </a:lnTo>
                  <a:lnTo>
                    <a:pt x="1931" y="8160"/>
                  </a:lnTo>
                  <a:lnTo>
                    <a:pt x="1931" y="8065"/>
                  </a:lnTo>
                  <a:close/>
                  <a:moveTo>
                    <a:pt x="730" y="8194"/>
                  </a:moveTo>
                  <a:lnTo>
                    <a:pt x="730" y="8348"/>
                  </a:lnTo>
                  <a:lnTo>
                    <a:pt x="704" y="8348"/>
                  </a:lnTo>
                  <a:lnTo>
                    <a:pt x="704" y="8194"/>
                  </a:lnTo>
                  <a:close/>
                  <a:moveTo>
                    <a:pt x="1013" y="8194"/>
                  </a:moveTo>
                  <a:lnTo>
                    <a:pt x="1013" y="8348"/>
                  </a:lnTo>
                  <a:lnTo>
                    <a:pt x="962" y="8348"/>
                  </a:lnTo>
                  <a:lnTo>
                    <a:pt x="962" y="8194"/>
                  </a:lnTo>
                  <a:close/>
                  <a:moveTo>
                    <a:pt x="1193" y="8194"/>
                  </a:moveTo>
                  <a:lnTo>
                    <a:pt x="1202" y="8203"/>
                  </a:lnTo>
                  <a:lnTo>
                    <a:pt x="1279" y="8203"/>
                  </a:lnTo>
                  <a:lnTo>
                    <a:pt x="1279" y="8348"/>
                  </a:lnTo>
                  <a:lnTo>
                    <a:pt x="1056" y="8348"/>
                  </a:lnTo>
                  <a:lnTo>
                    <a:pt x="1056" y="8194"/>
                  </a:lnTo>
                  <a:close/>
                  <a:moveTo>
                    <a:pt x="1588" y="8194"/>
                  </a:moveTo>
                  <a:lnTo>
                    <a:pt x="1588" y="8348"/>
                  </a:lnTo>
                  <a:lnTo>
                    <a:pt x="1519" y="8348"/>
                  </a:lnTo>
                  <a:lnTo>
                    <a:pt x="1519" y="8194"/>
                  </a:lnTo>
                  <a:close/>
                  <a:moveTo>
                    <a:pt x="1691" y="8194"/>
                  </a:moveTo>
                  <a:lnTo>
                    <a:pt x="1691" y="8348"/>
                  </a:lnTo>
                  <a:lnTo>
                    <a:pt x="1631" y="8348"/>
                  </a:lnTo>
                  <a:lnTo>
                    <a:pt x="1631" y="8194"/>
                  </a:lnTo>
                  <a:close/>
                  <a:moveTo>
                    <a:pt x="1966" y="8194"/>
                  </a:moveTo>
                  <a:lnTo>
                    <a:pt x="1966" y="8348"/>
                  </a:lnTo>
                  <a:lnTo>
                    <a:pt x="1923" y="8348"/>
                  </a:lnTo>
                  <a:lnTo>
                    <a:pt x="1923" y="8194"/>
                  </a:lnTo>
                  <a:close/>
                  <a:moveTo>
                    <a:pt x="1279" y="8503"/>
                  </a:moveTo>
                  <a:lnTo>
                    <a:pt x="1279" y="8589"/>
                  </a:lnTo>
                  <a:lnTo>
                    <a:pt x="1202" y="8589"/>
                  </a:lnTo>
                  <a:cubicBezTo>
                    <a:pt x="1193" y="8589"/>
                    <a:pt x="1185" y="8606"/>
                    <a:pt x="1185" y="8614"/>
                  </a:cubicBezTo>
                  <a:cubicBezTo>
                    <a:pt x="1185" y="8623"/>
                    <a:pt x="1193" y="8632"/>
                    <a:pt x="1202" y="8632"/>
                  </a:cubicBezTo>
                  <a:lnTo>
                    <a:pt x="1279" y="8632"/>
                  </a:lnTo>
                  <a:lnTo>
                    <a:pt x="1279" y="8803"/>
                  </a:lnTo>
                  <a:lnTo>
                    <a:pt x="1202" y="8803"/>
                  </a:lnTo>
                  <a:cubicBezTo>
                    <a:pt x="1193" y="8803"/>
                    <a:pt x="1185" y="8820"/>
                    <a:pt x="1185" y="8829"/>
                  </a:cubicBezTo>
                  <a:cubicBezTo>
                    <a:pt x="1185" y="8837"/>
                    <a:pt x="1193" y="8846"/>
                    <a:pt x="1202" y="8846"/>
                  </a:cubicBezTo>
                  <a:lnTo>
                    <a:pt x="1279" y="8846"/>
                  </a:lnTo>
                  <a:lnTo>
                    <a:pt x="1279" y="8863"/>
                  </a:lnTo>
                  <a:lnTo>
                    <a:pt x="1279" y="9018"/>
                  </a:lnTo>
                  <a:lnTo>
                    <a:pt x="1202" y="9018"/>
                  </a:lnTo>
                  <a:cubicBezTo>
                    <a:pt x="1193" y="9018"/>
                    <a:pt x="1185" y="9035"/>
                    <a:pt x="1185" y="9043"/>
                  </a:cubicBezTo>
                  <a:cubicBezTo>
                    <a:pt x="1185" y="9052"/>
                    <a:pt x="1193" y="9060"/>
                    <a:pt x="1202" y="9060"/>
                  </a:cubicBezTo>
                  <a:lnTo>
                    <a:pt x="1279" y="9060"/>
                  </a:lnTo>
                  <a:lnTo>
                    <a:pt x="1279" y="9232"/>
                  </a:lnTo>
                  <a:lnTo>
                    <a:pt x="1202" y="9232"/>
                  </a:lnTo>
                  <a:cubicBezTo>
                    <a:pt x="1193" y="9232"/>
                    <a:pt x="1185" y="9249"/>
                    <a:pt x="1185" y="9258"/>
                  </a:cubicBezTo>
                  <a:cubicBezTo>
                    <a:pt x="1185" y="9266"/>
                    <a:pt x="1193" y="9275"/>
                    <a:pt x="1202" y="9275"/>
                  </a:cubicBezTo>
                  <a:lnTo>
                    <a:pt x="1279" y="9275"/>
                  </a:lnTo>
                  <a:lnTo>
                    <a:pt x="1279" y="9447"/>
                  </a:lnTo>
                  <a:lnTo>
                    <a:pt x="1202" y="9447"/>
                  </a:lnTo>
                  <a:cubicBezTo>
                    <a:pt x="1193" y="9447"/>
                    <a:pt x="1185" y="9464"/>
                    <a:pt x="1185" y="9472"/>
                  </a:cubicBezTo>
                  <a:cubicBezTo>
                    <a:pt x="1185" y="9481"/>
                    <a:pt x="1193" y="9489"/>
                    <a:pt x="1202" y="9489"/>
                  </a:cubicBezTo>
                  <a:lnTo>
                    <a:pt x="1279" y="9489"/>
                  </a:lnTo>
                  <a:lnTo>
                    <a:pt x="1279" y="9661"/>
                  </a:lnTo>
                  <a:lnTo>
                    <a:pt x="1202" y="9661"/>
                  </a:lnTo>
                  <a:cubicBezTo>
                    <a:pt x="1193" y="9661"/>
                    <a:pt x="1185" y="9678"/>
                    <a:pt x="1185" y="9687"/>
                  </a:cubicBezTo>
                  <a:cubicBezTo>
                    <a:pt x="1185" y="9695"/>
                    <a:pt x="1193" y="9704"/>
                    <a:pt x="1202" y="9704"/>
                  </a:cubicBezTo>
                  <a:lnTo>
                    <a:pt x="1279" y="9704"/>
                  </a:lnTo>
                  <a:lnTo>
                    <a:pt x="1279" y="9876"/>
                  </a:lnTo>
                  <a:lnTo>
                    <a:pt x="1228" y="9876"/>
                  </a:lnTo>
                  <a:cubicBezTo>
                    <a:pt x="1219" y="9876"/>
                    <a:pt x="1202" y="9893"/>
                    <a:pt x="1202" y="9901"/>
                  </a:cubicBezTo>
                  <a:cubicBezTo>
                    <a:pt x="1202" y="9910"/>
                    <a:pt x="1219" y="9918"/>
                    <a:pt x="1228" y="9918"/>
                  </a:cubicBezTo>
                  <a:lnTo>
                    <a:pt x="1279" y="9918"/>
                  </a:lnTo>
                  <a:lnTo>
                    <a:pt x="1279" y="10004"/>
                  </a:lnTo>
                  <a:lnTo>
                    <a:pt x="962" y="10004"/>
                  </a:lnTo>
                  <a:lnTo>
                    <a:pt x="962" y="8803"/>
                  </a:lnTo>
                  <a:lnTo>
                    <a:pt x="962" y="8503"/>
                  </a:lnTo>
                  <a:close/>
                  <a:moveTo>
                    <a:pt x="1691" y="8503"/>
                  </a:moveTo>
                  <a:lnTo>
                    <a:pt x="1691" y="8803"/>
                  </a:lnTo>
                  <a:lnTo>
                    <a:pt x="1691" y="10004"/>
                  </a:lnTo>
                  <a:lnTo>
                    <a:pt x="1519" y="10004"/>
                  </a:lnTo>
                  <a:lnTo>
                    <a:pt x="1519" y="8863"/>
                  </a:lnTo>
                  <a:lnTo>
                    <a:pt x="1519" y="8503"/>
                  </a:lnTo>
                  <a:close/>
                  <a:moveTo>
                    <a:pt x="1700" y="10090"/>
                  </a:moveTo>
                  <a:lnTo>
                    <a:pt x="1708" y="10287"/>
                  </a:lnTo>
                  <a:lnTo>
                    <a:pt x="1622" y="10639"/>
                  </a:lnTo>
                  <a:lnTo>
                    <a:pt x="1528" y="10639"/>
                  </a:lnTo>
                  <a:lnTo>
                    <a:pt x="1528" y="10631"/>
                  </a:lnTo>
                  <a:lnTo>
                    <a:pt x="1528" y="10468"/>
                  </a:lnTo>
                  <a:lnTo>
                    <a:pt x="1631" y="10468"/>
                  </a:lnTo>
                  <a:cubicBezTo>
                    <a:pt x="1648" y="10468"/>
                    <a:pt x="1657" y="10459"/>
                    <a:pt x="1657" y="10450"/>
                  </a:cubicBezTo>
                  <a:cubicBezTo>
                    <a:pt x="1657" y="10433"/>
                    <a:pt x="1648" y="10425"/>
                    <a:pt x="1631" y="10425"/>
                  </a:cubicBezTo>
                  <a:lnTo>
                    <a:pt x="1528" y="10425"/>
                  </a:lnTo>
                  <a:lnTo>
                    <a:pt x="1528" y="10253"/>
                  </a:lnTo>
                  <a:lnTo>
                    <a:pt x="1631" y="10253"/>
                  </a:lnTo>
                  <a:cubicBezTo>
                    <a:pt x="1648" y="10253"/>
                    <a:pt x="1657" y="10244"/>
                    <a:pt x="1657" y="10236"/>
                  </a:cubicBezTo>
                  <a:cubicBezTo>
                    <a:pt x="1657" y="10219"/>
                    <a:pt x="1648" y="10210"/>
                    <a:pt x="1631" y="10210"/>
                  </a:cubicBezTo>
                  <a:lnTo>
                    <a:pt x="1528" y="10210"/>
                  </a:lnTo>
                  <a:lnTo>
                    <a:pt x="1528" y="10090"/>
                  </a:lnTo>
                  <a:close/>
                  <a:moveTo>
                    <a:pt x="1605" y="10682"/>
                  </a:moveTo>
                  <a:lnTo>
                    <a:pt x="1571" y="10845"/>
                  </a:lnTo>
                  <a:lnTo>
                    <a:pt x="1528" y="10682"/>
                  </a:lnTo>
                  <a:close/>
                  <a:moveTo>
                    <a:pt x="1279" y="10090"/>
                  </a:moveTo>
                  <a:lnTo>
                    <a:pt x="1279" y="10236"/>
                  </a:lnTo>
                  <a:lnTo>
                    <a:pt x="1056" y="11102"/>
                  </a:lnTo>
                  <a:lnTo>
                    <a:pt x="919" y="10536"/>
                  </a:lnTo>
                  <a:lnTo>
                    <a:pt x="962" y="10090"/>
                  </a:lnTo>
                  <a:close/>
                  <a:moveTo>
                    <a:pt x="1571" y="11368"/>
                  </a:moveTo>
                  <a:lnTo>
                    <a:pt x="1605" y="11497"/>
                  </a:lnTo>
                  <a:lnTo>
                    <a:pt x="1537" y="11497"/>
                  </a:lnTo>
                  <a:lnTo>
                    <a:pt x="1571" y="11368"/>
                  </a:lnTo>
                  <a:close/>
                  <a:moveTo>
                    <a:pt x="885" y="10922"/>
                  </a:moveTo>
                  <a:lnTo>
                    <a:pt x="988" y="11360"/>
                  </a:lnTo>
                  <a:lnTo>
                    <a:pt x="885" y="11789"/>
                  </a:lnTo>
                  <a:lnTo>
                    <a:pt x="807" y="11789"/>
                  </a:lnTo>
                  <a:lnTo>
                    <a:pt x="885" y="10922"/>
                  </a:lnTo>
                  <a:close/>
                  <a:moveTo>
                    <a:pt x="1065" y="11626"/>
                  </a:moveTo>
                  <a:lnTo>
                    <a:pt x="1108" y="11789"/>
                  </a:lnTo>
                  <a:lnTo>
                    <a:pt x="1022" y="11789"/>
                  </a:lnTo>
                  <a:lnTo>
                    <a:pt x="1065" y="11626"/>
                  </a:lnTo>
                  <a:close/>
                  <a:moveTo>
                    <a:pt x="1279" y="10768"/>
                  </a:moveTo>
                  <a:lnTo>
                    <a:pt x="1279" y="11789"/>
                  </a:lnTo>
                  <a:lnTo>
                    <a:pt x="1219" y="11789"/>
                  </a:lnTo>
                  <a:lnTo>
                    <a:pt x="1116" y="11377"/>
                  </a:lnTo>
                  <a:lnTo>
                    <a:pt x="1279" y="10768"/>
                  </a:lnTo>
                  <a:close/>
                  <a:moveTo>
                    <a:pt x="1743" y="10673"/>
                  </a:moveTo>
                  <a:lnTo>
                    <a:pt x="1837" y="11789"/>
                  </a:lnTo>
                  <a:lnTo>
                    <a:pt x="1794" y="11789"/>
                  </a:lnTo>
                  <a:lnTo>
                    <a:pt x="1631" y="11111"/>
                  </a:lnTo>
                  <a:cubicBezTo>
                    <a:pt x="1648" y="11111"/>
                    <a:pt x="1648" y="11102"/>
                    <a:pt x="1648" y="11094"/>
                  </a:cubicBezTo>
                  <a:lnTo>
                    <a:pt x="1648" y="11077"/>
                  </a:lnTo>
                  <a:lnTo>
                    <a:pt x="1743" y="10673"/>
                  </a:lnTo>
                  <a:close/>
                  <a:moveTo>
                    <a:pt x="1614" y="11540"/>
                  </a:moveTo>
                  <a:lnTo>
                    <a:pt x="1674" y="11797"/>
                  </a:lnTo>
                  <a:lnTo>
                    <a:pt x="1528" y="11797"/>
                  </a:lnTo>
                  <a:lnTo>
                    <a:pt x="1528" y="11755"/>
                  </a:lnTo>
                  <a:lnTo>
                    <a:pt x="1631" y="11755"/>
                  </a:lnTo>
                  <a:cubicBezTo>
                    <a:pt x="1648" y="11755"/>
                    <a:pt x="1657" y="11746"/>
                    <a:pt x="1657" y="11737"/>
                  </a:cubicBezTo>
                  <a:cubicBezTo>
                    <a:pt x="1657" y="11720"/>
                    <a:pt x="1631" y="11712"/>
                    <a:pt x="1622" y="11712"/>
                  </a:cubicBezTo>
                  <a:lnTo>
                    <a:pt x="1519" y="11712"/>
                  </a:lnTo>
                  <a:lnTo>
                    <a:pt x="1519" y="11591"/>
                  </a:lnTo>
                  <a:lnTo>
                    <a:pt x="1528" y="11540"/>
                  </a:lnTo>
                  <a:close/>
                  <a:moveTo>
                    <a:pt x="1279" y="11866"/>
                  </a:moveTo>
                  <a:lnTo>
                    <a:pt x="1279" y="13067"/>
                  </a:lnTo>
                  <a:lnTo>
                    <a:pt x="1176" y="13522"/>
                  </a:lnTo>
                  <a:lnTo>
                    <a:pt x="1176" y="12690"/>
                  </a:lnTo>
                  <a:lnTo>
                    <a:pt x="1176" y="11866"/>
                  </a:lnTo>
                  <a:close/>
                  <a:moveTo>
                    <a:pt x="1846" y="11866"/>
                  </a:moveTo>
                  <a:lnTo>
                    <a:pt x="1948" y="12981"/>
                  </a:lnTo>
                  <a:lnTo>
                    <a:pt x="1708" y="13934"/>
                  </a:lnTo>
                  <a:lnTo>
                    <a:pt x="1519" y="13119"/>
                  </a:lnTo>
                  <a:lnTo>
                    <a:pt x="1519" y="11866"/>
                  </a:lnTo>
                  <a:close/>
                  <a:moveTo>
                    <a:pt x="1142" y="11866"/>
                  </a:moveTo>
                  <a:lnTo>
                    <a:pt x="1142" y="11952"/>
                  </a:lnTo>
                  <a:lnTo>
                    <a:pt x="988" y="11952"/>
                  </a:lnTo>
                  <a:cubicBezTo>
                    <a:pt x="979" y="11952"/>
                    <a:pt x="970" y="11960"/>
                    <a:pt x="970" y="11969"/>
                  </a:cubicBezTo>
                  <a:cubicBezTo>
                    <a:pt x="970" y="11978"/>
                    <a:pt x="979" y="11995"/>
                    <a:pt x="988" y="11995"/>
                  </a:cubicBezTo>
                  <a:lnTo>
                    <a:pt x="1133" y="11995"/>
                  </a:lnTo>
                  <a:lnTo>
                    <a:pt x="1133" y="12166"/>
                  </a:lnTo>
                  <a:lnTo>
                    <a:pt x="988" y="12166"/>
                  </a:lnTo>
                  <a:cubicBezTo>
                    <a:pt x="979" y="12166"/>
                    <a:pt x="970" y="12175"/>
                    <a:pt x="970" y="12183"/>
                  </a:cubicBezTo>
                  <a:cubicBezTo>
                    <a:pt x="970" y="12192"/>
                    <a:pt x="979" y="12209"/>
                    <a:pt x="988" y="12209"/>
                  </a:cubicBezTo>
                  <a:lnTo>
                    <a:pt x="1133" y="12209"/>
                  </a:lnTo>
                  <a:lnTo>
                    <a:pt x="1133" y="12381"/>
                  </a:lnTo>
                  <a:lnTo>
                    <a:pt x="988" y="12381"/>
                  </a:lnTo>
                  <a:cubicBezTo>
                    <a:pt x="979" y="12381"/>
                    <a:pt x="970" y="12389"/>
                    <a:pt x="970" y="12398"/>
                  </a:cubicBezTo>
                  <a:cubicBezTo>
                    <a:pt x="970" y="12407"/>
                    <a:pt x="979" y="12424"/>
                    <a:pt x="988" y="12424"/>
                  </a:cubicBezTo>
                  <a:lnTo>
                    <a:pt x="1133" y="12424"/>
                  </a:lnTo>
                  <a:lnTo>
                    <a:pt x="1133" y="12595"/>
                  </a:lnTo>
                  <a:lnTo>
                    <a:pt x="988" y="12595"/>
                  </a:lnTo>
                  <a:cubicBezTo>
                    <a:pt x="979" y="12595"/>
                    <a:pt x="970" y="12604"/>
                    <a:pt x="970" y="12612"/>
                  </a:cubicBezTo>
                  <a:cubicBezTo>
                    <a:pt x="970" y="12621"/>
                    <a:pt x="979" y="12638"/>
                    <a:pt x="988" y="12638"/>
                  </a:cubicBezTo>
                  <a:lnTo>
                    <a:pt x="1133" y="12638"/>
                  </a:lnTo>
                  <a:lnTo>
                    <a:pt x="1133" y="12690"/>
                  </a:lnTo>
                  <a:lnTo>
                    <a:pt x="1133" y="12810"/>
                  </a:lnTo>
                  <a:lnTo>
                    <a:pt x="988" y="12810"/>
                  </a:lnTo>
                  <a:cubicBezTo>
                    <a:pt x="979" y="12810"/>
                    <a:pt x="970" y="12818"/>
                    <a:pt x="970" y="12827"/>
                  </a:cubicBezTo>
                  <a:cubicBezTo>
                    <a:pt x="970" y="12836"/>
                    <a:pt x="979" y="12853"/>
                    <a:pt x="988" y="12853"/>
                  </a:cubicBezTo>
                  <a:lnTo>
                    <a:pt x="1133" y="12853"/>
                  </a:lnTo>
                  <a:lnTo>
                    <a:pt x="1133" y="13024"/>
                  </a:lnTo>
                  <a:lnTo>
                    <a:pt x="988" y="13024"/>
                  </a:lnTo>
                  <a:cubicBezTo>
                    <a:pt x="979" y="13024"/>
                    <a:pt x="970" y="13033"/>
                    <a:pt x="970" y="13041"/>
                  </a:cubicBezTo>
                  <a:cubicBezTo>
                    <a:pt x="970" y="13050"/>
                    <a:pt x="979" y="13067"/>
                    <a:pt x="988" y="13067"/>
                  </a:cubicBezTo>
                  <a:lnTo>
                    <a:pt x="1133" y="13067"/>
                  </a:lnTo>
                  <a:lnTo>
                    <a:pt x="1133" y="13239"/>
                  </a:lnTo>
                  <a:lnTo>
                    <a:pt x="988" y="13239"/>
                  </a:lnTo>
                  <a:cubicBezTo>
                    <a:pt x="979" y="13239"/>
                    <a:pt x="970" y="13247"/>
                    <a:pt x="970" y="13256"/>
                  </a:cubicBezTo>
                  <a:cubicBezTo>
                    <a:pt x="970" y="13265"/>
                    <a:pt x="979" y="13282"/>
                    <a:pt x="988" y="13282"/>
                  </a:cubicBezTo>
                  <a:lnTo>
                    <a:pt x="1133" y="13282"/>
                  </a:lnTo>
                  <a:lnTo>
                    <a:pt x="1133" y="13453"/>
                  </a:lnTo>
                  <a:lnTo>
                    <a:pt x="988" y="13453"/>
                  </a:lnTo>
                  <a:cubicBezTo>
                    <a:pt x="979" y="13453"/>
                    <a:pt x="970" y="13462"/>
                    <a:pt x="970" y="13470"/>
                  </a:cubicBezTo>
                  <a:cubicBezTo>
                    <a:pt x="970" y="13479"/>
                    <a:pt x="979" y="13496"/>
                    <a:pt x="988" y="13496"/>
                  </a:cubicBezTo>
                  <a:lnTo>
                    <a:pt x="1133" y="13496"/>
                  </a:lnTo>
                  <a:lnTo>
                    <a:pt x="1133" y="13668"/>
                  </a:lnTo>
                  <a:lnTo>
                    <a:pt x="988" y="13668"/>
                  </a:lnTo>
                  <a:cubicBezTo>
                    <a:pt x="979" y="13668"/>
                    <a:pt x="970" y="13676"/>
                    <a:pt x="970" y="13685"/>
                  </a:cubicBezTo>
                  <a:cubicBezTo>
                    <a:pt x="970" y="13694"/>
                    <a:pt x="979" y="13711"/>
                    <a:pt x="988" y="13711"/>
                  </a:cubicBezTo>
                  <a:lnTo>
                    <a:pt x="1133" y="13711"/>
                  </a:lnTo>
                  <a:lnTo>
                    <a:pt x="1091" y="13882"/>
                  </a:lnTo>
                  <a:lnTo>
                    <a:pt x="988" y="13882"/>
                  </a:lnTo>
                  <a:cubicBezTo>
                    <a:pt x="979" y="13882"/>
                    <a:pt x="970" y="13891"/>
                    <a:pt x="970" y="13899"/>
                  </a:cubicBezTo>
                  <a:cubicBezTo>
                    <a:pt x="970" y="13908"/>
                    <a:pt x="979" y="13925"/>
                    <a:pt x="988" y="13925"/>
                  </a:cubicBezTo>
                  <a:lnTo>
                    <a:pt x="1073" y="13925"/>
                  </a:lnTo>
                  <a:lnTo>
                    <a:pt x="1030" y="14097"/>
                  </a:lnTo>
                  <a:lnTo>
                    <a:pt x="988" y="14097"/>
                  </a:lnTo>
                  <a:cubicBezTo>
                    <a:pt x="979" y="14097"/>
                    <a:pt x="970" y="14105"/>
                    <a:pt x="970" y="14114"/>
                  </a:cubicBezTo>
                  <a:cubicBezTo>
                    <a:pt x="970" y="14122"/>
                    <a:pt x="979" y="14140"/>
                    <a:pt x="988" y="14140"/>
                  </a:cubicBezTo>
                  <a:lnTo>
                    <a:pt x="1030" y="14140"/>
                  </a:lnTo>
                  <a:lnTo>
                    <a:pt x="1005" y="14277"/>
                  </a:lnTo>
                  <a:lnTo>
                    <a:pt x="704" y="13050"/>
                  </a:lnTo>
                  <a:lnTo>
                    <a:pt x="807" y="11866"/>
                  </a:lnTo>
                  <a:close/>
                  <a:moveTo>
                    <a:pt x="1133" y="14225"/>
                  </a:moveTo>
                  <a:lnTo>
                    <a:pt x="1133" y="14311"/>
                  </a:lnTo>
                  <a:lnTo>
                    <a:pt x="1108" y="14311"/>
                  </a:lnTo>
                  <a:lnTo>
                    <a:pt x="1133" y="14225"/>
                  </a:lnTo>
                  <a:close/>
                  <a:moveTo>
                    <a:pt x="1125" y="14354"/>
                  </a:moveTo>
                  <a:lnTo>
                    <a:pt x="1125" y="14526"/>
                  </a:lnTo>
                  <a:lnTo>
                    <a:pt x="1056" y="14526"/>
                  </a:lnTo>
                  <a:lnTo>
                    <a:pt x="1099" y="14354"/>
                  </a:lnTo>
                  <a:close/>
                  <a:moveTo>
                    <a:pt x="1116" y="14569"/>
                  </a:moveTo>
                  <a:lnTo>
                    <a:pt x="1116" y="14740"/>
                  </a:lnTo>
                  <a:lnTo>
                    <a:pt x="1099" y="14740"/>
                  </a:lnTo>
                  <a:lnTo>
                    <a:pt x="1056" y="14569"/>
                  </a:lnTo>
                  <a:close/>
                  <a:moveTo>
                    <a:pt x="1519" y="13651"/>
                  </a:moveTo>
                  <a:lnTo>
                    <a:pt x="1648" y="14200"/>
                  </a:lnTo>
                  <a:lnTo>
                    <a:pt x="1519" y="14749"/>
                  </a:lnTo>
                  <a:lnTo>
                    <a:pt x="1519" y="13651"/>
                  </a:lnTo>
                  <a:close/>
                  <a:moveTo>
                    <a:pt x="1133" y="14766"/>
                  </a:moveTo>
                  <a:lnTo>
                    <a:pt x="1133" y="14843"/>
                  </a:lnTo>
                  <a:lnTo>
                    <a:pt x="1108" y="14766"/>
                  </a:lnTo>
                  <a:close/>
                  <a:moveTo>
                    <a:pt x="1279" y="13591"/>
                  </a:moveTo>
                  <a:lnTo>
                    <a:pt x="1279" y="15109"/>
                  </a:lnTo>
                  <a:lnTo>
                    <a:pt x="1193" y="15109"/>
                  </a:lnTo>
                  <a:lnTo>
                    <a:pt x="1176" y="15015"/>
                  </a:lnTo>
                  <a:lnTo>
                    <a:pt x="1176" y="14054"/>
                  </a:lnTo>
                  <a:lnTo>
                    <a:pt x="1279" y="13591"/>
                  </a:lnTo>
                  <a:close/>
                  <a:moveTo>
                    <a:pt x="1717" y="14457"/>
                  </a:moveTo>
                  <a:lnTo>
                    <a:pt x="1880" y="15109"/>
                  </a:lnTo>
                  <a:lnTo>
                    <a:pt x="1562" y="15109"/>
                  </a:lnTo>
                  <a:lnTo>
                    <a:pt x="1717" y="14457"/>
                  </a:lnTo>
                  <a:close/>
                  <a:moveTo>
                    <a:pt x="1974" y="13350"/>
                  </a:moveTo>
                  <a:lnTo>
                    <a:pt x="2137" y="15101"/>
                  </a:lnTo>
                  <a:lnTo>
                    <a:pt x="2000" y="15101"/>
                  </a:lnTo>
                  <a:lnTo>
                    <a:pt x="2000" y="15109"/>
                  </a:lnTo>
                  <a:lnTo>
                    <a:pt x="1777" y="14191"/>
                  </a:lnTo>
                  <a:lnTo>
                    <a:pt x="1974" y="13350"/>
                  </a:lnTo>
                  <a:close/>
                  <a:moveTo>
                    <a:pt x="662" y="13436"/>
                  </a:moveTo>
                  <a:lnTo>
                    <a:pt x="927" y="14543"/>
                  </a:lnTo>
                  <a:lnTo>
                    <a:pt x="790" y="15126"/>
                  </a:lnTo>
                  <a:lnTo>
                    <a:pt x="507" y="15126"/>
                  </a:lnTo>
                  <a:lnTo>
                    <a:pt x="507" y="15109"/>
                  </a:lnTo>
                  <a:lnTo>
                    <a:pt x="662" y="13436"/>
                  </a:lnTo>
                  <a:close/>
                  <a:moveTo>
                    <a:pt x="988" y="14800"/>
                  </a:moveTo>
                  <a:lnTo>
                    <a:pt x="1022" y="14955"/>
                  </a:lnTo>
                  <a:lnTo>
                    <a:pt x="979" y="14955"/>
                  </a:lnTo>
                  <a:cubicBezTo>
                    <a:pt x="970" y="14955"/>
                    <a:pt x="962" y="14963"/>
                    <a:pt x="962" y="14972"/>
                  </a:cubicBezTo>
                  <a:cubicBezTo>
                    <a:pt x="962" y="14980"/>
                    <a:pt x="970" y="14998"/>
                    <a:pt x="979" y="14998"/>
                  </a:cubicBezTo>
                  <a:lnTo>
                    <a:pt x="1030" y="14998"/>
                  </a:lnTo>
                  <a:lnTo>
                    <a:pt x="1065" y="15126"/>
                  </a:lnTo>
                  <a:lnTo>
                    <a:pt x="919" y="15126"/>
                  </a:lnTo>
                  <a:lnTo>
                    <a:pt x="919" y="15109"/>
                  </a:lnTo>
                  <a:lnTo>
                    <a:pt x="988" y="14800"/>
                  </a:lnTo>
                  <a:close/>
                  <a:moveTo>
                    <a:pt x="2317" y="0"/>
                  </a:moveTo>
                  <a:lnTo>
                    <a:pt x="2317" y="0"/>
                  </a:lnTo>
                  <a:cubicBezTo>
                    <a:pt x="2232" y="18"/>
                    <a:pt x="2163" y="86"/>
                    <a:pt x="2137" y="172"/>
                  </a:cubicBezTo>
                  <a:cubicBezTo>
                    <a:pt x="2129" y="223"/>
                    <a:pt x="2129" y="292"/>
                    <a:pt x="2103" y="344"/>
                  </a:cubicBezTo>
                  <a:cubicBezTo>
                    <a:pt x="2077" y="464"/>
                    <a:pt x="1957" y="524"/>
                    <a:pt x="1846" y="575"/>
                  </a:cubicBezTo>
                  <a:cubicBezTo>
                    <a:pt x="1837" y="515"/>
                    <a:pt x="1837" y="464"/>
                    <a:pt x="1846" y="395"/>
                  </a:cubicBezTo>
                  <a:lnTo>
                    <a:pt x="1846" y="395"/>
                  </a:lnTo>
                  <a:cubicBezTo>
                    <a:pt x="1743" y="489"/>
                    <a:pt x="1631" y="601"/>
                    <a:pt x="1631" y="738"/>
                  </a:cubicBezTo>
                  <a:cubicBezTo>
                    <a:pt x="1631" y="790"/>
                    <a:pt x="1648" y="850"/>
                    <a:pt x="1648" y="901"/>
                  </a:cubicBezTo>
                  <a:cubicBezTo>
                    <a:pt x="1648" y="953"/>
                    <a:pt x="1614" y="1004"/>
                    <a:pt x="1562" y="1021"/>
                  </a:cubicBezTo>
                  <a:cubicBezTo>
                    <a:pt x="1571" y="978"/>
                    <a:pt x="1545" y="936"/>
                    <a:pt x="1502" y="901"/>
                  </a:cubicBezTo>
                  <a:cubicBezTo>
                    <a:pt x="1487" y="886"/>
                    <a:pt x="1461" y="877"/>
                    <a:pt x="1433" y="877"/>
                  </a:cubicBezTo>
                  <a:cubicBezTo>
                    <a:pt x="1413" y="877"/>
                    <a:pt x="1392" y="882"/>
                    <a:pt x="1374" y="893"/>
                  </a:cubicBezTo>
                  <a:cubicBezTo>
                    <a:pt x="1408" y="901"/>
                    <a:pt x="1434" y="944"/>
                    <a:pt x="1408" y="978"/>
                  </a:cubicBezTo>
                  <a:cubicBezTo>
                    <a:pt x="1399" y="1004"/>
                    <a:pt x="1365" y="1030"/>
                    <a:pt x="1331" y="1047"/>
                  </a:cubicBezTo>
                  <a:cubicBezTo>
                    <a:pt x="1236" y="1116"/>
                    <a:pt x="1142" y="1176"/>
                    <a:pt x="1091" y="1287"/>
                  </a:cubicBezTo>
                  <a:cubicBezTo>
                    <a:pt x="1030" y="1382"/>
                    <a:pt x="1022" y="1536"/>
                    <a:pt x="1116" y="1596"/>
                  </a:cubicBezTo>
                  <a:cubicBezTo>
                    <a:pt x="1133" y="1605"/>
                    <a:pt x="1151" y="1622"/>
                    <a:pt x="1159" y="1630"/>
                  </a:cubicBezTo>
                  <a:lnTo>
                    <a:pt x="1151" y="1630"/>
                  </a:lnTo>
                  <a:lnTo>
                    <a:pt x="1151" y="2334"/>
                  </a:lnTo>
                  <a:lnTo>
                    <a:pt x="1065" y="2334"/>
                  </a:lnTo>
                  <a:lnTo>
                    <a:pt x="1065" y="2446"/>
                  </a:lnTo>
                  <a:lnTo>
                    <a:pt x="1151" y="2446"/>
                  </a:lnTo>
                  <a:lnTo>
                    <a:pt x="1151" y="2703"/>
                  </a:lnTo>
                  <a:lnTo>
                    <a:pt x="799" y="2703"/>
                  </a:lnTo>
                  <a:cubicBezTo>
                    <a:pt x="773" y="2703"/>
                    <a:pt x="756" y="2720"/>
                    <a:pt x="756" y="2746"/>
                  </a:cubicBezTo>
                  <a:lnTo>
                    <a:pt x="816" y="2746"/>
                  </a:lnTo>
                  <a:lnTo>
                    <a:pt x="816" y="2840"/>
                  </a:lnTo>
                  <a:cubicBezTo>
                    <a:pt x="807" y="2840"/>
                    <a:pt x="807" y="2849"/>
                    <a:pt x="807" y="2866"/>
                  </a:cubicBezTo>
                  <a:cubicBezTo>
                    <a:pt x="807" y="2875"/>
                    <a:pt x="807" y="2875"/>
                    <a:pt x="816" y="2883"/>
                  </a:cubicBezTo>
                  <a:lnTo>
                    <a:pt x="816" y="3038"/>
                  </a:lnTo>
                  <a:lnTo>
                    <a:pt x="799" y="3038"/>
                  </a:lnTo>
                  <a:lnTo>
                    <a:pt x="799" y="3192"/>
                  </a:lnTo>
                  <a:lnTo>
                    <a:pt x="1142" y="3192"/>
                  </a:lnTo>
                  <a:lnTo>
                    <a:pt x="1142" y="3621"/>
                  </a:lnTo>
                  <a:cubicBezTo>
                    <a:pt x="1142" y="3621"/>
                    <a:pt x="1133" y="3621"/>
                    <a:pt x="1133" y="3638"/>
                  </a:cubicBezTo>
                  <a:lnTo>
                    <a:pt x="747" y="4024"/>
                  </a:lnTo>
                  <a:lnTo>
                    <a:pt x="747" y="4899"/>
                  </a:lnTo>
                  <a:lnTo>
                    <a:pt x="747" y="5886"/>
                  </a:lnTo>
                  <a:lnTo>
                    <a:pt x="722" y="5886"/>
                  </a:lnTo>
                  <a:lnTo>
                    <a:pt x="722" y="5998"/>
                  </a:lnTo>
                  <a:lnTo>
                    <a:pt x="747" y="5998"/>
                  </a:lnTo>
                  <a:lnTo>
                    <a:pt x="747" y="6083"/>
                  </a:lnTo>
                  <a:lnTo>
                    <a:pt x="747" y="6941"/>
                  </a:lnTo>
                  <a:lnTo>
                    <a:pt x="747" y="7997"/>
                  </a:lnTo>
                  <a:lnTo>
                    <a:pt x="636" y="7997"/>
                  </a:lnTo>
                  <a:cubicBezTo>
                    <a:pt x="619" y="7997"/>
                    <a:pt x="593" y="8022"/>
                    <a:pt x="593" y="8040"/>
                  </a:cubicBezTo>
                  <a:lnTo>
                    <a:pt x="670" y="8040"/>
                  </a:lnTo>
                  <a:lnTo>
                    <a:pt x="670" y="8142"/>
                  </a:lnTo>
                  <a:lnTo>
                    <a:pt x="662" y="8142"/>
                  </a:lnTo>
                  <a:cubicBezTo>
                    <a:pt x="644" y="8142"/>
                    <a:pt x="636" y="8151"/>
                    <a:pt x="636" y="8160"/>
                  </a:cubicBezTo>
                  <a:cubicBezTo>
                    <a:pt x="636" y="8168"/>
                    <a:pt x="644" y="8185"/>
                    <a:pt x="662" y="8185"/>
                  </a:cubicBezTo>
                  <a:lnTo>
                    <a:pt x="670" y="8185"/>
                  </a:lnTo>
                  <a:lnTo>
                    <a:pt x="670" y="8331"/>
                  </a:lnTo>
                  <a:lnTo>
                    <a:pt x="627" y="8331"/>
                  </a:lnTo>
                  <a:lnTo>
                    <a:pt x="627" y="8494"/>
                  </a:lnTo>
                  <a:lnTo>
                    <a:pt x="730" y="8494"/>
                  </a:lnTo>
                  <a:lnTo>
                    <a:pt x="730" y="8795"/>
                  </a:lnTo>
                  <a:lnTo>
                    <a:pt x="730" y="9996"/>
                  </a:lnTo>
                  <a:lnTo>
                    <a:pt x="687" y="9996"/>
                  </a:lnTo>
                  <a:lnTo>
                    <a:pt x="687" y="10073"/>
                  </a:lnTo>
                  <a:lnTo>
                    <a:pt x="730" y="10073"/>
                  </a:lnTo>
                  <a:lnTo>
                    <a:pt x="584" y="11780"/>
                  </a:lnTo>
                  <a:lnTo>
                    <a:pt x="550" y="11780"/>
                  </a:lnTo>
                  <a:lnTo>
                    <a:pt x="550" y="11840"/>
                  </a:lnTo>
                  <a:lnTo>
                    <a:pt x="584" y="11840"/>
                  </a:lnTo>
                  <a:lnTo>
                    <a:pt x="293" y="15092"/>
                  </a:lnTo>
                  <a:lnTo>
                    <a:pt x="1" y="15092"/>
                  </a:lnTo>
                  <a:lnTo>
                    <a:pt x="1" y="15581"/>
                  </a:lnTo>
                  <a:lnTo>
                    <a:pt x="2678" y="15581"/>
                  </a:lnTo>
                  <a:lnTo>
                    <a:pt x="2678" y="15092"/>
                  </a:lnTo>
                  <a:lnTo>
                    <a:pt x="2395" y="15092"/>
                  </a:lnTo>
                  <a:lnTo>
                    <a:pt x="2086" y="11866"/>
                  </a:lnTo>
                  <a:lnTo>
                    <a:pt x="2103" y="11866"/>
                  </a:lnTo>
                  <a:lnTo>
                    <a:pt x="2103" y="11797"/>
                  </a:lnTo>
                  <a:lnTo>
                    <a:pt x="2086" y="11797"/>
                  </a:lnTo>
                  <a:lnTo>
                    <a:pt x="1931" y="10090"/>
                  </a:lnTo>
                  <a:lnTo>
                    <a:pt x="2017" y="10090"/>
                  </a:lnTo>
                  <a:lnTo>
                    <a:pt x="2017" y="10021"/>
                  </a:lnTo>
                  <a:lnTo>
                    <a:pt x="1931" y="10021"/>
                  </a:lnTo>
                  <a:lnTo>
                    <a:pt x="1931" y="8820"/>
                  </a:lnTo>
                  <a:lnTo>
                    <a:pt x="1931" y="8520"/>
                  </a:lnTo>
                  <a:lnTo>
                    <a:pt x="2034" y="8520"/>
                  </a:lnTo>
                  <a:lnTo>
                    <a:pt x="2034" y="8357"/>
                  </a:lnTo>
                  <a:lnTo>
                    <a:pt x="2017" y="8357"/>
                  </a:lnTo>
                  <a:lnTo>
                    <a:pt x="2017" y="8065"/>
                  </a:lnTo>
                  <a:lnTo>
                    <a:pt x="2077" y="8065"/>
                  </a:lnTo>
                  <a:cubicBezTo>
                    <a:pt x="2077" y="8048"/>
                    <a:pt x="2051" y="8022"/>
                    <a:pt x="2034" y="8022"/>
                  </a:cubicBezTo>
                  <a:lnTo>
                    <a:pt x="1931" y="8022"/>
                  </a:lnTo>
                  <a:lnTo>
                    <a:pt x="1931" y="6958"/>
                  </a:lnTo>
                  <a:lnTo>
                    <a:pt x="1931" y="6015"/>
                  </a:lnTo>
                  <a:lnTo>
                    <a:pt x="1957" y="6015"/>
                  </a:lnTo>
                  <a:lnTo>
                    <a:pt x="1957" y="5912"/>
                  </a:lnTo>
                  <a:lnTo>
                    <a:pt x="1931" y="5912"/>
                  </a:lnTo>
                  <a:lnTo>
                    <a:pt x="1931" y="4925"/>
                  </a:lnTo>
                  <a:lnTo>
                    <a:pt x="1931" y="4041"/>
                  </a:lnTo>
                  <a:lnTo>
                    <a:pt x="1562" y="3655"/>
                  </a:lnTo>
                  <a:cubicBezTo>
                    <a:pt x="1545" y="3647"/>
                    <a:pt x="1545" y="3647"/>
                    <a:pt x="1537" y="3647"/>
                  </a:cubicBezTo>
                  <a:lnTo>
                    <a:pt x="1537" y="3278"/>
                  </a:lnTo>
                  <a:lnTo>
                    <a:pt x="1537" y="3209"/>
                  </a:lnTo>
                  <a:lnTo>
                    <a:pt x="1871" y="3209"/>
                  </a:lnTo>
                  <a:lnTo>
                    <a:pt x="1871" y="3046"/>
                  </a:lnTo>
                  <a:lnTo>
                    <a:pt x="1863" y="3046"/>
                  </a:lnTo>
                  <a:lnTo>
                    <a:pt x="1863" y="2754"/>
                  </a:lnTo>
                  <a:lnTo>
                    <a:pt x="1914" y="2754"/>
                  </a:lnTo>
                  <a:cubicBezTo>
                    <a:pt x="1914" y="2737"/>
                    <a:pt x="1888" y="2712"/>
                    <a:pt x="1871" y="2712"/>
                  </a:cubicBezTo>
                  <a:lnTo>
                    <a:pt x="1528" y="2712"/>
                  </a:lnTo>
                  <a:lnTo>
                    <a:pt x="1528" y="2454"/>
                  </a:lnTo>
                  <a:lnTo>
                    <a:pt x="1614" y="2454"/>
                  </a:lnTo>
                  <a:lnTo>
                    <a:pt x="1614" y="2351"/>
                  </a:lnTo>
                  <a:lnTo>
                    <a:pt x="1528" y="2351"/>
                  </a:lnTo>
                  <a:lnTo>
                    <a:pt x="1528" y="1665"/>
                  </a:lnTo>
                  <a:cubicBezTo>
                    <a:pt x="1691" y="1639"/>
                    <a:pt x="1846" y="1605"/>
                    <a:pt x="1991" y="1510"/>
                  </a:cubicBezTo>
                  <a:cubicBezTo>
                    <a:pt x="2094" y="1450"/>
                    <a:pt x="2180" y="1347"/>
                    <a:pt x="2266" y="1262"/>
                  </a:cubicBezTo>
                  <a:lnTo>
                    <a:pt x="2266" y="1262"/>
                  </a:lnTo>
                  <a:cubicBezTo>
                    <a:pt x="2246" y="1270"/>
                    <a:pt x="2224" y="1274"/>
                    <a:pt x="2203" y="1274"/>
                  </a:cubicBezTo>
                  <a:cubicBezTo>
                    <a:pt x="2135" y="1274"/>
                    <a:pt x="2067" y="1235"/>
                    <a:pt x="2034" y="1176"/>
                  </a:cubicBezTo>
                  <a:cubicBezTo>
                    <a:pt x="2111" y="1167"/>
                    <a:pt x="2197" y="1133"/>
                    <a:pt x="2266" y="1081"/>
                  </a:cubicBezTo>
                  <a:cubicBezTo>
                    <a:pt x="2300" y="1047"/>
                    <a:pt x="2309" y="1030"/>
                    <a:pt x="2326" y="987"/>
                  </a:cubicBezTo>
                  <a:cubicBezTo>
                    <a:pt x="2343" y="961"/>
                    <a:pt x="2352" y="893"/>
                    <a:pt x="2360" y="867"/>
                  </a:cubicBezTo>
                  <a:lnTo>
                    <a:pt x="2360" y="867"/>
                  </a:lnTo>
                  <a:cubicBezTo>
                    <a:pt x="2336" y="892"/>
                    <a:pt x="2262" y="930"/>
                    <a:pt x="2206" y="930"/>
                  </a:cubicBezTo>
                  <a:cubicBezTo>
                    <a:pt x="2185" y="930"/>
                    <a:pt x="2166" y="924"/>
                    <a:pt x="2154" y="910"/>
                  </a:cubicBezTo>
                  <a:cubicBezTo>
                    <a:pt x="2129" y="875"/>
                    <a:pt x="2197" y="773"/>
                    <a:pt x="2214" y="747"/>
                  </a:cubicBezTo>
                  <a:cubicBezTo>
                    <a:pt x="2274" y="652"/>
                    <a:pt x="2369" y="558"/>
                    <a:pt x="2360" y="429"/>
                  </a:cubicBezTo>
                  <a:cubicBezTo>
                    <a:pt x="2352" y="378"/>
                    <a:pt x="2326" y="335"/>
                    <a:pt x="2300" y="275"/>
                  </a:cubicBezTo>
                  <a:cubicBezTo>
                    <a:pt x="2266" y="232"/>
                    <a:pt x="2249" y="181"/>
                    <a:pt x="2249" y="129"/>
                  </a:cubicBezTo>
                  <a:cubicBezTo>
                    <a:pt x="2249" y="78"/>
                    <a:pt x="2266" y="18"/>
                    <a:pt x="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5" name="Google Shape;65;p8"/>
          <p:cNvGrpSpPr/>
          <p:nvPr/>
        </p:nvGrpSpPr>
        <p:grpSpPr>
          <a:xfrm>
            <a:off x="-289823" y="3188598"/>
            <a:ext cx="9433773" cy="1954927"/>
            <a:chOff x="-289823" y="3188598"/>
            <a:chExt cx="9433773" cy="1954927"/>
          </a:xfrm>
        </p:grpSpPr>
        <p:sp>
          <p:nvSpPr>
            <p:cNvPr id="66" name="Google Shape;66;p8"/>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8"/>
            <p:cNvGrpSpPr/>
            <p:nvPr/>
          </p:nvGrpSpPr>
          <p:grpSpPr>
            <a:xfrm>
              <a:off x="-289823" y="3188598"/>
              <a:ext cx="8114498" cy="1453680"/>
              <a:chOff x="-289823" y="3181354"/>
              <a:chExt cx="8114498" cy="1453680"/>
            </a:xfrm>
          </p:grpSpPr>
          <p:sp>
            <p:nvSpPr>
              <p:cNvPr id="68" name="Google Shape;68;p8"/>
              <p:cNvSpPr/>
              <p:nvPr/>
            </p:nvSpPr>
            <p:spPr>
              <a:xfrm>
                <a:off x="7235969" y="4343536"/>
                <a:ext cx="588706" cy="291497"/>
              </a:xfrm>
              <a:custGeom>
                <a:avLst/>
                <a:gdLst/>
                <a:ahLst/>
                <a:cxnLst/>
                <a:rect l="l" t="t" r="r" b="b"/>
                <a:pathLst>
                  <a:path w="7834" h="3879" extrusionOk="0">
                    <a:moveTo>
                      <a:pt x="1416" y="0"/>
                    </a:moveTo>
                    <a:cubicBezTo>
                      <a:pt x="1408" y="0"/>
                      <a:pt x="1391" y="18"/>
                      <a:pt x="1391" y="26"/>
                    </a:cubicBezTo>
                    <a:lnTo>
                      <a:pt x="1391" y="601"/>
                    </a:lnTo>
                    <a:lnTo>
                      <a:pt x="1279" y="601"/>
                    </a:lnTo>
                    <a:lnTo>
                      <a:pt x="1279" y="1176"/>
                    </a:lnTo>
                    <a:lnTo>
                      <a:pt x="1245" y="1176"/>
                    </a:lnTo>
                    <a:lnTo>
                      <a:pt x="1116" y="1408"/>
                    </a:lnTo>
                    <a:lnTo>
                      <a:pt x="618" y="1408"/>
                    </a:lnTo>
                    <a:lnTo>
                      <a:pt x="618" y="1691"/>
                    </a:lnTo>
                    <a:lnTo>
                      <a:pt x="764" y="1691"/>
                    </a:lnTo>
                    <a:lnTo>
                      <a:pt x="704" y="1794"/>
                    </a:lnTo>
                    <a:lnTo>
                      <a:pt x="678" y="1862"/>
                    </a:lnTo>
                    <a:lnTo>
                      <a:pt x="636" y="1957"/>
                    </a:lnTo>
                    <a:lnTo>
                      <a:pt x="610" y="2000"/>
                    </a:lnTo>
                    <a:lnTo>
                      <a:pt x="567" y="2094"/>
                    </a:lnTo>
                    <a:lnTo>
                      <a:pt x="550" y="2145"/>
                    </a:lnTo>
                    <a:lnTo>
                      <a:pt x="481" y="2274"/>
                    </a:lnTo>
                    <a:lnTo>
                      <a:pt x="464" y="2326"/>
                    </a:lnTo>
                    <a:lnTo>
                      <a:pt x="404" y="2429"/>
                    </a:lnTo>
                    <a:lnTo>
                      <a:pt x="404" y="2437"/>
                    </a:lnTo>
                    <a:lnTo>
                      <a:pt x="318" y="2609"/>
                    </a:lnTo>
                    <a:lnTo>
                      <a:pt x="1" y="2609"/>
                    </a:lnTo>
                    <a:cubicBezTo>
                      <a:pt x="1" y="2609"/>
                      <a:pt x="18" y="2746"/>
                      <a:pt x="249" y="3244"/>
                    </a:cubicBezTo>
                    <a:cubicBezTo>
                      <a:pt x="473" y="3724"/>
                      <a:pt x="1210" y="3878"/>
                      <a:pt x="1210" y="3878"/>
                    </a:cubicBezTo>
                    <a:lnTo>
                      <a:pt x="6573" y="3878"/>
                    </a:lnTo>
                    <a:cubicBezTo>
                      <a:pt x="7147" y="3853"/>
                      <a:pt x="7834" y="2695"/>
                      <a:pt x="7834" y="2694"/>
                    </a:cubicBezTo>
                    <a:lnTo>
                      <a:pt x="7834" y="2694"/>
                    </a:lnTo>
                    <a:cubicBezTo>
                      <a:pt x="7834" y="2694"/>
                      <a:pt x="7791" y="2712"/>
                      <a:pt x="7714" y="2729"/>
                    </a:cubicBezTo>
                    <a:cubicBezTo>
                      <a:pt x="7679" y="2737"/>
                      <a:pt x="7662" y="2737"/>
                      <a:pt x="7619" y="2755"/>
                    </a:cubicBezTo>
                    <a:lnTo>
                      <a:pt x="7594" y="2755"/>
                    </a:lnTo>
                    <a:cubicBezTo>
                      <a:pt x="7568" y="2755"/>
                      <a:pt x="7551" y="2763"/>
                      <a:pt x="7525" y="2763"/>
                    </a:cubicBezTo>
                    <a:cubicBezTo>
                      <a:pt x="7516" y="2763"/>
                      <a:pt x="7508" y="2763"/>
                      <a:pt x="7499" y="2772"/>
                    </a:cubicBezTo>
                    <a:cubicBezTo>
                      <a:pt x="7474" y="2772"/>
                      <a:pt x="7456" y="2780"/>
                      <a:pt x="7422" y="2780"/>
                    </a:cubicBezTo>
                    <a:cubicBezTo>
                      <a:pt x="7413" y="2780"/>
                      <a:pt x="7396" y="2780"/>
                      <a:pt x="7388" y="2789"/>
                    </a:cubicBezTo>
                    <a:cubicBezTo>
                      <a:pt x="7371" y="2789"/>
                      <a:pt x="7345" y="2806"/>
                      <a:pt x="7328" y="2806"/>
                    </a:cubicBezTo>
                    <a:lnTo>
                      <a:pt x="7139" y="2806"/>
                    </a:lnTo>
                    <a:lnTo>
                      <a:pt x="7139" y="2514"/>
                    </a:lnTo>
                    <a:lnTo>
                      <a:pt x="7002" y="2514"/>
                    </a:lnTo>
                    <a:lnTo>
                      <a:pt x="7002" y="2034"/>
                    </a:lnTo>
                    <a:lnTo>
                      <a:pt x="6976" y="2034"/>
                    </a:lnTo>
                    <a:lnTo>
                      <a:pt x="6976" y="2514"/>
                    </a:lnTo>
                    <a:lnTo>
                      <a:pt x="6830" y="2514"/>
                    </a:lnTo>
                    <a:lnTo>
                      <a:pt x="6830" y="2806"/>
                    </a:lnTo>
                    <a:lnTo>
                      <a:pt x="2695" y="2806"/>
                    </a:lnTo>
                    <a:cubicBezTo>
                      <a:pt x="2609" y="2703"/>
                      <a:pt x="2566" y="2609"/>
                      <a:pt x="2566" y="2609"/>
                    </a:cubicBezTo>
                    <a:lnTo>
                      <a:pt x="2377" y="2609"/>
                    </a:lnTo>
                    <a:lnTo>
                      <a:pt x="2377" y="2489"/>
                    </a:lnTo>
                    <a:lnTo>
                      <a:pt x="2377" y="2429"/>
                    </a:lnTo>
                    <a:lnTo>
                      <a:pt x="2377" y="2317"/>
                    </a:lnTo>
                    <a:lnTo>
                      <a:pt x="2377" y="2274"/>
                    </a:lnTo>
                    <a:lnTo>
                      <a:pt x="2377" y="2163"/>
                    </a:lnTo>
                    <a:lnTo>
                      <a:pt x="2377" y="2094"/>
                    </a:lnTo>
                    <a:lnTo>
                      <a:pt x="2377" y="2000"/>
                    </a:lnTo>
                    <a:lnTo>
                      <a:pt x="2377" y="1957"/>
                    </a:lnTo>
                    <a:lnTo>
                      <a:pt x="2377" y="1862"/>
                    </a:lnTo>
                    <a:lnTo>
                      <a:pt x="2377" y="1794"/>
                    </a:lnTo>
                    <a:lnTo>
                      <a:pt x="2377" y="1691"/>
                    </a:lnTo>
                    <a:lnTo>
                      <a:pt x="2746" y="1691"/>
                    </a:lnTo>
                    <a:lnTo>
                      <a:pt x="2746" y="1408"/>
                    </a:lnTo>
                    <a:lnTo>
                      <a:pt x="1596" y="1408"/>
                    </a:lnTo>
                    <a:lnTo>
                      <a:pt x="1596" y="1176"/>
                    </a:lnTo>
                    <a:lnTo>
                      <a:pt x="1554" y="1176"/>
                    </a:lnTo>
                    <a:lnTo>
                      <a:pt x="1554" y="601"/>
                    </a:lnTo>
                    <a:lnTo>
                      <a:pt x="1433" y="601"/>
                    </a:lnTo>
                    <a:lnTo>
                      <a:pt x="1433" y="26"/>
                    </a:lnTo>
                    <a:cubicBezTo>
                      <a:pt x="1433" y="18"/>
                      <a:pt x="1425" y="0"/>
                      <a:pt x="1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flipH="1">
                <a:off x="-289823" y="3181354"/>
                <a:ext cx="1315911" cy="1453667"/>
              </a:xfrm>
              <a:custGeom>
                <a:avLst/>
                <a:gdLst/>
                <a:ahLst/>
                <a:cxnLst/>
                <a:rect l="l" t="t" r="r" b="b"/>
                <a:pathLst>
                  <a:path w="13205" h="14587" extrusionOk="0">
                    <a:moveTo>
                      <a:pt x="8906" y="378"/>
                    </a:moveTo>
                    <a:lnTo>
                      <a:pt x="8512" y="679"/>
                    </a:lnTo>
                    <a:lnTo>
                      <a:pt x="8108" y="378"/>
                    </a:lnTo>
                    <a:close/>
                    <a:moveTo>
                      <a:pt x="8023" y="447"/>
                    </a:moveTo>
                    <a:lnTo>
                      <a:pt x="8426" y="747"/>
                    </a:lnTo>
                    <a:lnTo>
                      <a:pt x="8005" y="1065"/>
                    </a:lnTo>
                    <a:lnTo>
                      <a:pt x="8023" y="447"/>
                    </a:lnTo>
                    <a:close/>
                    <a:moveTo>
                      <a:pt x="8975" y="447"/>
                    </a:moveTo>
                    <a:lnTo>
                      <a:pt x="9001" y="1065"/>
                    </a:lnTo>
                    <a:lnTo>
                      <a:pt x="8580" y="747"/>
                    </a:lnTo>
                    <a:lnTo>
                      <a:pt x="8975" y="447"/>
                    </a:lnTo>
                    <a:close/>
                    <a:moveTo>
                      <a:pt x="8494" y="807"/>
                    </a:moveTo>
                    <a:lnTo>
                      <a:pt x="8923" y="1133"/>
                    </a:lnTo>
                    <a:lnTo>
                      <a:pt x="8065" y="1133"/>
                    </a:lnTo>
                    <a:lnTo>
                      <a:pt x="8494" y="807"/>
                    </a:lnTo>
                    <a:close/>
                    <a:moveTo>
                      <a:pt x="8941" y="1228"/>
                    </a:moveTo>
                    <a:lnTo>
                      <a:pt x="8494" y="1580"/>
                    </a:lnTo>
                    <a:lnTo>
                      <a:pt x="8057" y="1228"/>
                    </a:lnTo>
                    <a:close/>
                    <a:moveTo>
                      <a:pt x="7997" y="1305"/>
                    </a:moveTo>
                    <a:lnTo>
                      <a:pt x="8426" y="1648"/>
                    </a:lnTo>
                    <a:lnTo>
                      <a:pt x="7962" y="2009"/>
                    </a:lnTo>
                    <a:lnTo>
                      <a:pt x="7997" y="1305"/>
                    </a:lnTo>
                    <a:close/>
                    <a:moveTo>
                      <a:pt x="9009" y="1314"/>
                    </a:moveTo>
                    <a:lnTo>
                      <a:pt x="9044" y="2017"/>
                    </a:lnTo>
                    <a:lnTo>
                      <a:pt x="8580" y="1657"/>
                    </a:lnTo>
                    <a:lnTo>
                      <a:pt x="9009" y="1314"/>
                    </a:lnTo>
                    <a:close/>
                    <a:moveTo>
                      <a:pt x="8512" y="1708"/>
                    </a:moveTo>
                    <a:lnTo>
                      <a:pt x="8975" y="2094"/>
                    </a:lnTo>
                    <a:lnTo>
                      <a:pt x="8040" y="2094"/>
                    </a:lnTo>
                    <a:lnTo>
                      <a:pt x="8512" y="1708"/>
                    </a:lnTo>
                    <a:close/>
                    <a:moveTo>
                      <a:pt x="12141" y="112"/>
                    </a:moveTo>
                    <a:lnTo>
                      <a:pt x="10991" y="2420"/>
                    </a:lnTo>
                    <a:lnTo>
                      <a:pt x="10665" y="2498"/>
                    </a:lnTo>
                    <a:lnTo>
                      <a:pt x="11815" y="190"/>
                    </a:lnTo>
                    <a:lnTo>
                      <a:pt x="12141" y="112"/>
                    </a:lnTo>
                    <a:close/>
                    <a:moveTo>
                      <a:pt x="447" y="2283"/>
                    </a:moveTo>
                    <a:lnTo>
                      <a:pt x="533" y="2583"/>
                    </a:lnTo>
                    <a:lnTo>
                      <a:pt x="533" y="2583"/>
                    </a:lnTo>
                    <a:lnTo>
                      <a:pt x="164" y="2429"/>
                    </a:lnTo>
                    <a:lnTo>
                      <a:pt x="447" y="2283"/>
                    </a:lnTo>
                    <a:close/>
                    <a:moveTo>
                      <a:pt x="515" y="2309"/>
                    </a:moveTo>
                    <a:lnTo>
                      <a:pt x="884" y="2463"/>
                    </a:lnTo>
                    <a:lnTo>
                      <a:pt x="601" y="2609"/>
                    </a:lnTo>
                    <a:lnTo>
                      <a:pt x="515" y="2309"/>
                    </a:lnTo>
                    <a:close/>
                    <a:moveTo>
                      <a:pt x="936" y="2498"/>
                    </a:moveTo>
                    <a:lnTo>
                      <a:pt x="1022" y="2798"/>
                    </a:lnTo>
                    <a:lnTo>
                      <a:pt x="661" y="2644"/>
                    </a:lnTo>
                    <a:lnTo>
                      <a:pt x="936" y="2498"/>
                    </a:lnTo>
                    <a:close/>
                    <a:moveTo>
                      <a:pt x="1004" y="2515"/>
                    </a:moveTo>
                    <a:lnTo>
                      <a:pt x="1365" y="2661"/>
                    </a:lnTo>
                    <a:lnTo>
                      <a:pt x="1090" y="2815"/>
                    </a:lnTo>
                    <a:lnTo>
                      <a:pt x="1004" y="2515"/>
                    </a:lnTo>
                    <a:close/>
                    <a:moveTo>
                      <a:pt x="10957" y="2480"/>
                    </a:moveTo>
                    <a:lnTo>
                      <a:pt x="10768" y="2841"/>
                    </a:lnTo>
                    <a:lnTo>
                      <a:pt x="10639" y="2549"/>
                    </a:lnTo>
                    <a:lnTo>
                      <a:pt x="10957" y="2480"/>
                    </a:lnTo>
                    <a:close/>
                    <a:moveTo>
                      <a:pt x="10596" y="2601"/>
                    </a:moveTo>
                    <a:lnTo>
                      <a:pt x="10725" y="2892"/>
                    </a:lnTo>
                    <a:lnTo>
                      <a:pt x="10416" y="2952"/>
                    </a:lnTo>
                    <a:lnTo>
                      <a:pt x="10596" y="2601"/>
                    </a:lnTo>
                    <a:close/>
                    <a:moveTo>
                      <a:pt x="1416" y="2712"/>
                    </a:moveTo>
                    <a:lnTo>
                      <a:pt x="1502" y="3021"/>
                    </a:lnTo>
                    <a:lnTo>
                      <a:pt x="1142" y="2858"/>
                    </a:lnTo>
                    <a:lnTo>
                      <a:pt x="1416" y="2712"/>
                    </a:lnTo>
                    <a:close/>
                    <a:moveTo>
                      <a:pt x="1485" y="2729"/>
                    </a:moveTo>
                    <a:lnTo>
                      <a:pt x="1845" y="2875"/>
                    </a:lnTo>
                    <a:lnTo>
                      <a:pt x="1571" y="3030"/>
                    </a:lnTo>
                    <a:lnTo>
                      <a:pt x="1485" y="2729"/>
                    </a:lnTo>
                    <a:close/>
                    <a:moveTo>
                      <a:pt x="9009" y="3167"/>
                    </a:moveTo>
                    <a:lnTo>
                      <a:pt x="9026" y="3175"/>
                    </a:lnTo>
                    <a:lnTo>
                      <a:pt x="7980" y="3175"/>
                    </a:lnTo>
                    <a:lnTo>
                      <a:pt x="7988" y="3167"/>
                    </a:lnTo>
                    <a:close/>
                    <a:moveTo>
                      <a:pt x="1897" y="2927"/>
                    </a:moveTo>
                    <a:lnTo>
                      <a:pt x="1991" y="3235"/>
                    </a:lnTo>
                    <a:lnTo>
                      <a:pt x="1622" y="3072"/>
                    </a:lnTo>
                    <a:lnTo>
                      <a:pt x="1897" y="2927"/>
                    </a:lnTo>
                    <a:close/>
                    <a:moveTo>
                      <a:pt x="1974" y="2944"/>
                    </a:moveTo>
                    <a:lnTo>
                      <a:pt x="2343" y="3090"/>
                    </a:lnTo>
                    <a:lnTo>
                      <a:pt x="2060" y="3244"/>
                    </a:lnTo>
                    <a:lnTo>
                      <a:pt x="1974" y="2944"/>
                    </a:lnTo>
                    <a:close/>
                    <a:moveTo>
                      <a:pt x="10717" y="2970"/>
                    </a:moveTo>
                    <a:lnTo>
                      <a:pt x="10536" y="3321"/>
                    </a:lnTo>
                    <a:lnTo>
                      <a:pt x="10408" y="3030"/>
                    </a:lnTo>
                    <a:lnTo>
                      <a:pt x="10717" y="2970"/>
                    </a:lnTo>
                    <a:close/>
                    <a:moveTo>
                      <a:pt x="464" y="2635"/>
                    </a:moveTo>
                    <a:lnTo>
                      <a:pt x="944" y="2849"/>
                    </a:lnTo>
                    <a:lnTo>
                      <a:pt x="944" y="3296"/>
                    </a:lnTo>
                    <a:cubicBezTo>
                      <a:pt x="936" y="3287"/>
                      <a:pt x="927" y="3287"/>
                      <a:pt x="901" y="3287"/>
                    </a:cubicBezTo>
                    <a:cubicBezTo>
                      <a:pt x="859" y="3287"/>
                      <a:pt x="841" y="3321"/>
                      <a:pt x="841" y="3356"/>
                    </a:cubicBezTo>
                    <a:lnTo>
                      <a:pt x="841" y="3364"/>
                    </a:lnTo>
                    <a:lnTo>
                      <a:pt x="575" y="3364"/>
                    </a:lnTo>
                    <a:lnTo>
                      <a:pt x="575" y="3356"/>
                    </a:lnTo>
                    <a:cubicBezTo>
                      <a:pt x="575" y="3304"/>
                      <a:pt x="541" y="3287"/>
                      <a:pt x="507" y="3287"/>
                    </a:cubicBezTo>
                    <a:cubicBezTo>
                      <a:pt x="498" y="3287"/>
                      <a:pt x="472" y="3296"/>
                      <a:pt x="464" y="3296"/>
                    </a:cubicBezTo>
                    <a:lnTo>
                      <a:pt x="464" y="2635"/>
                    </a:lnTo>
                    <a:close/>
                    <a:moveTo>
                      <a:pt x="10365" y="3081"/>
                    </a:moveTo>
                    <a:lnTo>
                      <a:pt x="10493" y="3373"/>
                    </a:lnTo>
                    <a:lnTo>
                      <a:pt x="10185" y="3441"/>
                    </a:lnTo>
                    <a:lnTo>
                      <a:pt x="10365" y="3081"/>
                    </a:lnTo>
                    <a:close/>
                    <a:moveTo>
                      <a:pt x="2394" y="3141"/>
                    </a:moveTo>
                    <a:lnTo>
                      <a:pt x="2480" y="3450"/>
                    </a:lnTo>
                    <a:lnTo>
                      <a:pt x="2111" y="3287"/>
                    </a:lnTo>
                    <a:lnTo>
                      <a:pt x="2394" y="3141"/>
                    </a:lnTo>
                    <a:close/>
                    <a:moveTo>
                      <a:pt x="2463" y="3158"/>
                    </a:moveTo>
                    <a:lnTo>
                      <a:pt x="2823" y="3304"/>
                    </a:lnTo>
                    <a:lnTo>
                      <a:pt x="2549" y="3459"/>
                    </a:lnTo>
                    <a:lnTo>
                      <a:pt x="2463" y="3158"/>
                    </a:lnTo>
                    <a:close/>
                    <a:moveTo>
                      <a:pt x="10476" y="3441"/>
                    </a:moveTo>
                    <a:lnTo>
                      <a:pt x="10451" y="3501"/>
                    </a:lnTo>
                    <a:lnTo>
                      <a:pt x="10193" y="3501"/>
                    </a:lnTo>
                    <a:lnTo>
                      <a:pt x="10476" y="3441"/>
                    </a:lnTo>
                    <a:close/>
                    <a:moveTo>
                      <a:pt x="2875" y="3356"/>
                    </a:moveTo>
                    <a:lnTo>
                      <a:pt x="2961" y="3664"/>
                    </a:lnTo>
                    <a:lnTo>
                      <a:pt x="2600" y="3501"/>
                    </a:lnTo>
                    <a:lnTo>
                      <a:pt x="2875" y="3356"/>
                    </a:lnTo>
                    <a:close/>
                    <a:moveTo>
                      <a:pt x="2952" y="3373"/>
                    </a:moveTo>
                    <a:lnTo>
                      <a:pt x="3321" y="3519"/>
                    </a:lnTo>
                    <a:lnTo>
                      <a:pt x="3038" y="3673"/>
                    </a:lnTo>
                    <a:lnTo>
                      <a:pt x="2952" y="3373"/>
                    </a:lnTo>
                    <a:close/>
                    <a:moveTo>
                      <a:pt x="9035" y="3287"/>
                    </a:moveTo>
                    <a:lnTo>
                      <a:pt x="8494" y="3767"/>
                    </a:lnTo>
                    <a:lnTo>
                      <a:pt x="7962" y="3287"/>
                    </a:lnTo>
                    <a:close/>
                    <a:moveTo>
                      <a:pt x="687" y="3845"/>
                    </a:moveTo>
                    <a:lnTo>
                      <a:pt x="687" y="3853"/>
                    </a:lnTo>
                    <a:cubicBezTo>
                      <a:pt x="704" y="3853"/>
                      <a:pt x="704" y="3870"/>
                      <a:pt x="713" y="3870"/>
                    </a:cubicBezTo>
                    <a:lnTo>
                      <a:pt x="687" y="3845"/>
                    </a:lnTo>
                    <a:close/>
                    <a:moveTo>
                      <a:pt x="3355" y="3553"/>
                    </a:moveTo>
                    <a:lnTo>
                      <a:pt x="3450" y="3870"/>
                    </a:lnTo>
                    <a:lnTo>
                      <a:pt x="3081" y="3707"/>
                    </a:lnTo>
                    <a:lnTo>
                      <a:pt x="3355" y="3553"/>
                    </a:lnTo>
                    <a:close/>
                    <a:moveTo>
                      <a:pt x="3432" y="3587"/>
                    </a:moveTo>
                    <a:lnTo>
                      <a:pt x="3801" y="3733"/>
                    </a:lnTo>
                    <a:lnTo>
                      <a:pt x="3518" y="3888"/>
                    </a:lnTo>
                    <a:lnTo>
                      <a:pt x="3432" y="3587"/>
                    </a:lnTo>
                    <a:close/>
                    <a:moveTo>
                      <a:pt x="713" y="3870"/>
                    </a:moveTo>
                    <a:lnTo>
                      <a:pt x="721" y="3879"/>
                    </a:lnTo>
                    <a:cubicBezTo>
                      <a:pt x="730" y="3888"/>
                      <a:pt x="747" y="3896"/>
                      <a:pt x="747" y="3913"/>
                    </a:cubicBezTo>
                    <a:lnTo>
                      <a:pt x="747" y="3930"/>
                    </a:lnTo>
                    <a:lnTo>
                      <a:pt x="747" y="3956"/>
                    </a:lnTo>
                    <a:lnTo>
                      <a:pt x="747" y="3965"/>
                    </a:lnTo>
                    <a:lnTo>
                      <a:pt x="747" y="3973"/>
                    </a:lnTo>
                    <a:lnTo>
                      <a:pt x="747" y="3982"/>
                    </a:lnTo>
                    <a:lnTo>
                      <a:pt x="730" y="3999"/>
                    </a:lnTo>
                    <a:lnTo>
                      <a:pt x="644" y="3999"/>
                    </a:lnTo>
                    <a:lnTo>
                      <a:pt x="635" y="3982"/>
                    </a:lnTo>
                    <a:lnTo>
                      <a:pt x="627" y="3973"/>
                    </a:lnTo>
                    <a:lnTo>
                      <a:pt x="627" y="3965"/>
                    </a:lnTo>
                    <a:lnTo>
                      <a:pt x="627" y="3956"/>
                    </a:lnTo>
                    <a:cubicBezTo>
                      <a:pt x="627" y="3939"/>
                      <a:pt x="618" y="3939"/>
                      <a:pt x="601" y="3930"/>
                    </a:cubicBezTo>
                    <a:lnTo>
                      <a:pt x="593" y="3930"/>
                    </a:lnTo>
                    <a:lnTo>
                      <a:pt x="593" y="3939"/>
                    </a:lnTo>
                    <a:lnTo>
                      <a:pt x="601" y="3956"/>
                    </a:lnTo>
                    <a:lnTo>
                      <a:pt x="601" y="3965"/>
                    </a:lnTo>
                    <a:lnTo>
                      <a:pt x="601" y="3973"/>
                    </a:lnTo>
                    <a:cubicBezTo>
                      <a:pt x="601" y="3982"/>
                      <a:pt x="618" y="3999"/>
                      <a:pt x="618" y="3999"/>
                    </a:cubicBezTo>
                    <a:lnTo>
                      <a:pt x="635" y="4016"/>
                    </a:lnTo>
                    <a:cubicBezTo>
                      <a:pt x="644" y="4016"/>
                      <a:pt x="661" y="4025"/>
                      <a:pt x="661" y="4025"/>
                    </a:cubicBezTo>
                    <a:lnTo>
                      <a:pt x="730" y="4025"/>
                    </a:lnTo>
                    <a:cubicBezTo>
                      <a:pt x="730" y="4025"/>
                      <a:pt x="747" y="4025"/>
                      <a:pt x="747" y="4016"/>
                    </a:cubicBezTo>
                    <a:lnTo>
                      <a:pt x="756" y="4008"/>
                    </a:lnTo>
                    <a:lnTo>
                      <a:pt x="764" y="3999"/>
                    </a:lnTo>
                    <a:cubicBezTo>
                      <a:pt x="764" y="3999"/>
                      <a:pt x="764" y="3982"/>
                      <a:pt x="773" y="3982"/>
                    </a:cubicBezTo>
                    <a:lnTo>
                      <a:pt x="773" y="3973"/>
                    </a:lnTo>
                    <a:lnTo>
                      <a:pt x="773" y="3965"/>
                    </a:lnTo>
                    <a:lnTo>
                      <a:pt x="773" y="3956"/>
                    </a:lnTo>
                    <a:cubicBezTo>
                      <a:pt x="773" y="3939"/>
                      <a:pt x="773" y="3930"/>
                      <a:pt x="764" y="3922"/>
                    </a:cubicBezTo>
                    <a:cubicBezTo>
                      <a:pt x="756" y="3896"/>
                      <a:pt x="747" y="3888"/>
                      <a:pt x="730" y="3879"/>
                    </a:cubicBezTo>
                    <a:cubicBezTo>
                      <a:pt x="721" y="3870"/>
                      <a:pt x="721" y="3870"/>
                      <a:pt x="713" y="3870"/>
                    </a:cubicBezTo>
                    <a:close/>
                    <a:moveTo>
                      <a:pt x="3853" y="3785"/>
                    </a:moveTo>
                    <a:lnTo>
                      <a:pt x="3896" y="3930"/>
                    </a:lnTo>
                    <a:lnTo>
                      <a:pt x="3896" y="4068"/>
                    </a:lnTo>
                    <a:lnTo>
                      <a:pt x="3578" y="3930"/>
                    </a:lnTo>
                    <a:lnTo>
                      <a:pt x="3853" y="3785"/>
                    </a:lnTo>
                    <a:close/>
                    <a:moveTo>
                      <a:pt x="7920" y="3364"/>
                    </a:moveTo>
                    <a:lnTo>
                      <a:pt x="8434" y="3836"/>
                    </a:lnTo>
                    <a:lnTo>
                      <a:pt x="7877" y="4342"/>
                    </a:lnTo>
                    <a:lnTo>
                      <a:pt x="7920" y="3364"/>
                    </a:lnTo>
                    <a:close/>
                    <a:moveTo>
                      <a:pt x="9086" y="3373"/>
                    </a:moveTo>
                    <a:lnTo>
                      <a:pt x="9129" y="4351"/>
                    </a:lnTo>
                    <a:lnTo>
                      <a:pt x="8572" y="3845"/>
                    </a:lnTo>
                    <a:lnTo>
                      <a:pt x="9086" y="3373"/>
                    </a:lnTo>
                    <a:close/>
                    <a:moveTo>
                      <a:pt x="8494" y="3905"/>
                    </a:moveTo>
                    <a:lnTo>
                      <a:pt x="9078" y="4437"/>
                    </a:lnTo>
                    <a:lnTo>
                      <a:pt x="7920" y="4437"/>
                    </a:lnTo>
                    <a:lnTo>
                      <a:pt x="8494" y="3905"/>
                    </a:lnTo>
                    <a:close/>
                    <a:moveTo>
                      <a:pt x="4737" y="4746"/>
                    </a:moveTo>
                    <a:lnTo>
                      <a:pt x="4711" y="4771"/>
                    </a:lnTo>
                    <a:lnTo>
                      <a:pt x="4711" y="4746"/>
                    </a:lnTo>
                    <a:close/>
                    <a:moveTo>
                      <a:pt x="7714" y="4746"/>
                    </a:moveTo>
                    <a:lnTo>
                      <a:pt x="7714" y="4866"/>
                    </a:lnTo>
                    <a:lnTo>
                      <a:pt x="7594" y="4746"/>
                    </a:lnTo>
                    <a:close/>
                    <a:moveTo>
                      <a:pt x="4745" y="4797"/>
                    </a:moveTo>
                    <a:lnTo>
                      <a:pt x="4745" y="5020"/>
                    </a:lnTo>
                    <a:lnTo>
                      <a:pt x="4711" y="5020"/>
                    </a:lnTo>
                    <a:lnTo>
                      <a:pt x="4711" y="4831"/>
                    </a:lnTo>
                    <a:lnTo>
                      <a:pt x="4745" y="4797"/>
                    </a:lnTo>
                    <a:close/>
                    <a:moveTo>
                      <a:pt x="4230" y="4746"/>
                    </a:moveTo>
                    <a:lnTo>
                      <a:pt x="4230" y="5037"/>
                    </a:lnTo>
                    <a:lnTo>
                      <a:pt x="4179" y="5037"/>
                    </a:lnTo>
                    <a:lnTo>
                      <a:pt x="3887" y="4746"/>
                    </a:lnTo>
                    <a:close/>
                    <a:moveTo>
                      <a:pt x="4788" y="4788"/>
                    </a:moveTo>
                    <a:lnTo>
                      <a:pt x="5037" y="5037"/>
                    </a:lnTo>
                    <a:lnTo>
                      <a:pt x="4788" y="5037"/>
                    </a:lnTo>
                    <a:lnTo>
                      <a:pt x="4788" y="4788"/>
                    </a:lnTo>
                    <a:close/>
                    <a:moveTo>
                      <a:pt x="9086" y="4531"/>
                    </a:moveTo>
                    <a:lnTo>
                      <a:pt x="8494" y="5114"/>
                    </a:lnTo>
                    <a:lnTo>
                      <a:pt x="8117" y="4737"/>
                    </a:lnTo>
                    <a:lnTo>
                      <a:pt x="8117" y="4625"/>
                    </a:lnTo>
                    <a:lnTo>
                      <a:pt x="8005" y="4625"/>
                    </a:lnTo>
                    <a:lnTo>
                      <a:pt x="7902" y="4531"/>
                    </a:lnTo>
                    <a:close/>
                    <a:moveTo>
                      <a:pt x="5217" y="4746"/>
                    </a:moveTo>
                    <a:lnTo>
                      <a:pt x="5217" y="5140"/>
                    </a:lnTo>
                    <a:lnTo>
                      <a:pt x="4822" y="4746"/>
                    </a:lnTo>
                    <a:close/>
                    <a:moveTo>
                      <a:pt x="5663" y="4746"/>
                    </a:moveTo>
                    <a:lnTo>
                      <a:pt x="5268" y="5140"/>
                    </a:lnTo>
                    <a:lnTo>
                      <a:pt x="5268" y="4746"/>
                    </a:lnTo>
                    <a:close/>
                    <a:moveTo>
                      <a:pt x="6135" y="4746"/>
                    </a:moveTo>
                    <a:lnTo>
                      <a:pt x="6135" y="5140"/>
                    </a:lnTo>
                    <a:lnTo>
                      <a:pt x="5740" y="4746"/>
                    </a:lnTo>
                    <a:close/>
                    <a:moveTo>
                      <a:pt x="6590" y="4746"/>
                    </a:moveTo>
                    <a:lnTo>
                      <a:pt x="6187" y="5140"/>
                    </a:lnTo>
                    <a:lnTo>
                      <a:pt x="6187" y="4746"/>
                    </a:lnTo>
                    <a:close/>
                    <a:moveTo>
                      <a:pt x="7062" y="4746"/>
                    </a:moveTo>
                    <a:lnTo>
                      <a:pt x="7062" y="5140"/>
                    </a:lnTo>
                    <a:lnTo>
                      <a:pt x="6667" y="4746"/>
                    </a:lnTo>
                    <a:close/>
                    <a:moveTo>
                      <a:pt x="7508" y="4746"/>
                    </a:moveTo>
                    <a:lnTo>
                      <a:pt x="7113" y="5140"/>
                    </a:lnTo>
                    <a:lnTo>
                      <a:pt x="7113" y="4746"/>
                    </a:lnTo>
                    <a:close/>
                    <a:moveTo>
                      <a:pt x="7997" y="4746"/>
                    </a:moveTo>
                    <a:lnTo>
                      <a:pt x="7997" y="5140"/>
                    </a:lnTo>
                    <a:lnTo>
                      <a:pt x="7851" y="5003"/>
                    </a:lnTo>
                    <a:lnTo>
                      <a:pt x="7868" y="4746"/>
                    </a:lnTo>
                    <a:close/>
                    <a:moveTo>
                      <a:pt x="3879" y="4806"/>
                    </a:moveTo>
                    <a:lnTo>
                      <a:pt x="4102" y="5037"/>
                    </a:lnTo>
                    <a:lnTo>
                      <a:pt x="3887" y="5037"/>
                    </a:lnTo>
                    <a:lnTo>
                      <a:pt x="3887" y="5175"/>
                    </a:lnTo>
                    <a:lnTo>
                      <a:pt x="4230" y="5175"/>
                    </a:lnTo>
                    <a:lnTo>
                      <a:pt x="4230" y="5209"/>
                    </a:lnTo>
                    <a:lnTo>
                      <a:pt x="3879" y="5209"/>
                    </a:lnTo>
                    <a:lnTo>
                      <a:pt x="3879" y="4806"/>
                    </a:lnTo>
                    <a:close/>
                    <a:moveTo>
                      <a:pt x="4745" y="5175"/>
                    </a:moveTo>
                    <a:lnTo>
                      <a:pt x="4745" y="5209"/>
                    </a:lnTo>
                    <a:lnTo>
                      <a:pt x="4711" y="5209"/>
                    </a:lnTo>
                    <a:lnTo>
                      <a:pt x="4711" y="5175"/>
                    </a:lnTo>
                    <a:close/>
                    <a:moveTo>
                      <a:pt x="5045" y="5046"/>
                    </a:moveTo>
                    <a:lnTo>
                      <a:pt x="5208" y="5209"/>
                    </a:lnTo>
                    <a:lnTo>
                      <a:pt x="4788" y="5209"/>
                    </a:lnTo>
                    <a:lnTo>
                      <a:pt x="4788" y="5175"/>
                    </a:lnTo>
                    <a:lnTo>
                      <a:pt x="5045" y="5175"/>
                    </a:lnTo>
                    <a:lnTo>
                      <a:pt x="5045" y="5046"/>
                    </a:lnTo>
                    <a:close/>
                    <a:moveTo>
                      <a:pt x="5680" y="4806"/>
                    </a:moveTo>
                    <a:lnTo>
                      <a:pt x="5680" y="5209"/>
                    </a:lnTo>
                    <a:lnTo>
                      <a:pt x="5277" y="5209"/>
                    </a:lnTo>
                    <a:lnTo>
                      <a:pt x="5680" y="4806"/>
                    </a:lnTo>
                    <a:close/>
                    <a:moveTo>
                      <a:pt x="5732" y="4806"/>
                    </a:moveTo>
                    <a:lnTo>
                      <a:pt x="6126" y="5209"/>
                    </a:lnTo>
                    <a:lnTo>
                      <a:pt x="5732" y="5209"/>
                    </a:lnTo>
                    <a:lnTo>
                      <a:pt x="5732" y="4806"/>
                    </a:lnTo>
                    <a:close/>
                    <a:moveTo>
                      <a:pt x="6598" y="4797"/>
                    </a:moveTo>
                    <a:lnTo>
                      <a:pt x="6598" y="5209"/>
                    </a:lnTo>
                    <a:lnTo>
                      <a:pt x="6195" y="5209"/>
                    </a:lnTo>
                    <a:lnTo>
                      <a:pt x="6598" y="4797"/>
                    </a:lnTo>
                    <a:close/>
                    <a:moveTo>
                      <a:pt x="6650" y="4806"/>
                    </a:moveTo>
                    <a:lnTo>
                      <a:pt x="7053" y="5209"/>
                    </a:lnTo>
                    <a:lnTo>
                      <a:pt x="6650" y="5209"/>
                    </a:lnTo>
                    <a:lnTo>
                      <a:pt x="6650" y="4806"/>
                    </a:lnTo>
                    <a:close/>
                    <a:moveTo>
                      <a:pt x="7525" y="4806"/>
                    </a:moveTo>
                    <a:lnTo>
                      <a:pt x="7525" y="5209"/>
                    </a:lnTo>
                    <a:lnTo>
                      <a:pt x="7122" y="5209"/>
                    </a:lnTo>
                    <a:lnTo>
                      <a:pt x="7525" y="4806"/>
                    </a:lnTo>
                    <a:close/>
                    <a:moveTo>
                      <a:pt x="7576" y="4806"/>
                    </a:moveTo>
                    <a:lnTo>
                      <a:pt x="7705" y="4943"/>
                    </a:lnTo>
                    <a:lnTo>
                      <a:pt x="7697" y="5209"/>
                    </a:lnTo>
                    <a:lnTo>
                      <a:pt x="7576" y="5209"/>
                    </a:lnTo>
                    <a:lnTo>
                      <a:pt x="7576" y="4806"/>
                    </a:lnTo>
                    <a:close/>
                    <a:moveTo>
                      <a:pt x="7842" y="5080"/>
                    </a:moveTo>
                    <a:lnTo>
                      <a:pt x="7971" y="5209"/>
                    </a:lnTo>
                    <a:lnTo>
                      <a:pt x="7834" y="5209"/>
                    </a:lnTo>
                    <a:lnTo>
                      <a:pt x="7842" y="5080"/>
                    </a:lnTo>
                    <a:close/>
                    <a:moveTo>
                      <a:pt x="8040" y="4797"/>
                    </a:moveTo>
                    <a:lnTo>
                      <a:pt x="8417" y="5183"/>
                    </a:lnTo>
                    <a:lnTo>
                      <a:pt x="8220" y="5389"/>
                    </a:lnTo>
                    <a:lnTo>
                      <a:pt x="8108" y="5389"/>
                    </a:lnTo>
                    <a:lnTo>
                      <a:pt x="8108" y="5217"/>
                    </a:lnTo>
                    <a:lnTo>
                      <a:pt x="8023" y="5217"/>
                    </a:lnTo>
                    <a:lnTo>
                      <a:pt x="8023" y="4797"/>
                    </a:lnTo>
                    <a:close/>
                    <a:moveTo>
                      <a:pt x="9138" y="4625"/>
                    </a:moveTo>
                    <a:lnTo>
                      <a:pt x="9181" y="5784"/>
                    </a:lnTo>
                    <a:lnTo>
                      <a:pt x="9181" y="5784"/>
                    </a:lnTo>
                    <a:lnTo>
                      <a:pt x="8572" y="5183"/>
                    </a:lnTo>
                    <a:lnTo>
                      <a:pt x="9138" y="4625"/>
                    </a:lnTo>
                    <a:close/>
                    <a:moveTo>
                      <a:pt x="8503" y="5252"/>
                    </a:moveTo>
                    <a:lnTo>
                      <a:pt x="9146" y="5878"/>
                    </a:lnTo>
                    <a:lnTo>
                      <a:pt x="8117" y="5878"/>
                    </a:lnTo>
                    <a:lnTo>
                      <a:pt x="8117" y="5621"/>
                    </a:lnTo>
                    <a:lnTo>
                      <a:pt x="8194" y="5552"/>
                    </a:lnTo>
                    <a:lnTo>
                      <a:pt x="8228" y="5552"/>
                    </a:lnTo>
                    <a:lnTo>
                      <a:pt x="8228" y="5518"/>
                    </a:lnTo>
                    <a:lnTo>
                      <a:pt x="8503" y="5252"/>
                    </a:lnTo>
                    <a:close/>
                    <a:moveTo>
                      <a:pt x="9146" y="5964"/>
                    </a:moveTo>
                    <a:lnTo>
                      <a:pt x="8503" y="6659"/>
                    </a:lnTo>
                    <a:lnTo>
                      <a:pt x="8117" y="6256"/>
                    </a:lnTo>
                    <a:lnTo>
                      <a:pt x="8117" y="5964"/>
                    </a:lnTo>
                    <a:close/>
                    <a:moveTo>
                      <a:pt x="8494" y="6813"/>
                    </a:moveTo>
                    <a:lnTo>
                      <a:pt x="8572" y="6890"/>
                    </a:lnTo>
                    <a:lnTo>
                      <a:pt x="8434" y="6890"/>
                    </a:lnTo>
                    <a:lnTo>
                      <a:pt x="8494" y="6813"/>
                    </a:lnTo>
                    <a:close/>
                    <a:moveTo>
                      <a:pt x="9189" y="6075"/>
                    </a:moveTo>
                    <a:lnTo>
                      <a:pt x="9224" y="6890"/>
                    </a:lnTo>
                    <a:lnTo>
                      <a:pt x="8709" y="6890"/>
                    </a:lnTo>
                    <a:lnTo>
                      <a:pt x="8572" y="6736"/>
                    </a:lnTo>
                    <a:lnTo>
                      <a:pt x="9189" y="6075"/>
                    </a:lnTo>
                    <a:close/>
                    <a:moveTo>
                      <a:pt x="8108" y="6410"/>
                    </a:moveTo>
                    <a:lnTo>
                      <a:pt x="8434" y="6736"/>
                    </a:lnTo>
                    <a:lnTo>
                      <a:pt x="8297" y="6890"/>
                    </a:lnTo>
                    <a:lnTo>
                      <a:pt x="8126" y="6890"/>
                    </a:lnTo>
                    <a:cubicBezTo>
                      <a:pt x="8126" y="6890"/>
                      <a:pt x="8108" y="6890"/>
                      <a:pt x="8108" y="6899"/>
                    </a:cubicBezTo>
                    <a:lnTo>
                      <a:pt x="8108" y="6410"/>
                    </a:lnTo>
                    <a:close/>
                    <a:moveTo>
                      <a:pt x="9249" y="7379"/>
                    </a:moveTo>
                    <a:lnTo>
                      <a:pt x="9249" y="7465"/>
                    </a:lnTo>
                    <a:lnTo>
                      <a:pt x="9172" y="7379"/>
                    </a:lnTo>
                    <a:close/>
                    <a:moveTo>
                      <a:pt x="8117" y="7371"/>
                    </a:moveTo>
                    <a:cubicBezTo>
                      <a:pt x="8117" y="7371"/>
                      <a:pt x="8134" y="7371"/>
                      <a:pt x="8134" y="7379"/>
                    </a:cubicBezTo>
                    <a:lnTo>
                      <a:pt x="8331" y="7379"/>
                    </a:lnTo>
                    <a:lnTo>
                      <a:pt x="8331" y="7517"/>
                    </a:lnTo>
                    <a:lnTo>
                      <a:pt x="8117" y="7517"/>
                    </a:lnTo>
                    <a:lnTo>
                      <a:pt x="8117" y="7371"/>
                    </a:lnTo>
                    <a:close/>
                    <a:moveTo>
                      <a:pt x="9001" y="7379"/>
                    </a:moveTo>
                    <a:lnTo>
                      <a:pt x="9001" y="7517"/>
                    </a:lnTo>
                    <a:lnTo>
                      <a:pt x="8477" y="7517"/>
                    </a:lnTo>
                    <a:lnTo>
                      <a:pt x="8477" y="7379"/>
                    </a:lnTo>
                    <a:close/>
                    <a:moveTo>
                      <a:pt x="9129" y="7482"/>
                    </a:moveTo>
                    <a:lnTo>
                      <a:pt x="9164" y="7517"/>
                    </a:lnTo>
                    <a:lnTo>
                      <a:pt x="9129" y="7517"/>
                    </a:lnTo>
                    <a:lnTo>
                      <a:pt x="9129" y="7482"/>
                    </a:lnTo>
                    <a:close/>
                    <a:moveTo>
                      <a:pt x="3630" y="7654"/>
                    </a:moveTo>
                    <a:lnTo>
                      <a:pt x="3630" y="8014"/>
                    </a:lnTo>
                    <a:lnTo>
                      <a:pt x="3450" y="7791"/>
                    </a:lnTo>
                    <a:lnTo>
                      <a:pt x="3329" y="7654"/>
                    </a:lnTo>
                    <a:close/>
                    <a:moveTo>
                      <a:pt x="12227" y="1"/>
                    </a:moveTo>
                    <a:lnTo>
                      <a:pt x="11738" y="112"/>
                    </a:lnTo>
                    <a:lnTo>
                      <a:pt x="10065" y="3467"/>
                    </a:lnTo>
                    <a:lnTo>
                      <a:pt x="10073" y="3493"/>
                    </a:lnTo>
                    <a:lnTo>
                      <a:pt x="9395" y="3493"/>
                    </a:lnTo>
                    <a:lnTo>
                      <a:pt x="9395" y="3544"/>
                    </a:lnTo>
                    <a:lnTo>
                      <a:pt x="9395" y="4351"/>
                    </a:lnTo>
                    <a:lnTo>
                      <a:pt x="9738" y="4351"/>
                    </a:lnTo>
                    <a:lnTo>
                      <a:pt x="9738" y="4994"/>
                    </a:lnTo>
                    <a:lnTo>
                      <a:pt x="9430" y="4994"/>
                    </a:lnTo>
                    <a:lnTo>
                      <a:pt x="9395" y="5020"/>
                    </a:lnTo>
                    <a:lnTo>
                      <a:pt x="9395" y="5166"/>
                    </a:lnTo>
                    <a:lnTo>
                      <a:pt x="9430" y="5192"/>
                    </a:lnTo>
                    <a:lnTo>
                      <a:pt x="9738" y="5192"/>
                    </a:lnTo>
                    <a:lnTo>
                      <a:pt x="9738" y="6770"/>
                    </a:lnTo>
                    <a:lnTo>
                      <a:pt x="9644" y="6770"/>
                    </a:lnTo>
                    <a:lnTo>
                      <a:pt x="9644" y="7508"/>
                    </a:lnTo>
                    <a:lnTo>
                      <a:pt x="9378" y="7508"/>
                    </a:lnTo>
                    <a:lnTo>
                      <a:pt x="9370" y="7328"/>
                    </a:lnTo>
                    <a:cubicBezTo>
                      <a:pt x="9378" y="7319"/>
                      <a:pt x="9387" y="7294"/>
                      <a:pt x="9387" y="7285"/>
                    </a:cubicBezTo>
                    <a:lnTo>
                      <a:pt x="9387" y="7277"/>
                    </a:lnTo>
                    <a:cubicBezTo>
                      <a:pt x="9395" y="7251"/>
                      <a:pt x="9395" y="7242"/>
                      <a:pt x="9395" y="7225"/>
                    </a:cubicBezTo>
                    <a:lnTo>
                      <a:pt x="9395" y="7208"/>
                    </a:lnTo>
                    <a:lnTo>
                      <a:pt x="9395" y="7199"/>
                    </a:lnTo>
                    <a:lnTo>
                      <a:pt x="9395" y="7191"/>
                    </a:lnTo>
                    <a:lnTo>
                      <a:pt x="9395" y="7182"/>
                    </a:lnTo>
                    <a:lnTo>
                      <a:pt x="9395" y="7165"/>
                    </a:lnTo>
                    <a:lnTo>
                      <a:pt x="9395" y="7156"/>
                    </a:lnTo>
                    <a:lnTo>
                      <a:pt x="9395" y="7148"/>
                    </a:lnTo>
                    <a:lnTo>
                      <a:pt x="9395" y="7139"/>
                    </a:lnTo>
                    <a:lnTo>
                      <a:pt x="9395" y="7131"/>
                    </a:lnTo>
                    <a:lnTo>
                      <a:pt x="9395" y="7114"/>
                    </a:lnTo>
                    <a:lnTo>
                      <a:pt x="9395" y="7105"/>
                    </a:lnTo>
                    <a:lnTo>
                      <a:pt x="9395" y="7096"/>
                    </a:lnTo>
                    <a:lnTo>
                      <a:pt x="9395" y="7088"/>
                    </a:lnTo>
                    <a:lnTo>
                      <a:pt x="9395" y="7071"/>
                    </a:lnTo>
                    <a:lnTo>
                      <a:pt x="9395" y="7062"/>
                    </a:lnTo>
                    <a:lnTo>
                      <a:pt x="9395" y="7053"/>
                    </a:lnTo>
                    <a:lnTo>
                      <a:pt x="9395" y="7045"/>
                    </a:lnTo>
                    <a:lnTo>
                      <a:pt x="9395" y="7028"/>
                    </a:lnTo>
                    <a:lnTo>
                      <a:pt x="9395" y="7019"/>
                    </a:lnTo>
                    <a:lnTo>
                      <a:pt x="9395" y="7011"/>
                    </a:lnTo>
                    <a:cubicBezTo>
                      <a:pt x="9395" y="7002"/>
                      <a:pt x="9395" y="7002"/>
                      <a:pt x="9387" y="6985"/>
                    </a:cubicBezTo>
                    <a:lnTo>
                      <a:pt x="9387" y="6976"/>
                    </a:lnTo>
                    <a:cubicBezTo>
                      <a:pt x="9378" y="6959"/>
                      <a:pt x="9378" y="6942"/>
                      <a:pt x="9370" y="6933"/>
                    </a:cubicBezTo>
                    <a:lnTo>
                      <a:pt x="9370" y="6925"/>
                    </a:lnTo>
                    <a:lnTo>
                      <a:pt x="9352" y="6916"/>
                    </a:lnTo>
                    <a:lnTo>
                      <a:pt x="9352" y="6899"/>
                    </a:lnTo>
                    <a:lnTo>
                      <a:pt x="9344" y="6890"/>
                    </a:lnTo>
                    <a:lnTo>
                      <a:pt x="9207" y="3141"/>
                    </a:lnTo>
                    <a:lnTo>
                      <a:pt x="9258" y="3141"/>
                    </a:lnTo>
                    <a:lnTo>
                      <a:pt x="9258" y="2807"/>
                    </a:lnTo>
                    <a:lnTo>
                      <a:pt x="9301" y="2807"/>
                    </a:lnTo>
                    <a:lnTo>
                      <a:pt x="9301" y="2721"/>
                    </a:lnTo>
                    <a:lnTo>
                      <a:pt x="9258" y="2721"/>
                    </a:lnTo>
                    <a:lnTo>
                      <a:pt x="9258" y="2120"/>
                    </a:lnTo>
                    <a:lnTo>
                      <a:pt x="9172" y="2120"/>
                    </a:lnTo>
                    <a:lnTo>
                      <a:pt x="9095" y="190"/>
                    </a:lnTo>
                    <a:lnTo>
                      <a:pt x="9164" y="190"/>
                    </a:lnTo>
                    <a:lnTo>
                      <a:pt x="9164" y="18"/>
                    </a:lnTo>
                    <a:lnTo>
                      <a:pt x="7799" y="18"/>
                    </a:lnTo>
                    <a:lnTo>
                      <a:pt x="7799" y="190"/>
                    </a:lnTo>
                    <a:lnTo>
                      <a:pt x="7868" y="190"/>
                    </a:lnTo>
                    <a:lnTo>
                      <a:pt x="7791" y="2120"/>
                    </a:lnTo>
                    <a:lnTo>
                      <a:pt x="7705" y="2120"/>
                    </a:lnTo>
                    <a:lnTo>
                      <a:pt x="7705" y="2721"/>
                    </a:lnTo>
                    <a:lnTo>
                      <a:pt x="7662" y="2721"/>
                    </a:lnTo>
                    <a:lnTo>
                      <a:pt x="7662" y="2807"/>
                    </a:lnTo>
                    <a:lnTo>
                      <a:pt x="7705" y="2807"/>
                    </a:lnTo>
                    <a:lnTo>
                      <a:pt x="7705" y="3141"/>
                    </a:lnTo>
                    <a:lnTo>
                      <a:pt x="7757" y="3141"/>
                    </a:lnTo>
                    <a:lnTo>
                      <a:pt x="7705" y="4583"/>
                    </a:lnTo>
                    <a:lnTo>
                      <a:pt x="4702" y="4583"/>
                    </a:lnTo>
                    <a:lnTo>
                      <a:pt x="4702" y="4325"/>
                    </a:lnTo>
                    <a:lnTo>
                      <a:pt x="5045" y="4325"/>
                    </a:lnTo>
                    <a:lnTo>
                      <a:pt x="5045" y="3527"/>
                    </a:lnTo>
                    <a:lnTo>
                      <a:pt x="5045" y="3467"/>
                    </a:lnTo>
                    <a:lnTo>
                      <a:pt x="3887" y="3467"/>
                    </a:lnTo>
                    <a:lnTo>
                      <a:pt x="3887" y="3527"/>
                    </a:lnTo>
                    <a:lnTo>
                      <a:pt x="3887" y="3673"/>
                    </a:lnTo>
                    <a:lnTo>
                      <a:pt x="455" y="2172"/>
                    </a:lnTo>
                    <a:lnTo>
                      <a:pt x="1" y="2412"/>
                    </a:lnTo>
                    <a:lnTo>
                      <a:pt x="430" y="2592"/>
                    </a:lnTo>
                    <a:lnTo>
                      <a:pt x="430" y="3287"/>
                    </a:lnTo>
                    <a:cubicBezTo>
                      <a:pt x="430" y="3296"/>
                      <a:pt x="421" y="3313"/>
                      <a:pt x="421" y="3321"/>
                    </a:cubicBezTo>
                    <a:lnTo>
                      <a:pt x="421" y="3330"/>
                    </a:lnTo>
                    <a:lnTo>
                      <a:pt x="421" y="3338"/>
                    </a:lnTo>
                    <a:cubicBezTo>
                      <a:pt x="421" y="3356"/>
                      <a:pt x="421" y="3364"/>
                      <a:pt x="430" y="3373"/>
                    </a:cubicBezTo>
                    <a:lnTo>
                      <a:pt x="430" y="3570"/>
                    </a:lnTo>
                    <a:lnTo>
                      <a:pt x="421" y="3570"/>
                    </a:lnTo>
                    <a:lnTo>
                      <a:pt x="421" y="3622"/>
                    </a:lnTo>
                    <a:cubicBezTo>
                      <a:pt x="421" y="3656"/>
                      <a:pt x="447" y="3699"/>
                      <a:pt x="472" y="3707"/>
                    </a:cubicBezTo>
                    <a:lnTo>
                      <a:pt x="678" y="3793"/>
                    </a:lnTo>
                    <a:lnTo>
                      <a:pt x="678" y="3836"/>
                    </a:lnTo>
                    <a:lnTo>
                      <a:pt x="678" y="3845"/>
                    </a:lnTo>
                    <a:lnTo>
                      <a:pt x="687" y="3845"/>
                    </a:lnTo>
                    <a:lnTo>
                      <a:pt x="687" y="3827"/>
                    </a:lnTo>
                    <a:lnTo>
                      <a:pt x="893" y="3742"/>
                    </a:lnTo>
                    <a:cubicBezTo>
                      <a:pt x="927" y="3725"/>
                      <a:pt x="944" y="3699"/>
                      <a:pt x="944" y="3656"/>
                    </a:cubicBezTo>
                    <a:lnTo>
                      <a:pt x="944" y="3596"/>
                    </a:lnTo>
                    <a:lnTo>
                      <a:pt x="464" y="3596"/>
                    </a:lnTo>
                    <a:lnTo>
                      <a:pt x="464" y="3441"/>
                    </a:lnTo>
                    <a:cubicBezTo>
                      <a:pt x="472" y="3450"/>
                      <a:pt x="498" y="3459"/>
                      <a:pt x="507" y="3459"/>
                    </a:cubicBezTo>
                    <a:lnTo>
                      <a:pt x="893" y="3459"/>
                    </a:lnTo>
                    <a:cubicBezTo>
                      <a:pt x="919" y="3459"/>
                      <a:pt x="927" y="3450"/>
                      <a:pt x="944" y="3441"/>
                    </a:cubicBezTo>
                    <a:lnTo>
                      <a:pt x="944" y="3407"/>
                    </a:lnTo>
                    <a:lnTo>
                      <a:pt x="944" y="3381"/>
                    </a:lnTo>
                    <a:lnTo>
                      <a:pt x="944" y="3373"/>
                    </a:lnTo>
                    <a:lnTo>
                      <a:pt x="944" y="3364"/>
                    </a:lnTo>
                    <a:cubicBezTo>
                      <a:pt x="979" y="3356"/>
                      <a:pt x="979" y="3338"/>
                      <a:pt x="979" y="3330"/>
                    </a:cubicBezTo>
                    <a:lnTo>
                      <a:pt x="979" y="2858"/>
                    </a:lnTo>
                    <a:lnTo>
                      <a:pt x="3896" y="4136"/>
                    </a:lnTo>
                    <a:lnTo>
                      <a:pt x="3896" y="4368"/>
                    </a:lnTo>
                    <a:lnTo>
                      <a:pt x="4239" y="4368"/>
                    </a:lnTo>
                    <a:lnTo>
                      <a:pt x="4239" y="4625"/>
                    </a:lnTo>
                    <a:lnTo>
                      <a:pt x="3758" y="4625"/>
                    </a:lnTo>
                    <a:lnTo>
                      <a:pt x="3758" y="4746"/>
                    </a:lnTo>
                    <a:lnTo>
                      <a:pt x="3844" y="4746"/>
                    </a:lnTo>
                    <a:lnTo>
                      <a:pt x="3844" y="5209"/>
                    </a:lnTo>
                    <a:lnTo>
                      <a:pt x="3750" y="5209"/>
                    </a:lnTo>
                    <a:lnTo>
                      <a:pt x="3750" y="5380"/>
                    </a:lnTo>
                    <a:lnTo>
                      <a:pt x="3638" y="5380"/>
                    </a:lnTo>
                    <a:lnTo>
                      <a:pt x="3638" y="5552"/>
                    </a:lnTo>
                    <a:lnTo>
                      <a:pt x="3750" y="5552"/>
                    </a:lnTo>
                    <a:lnTo>
                      <a:pt x="3750" y="6419"/>
                    </a:lnTo>
                    <a:lnTo>
                      <a:pt x="3381" y="6419"/>
                    </a:lnTo>
                    <a:cubicBezTo>
                      <a:pt x="3244" y="6419"/>
                      <a:pt x="3124" y="6624"/>
                      <a:pt x="3124" y="6882"/>
                    </a:cubicBezTo>
                    <a:cubicBezTo>
                      <a:pt x="3124" y="7139"/>
                      <a:pt x="3244" y="7337"/>
                      <a:pt x="3381" y="7337"/>
                    </a:cubicBezTo>
                    <a:lnTo>
                      <a:pt x="3535" y="7337"/>
                    </a:lnTo>
                    <a:lnTo>
                      <a:pt x="3535" y="7500"/>
                    </a:lnTo>
                    <a:lnTo>
                      <a:pt x="3003" y="7500"/>
                    </a:lnTo>
                    <a:lnTo>
                      <a:pt x="3003" y="7637"/>
                    </a:lnTo>
                    <a:lnTo>
                      <a:pt x="3184" y="7637"/>
                    </a:lnTo>
                    <a:lnTo>
                      <a:pt x="3304" y="7783"/>
                    </a:lnTo>
                    <a:lnTo>
                      <a:pt x="3630" y="8169"/>
                    </a:lnTo>
                    <a:lnTo>
                      <a:pt x="3630" y="8881"/>
                    </a:lnTo>
                    <a:lnTo>
                      <a:pt x="3003" y="8881"/>
                    </a:lnTo>
                    <a:lnTo>
                      <a:pt x="3003" y="8984"/>
                    </a:lnTo>
                    <a:lnTo>
                      <a:pt x="3003" y="9293"/>
                    </a:lnTo>
                    <a:lnTo>
                      <a:pt x="2686" y="9293"/>
                    </a:lnTo>
                    <a:lnTo>
                      <a:pt x="2686" y="9593"/>
                    </a:lnTo>
                    <a:lnTo>
                      <a:pt x="3003" y="9593"/>
                    </a:lnTo>
                    <a:lnTo>
                      <a:pt x="3003" y="11215"/>
                    </a:lnTo>
                    <a:lnTo>
                      <a:pt x="4076" y="11215"/>
                    </a:lnTo>
                    <a:lnTo>
                      <a:pt x="4076" y="12244"/>
                    </a:lnTo>
                    <a:lnTo>
                      <a:pt x="4076" y="14586"/>
                    </a:lnTo>
                    <a:lnTo>
                      <a:pt x="5963" y="14586"/>
                    </a:lnTo>
                    <a:lnTo>
                      <a:pt x="5963" y="12244"/>
                    </a:lnTo>
                    <a:lnTo>
                      <a:pt x="5963" y="11215"/>
                    </a:lnTo>
                    <a:lnTo>
                      <a:pt x="9919" y="11215"/>
                    </a:lnTo>
                    <a:lnTo>
                      <a:pt x="9919" y="12244"/>
                    </a:lnTo>
                    <a:lnTo>
                      <a:pt x="9919" y="14586"/>
                    </a:lnTo>
                    <a:lnTo>
                      <a:pt x="11806" y="14586"/>
                    </a:lnTo>
                    <a:lnTo>
                      <a:pt x="11806" y="12244"/>
                    </a:lnTo>
                    <a:lnTo>
                      <a:pt x="11806" y="11215"/>
                    </a:lnTo>
                    <a:lnTo>
                      <a:pt x="12879" y="11215"/>
                    </a:lnTo>
                    <a:lnTo>
                      <a:pt x="12879" y="9593"/>
                    </a:lnTo>
                    <a:lnTo>
                      <a:pt x="13205" y="9593"/>
                    </a:lnTo>
                    <a:lnTo>
                      <a:pt x="13205" y="9293"/>
                    </a:lnTo>
                    <a:lnTo>
                      <a:pt x="12879" y="9293"/>
                    </a:lnTo>
                    <a:lnTo>
                      <a:pt x="12879" y="8984"/>
                    </a:lnTo>
                    <a:lnTo>
                      <a:pt x="12879" y="8881"/>
                    </a:lnTo>
                    <a:lnTo>
                      <a:pt x="12424" y="8881"/>
                    </a:lnTo>
                    <a:lnTo>
                      <a:pt x="12424" y="7637"/>
                    </a:lnTo>
                    <a:lnTo>
                      <a:pt x="12750" y="7637"/>
                    </a:lnTo>
                    <a:lnTo>
                      <a:pt x="12750" y="7500"/>
                    </a:lnTo>
                    <a:lnTo>
                      <a:pt x="12450" y="7500"/>
                    </a:lnTo>
                    <a:lnTo>
                      <a:pt x="12450" y="6762"/>
                    </a:lnTo>
                    <a:lnTo>
                      <a:pt x="11394" y="6762"/>
                    </a:lnTo>
                    <a:lnTo>
                      <a:pt x="11394" y="5260"/>
                    </a:lnTo>
                    <a:cubicBezTo>
                      <a:pt x="11394" y="5080"/>
                      <a:pt x="11240" y="4969"/>
                      <a:pt x="11060" y="4969"/>
                    </a:cubicBezTo>
                    <a:lnTo>
                      <a:pt x="11051" y="4969"/>
                    </a:lnTo>
                    <a:cubicBezTo>
                      <a:pt x="10862" y="4969"/>
                      <a:pt x="10717" y="5080"/>
                      <a:pt x="10717" y="5260"/>
                    </a:cubicBezTo>
                    <a:lnTo>
                      <a:pt x="10717" y="6762"/>
                    </a:lnTo>
                    <a:lnTo>
                      <a:pt x="10210" y="6762"/>
                    </a:lnTo>
                    <a:lnTo>
                      <a:pt x="10210" y="5183"/>
                    </a:lnTo>
                    <a:lnTo>
                      <a:pt x="10528" y="5183"/>
                    </a:lnTo>
                    <a:lnTo>
                      <a:pt x="10554" y="5149"/>
                    </a:lnTo>
                    <a:lnTo>
                      <a:pt x="10554" y="5011"/>
                    </a:lnTo>
                    <a:lnTo>
                      <a:pt x="10528" y="4977"/>
                    </a:lnTo>
                    <a:lnTo>
                      <a:pt x="10210" y="4977"/>
                    </a:lnTo>
                    <a:lnTo>
                      <a:pt x="10210" y="4334"/>
                    </a:lnTo>
                    <a:lnTo>
                      <a:pt x="10554" y="4334"/>
                    </a:lnTo>
                    <a:lnTo>
                      <a:pt x="10554" y="3536"/>
                    </a:lnTo>
                    <a:lnTo>
                      <a:pt x="10554" y="3476"/>
                    </a:lnTo>
                    <a:lnTo>
                      <a:pt x="10493" y="3476"/>
                    </a:lnTo>
                    <a:lnTo>
                      <a:pt x="12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8"/>
            <p:cNvSpPr/>
            <p:nvPr/>
          </p:nvSpPr>
          <p:spPr>
            <a:xfrm>
              <a:off x="7968800" y="4268842"/>
              <a:ext cx="754179" cy="373422"/>
            </a:xfrm>
            <a:custGeom>
              <a:avLst/>
              <a:gdLst/>
              <a:ahLst/>
              <a:cxnLst/>
              <a:rect l="l" t="t" r="r" b="b"/>
              <a:pathLst>
                <a:path w="7834" h="3879" extrusionOk="0">
                  <a:moveTo>
                    <a:pt x="1416" y="0"/>
                  </a:moveTo>
                  <a:cubicBezTo>
                    <a:pt x="1408" y="0"/>
                    <a:pt x="1391" y="18"/>
                    <a:pt x="1391" y="26"/>
                  </a:cubicBezTo>
                  <a:lnTo>
                    <a:pt x="1391" y="601"/>
                  </a:lnTo>
                  <a:lnTo>
                    <a:pt x="1279" y="601"/>
                  </a:lnTo>
                  <a:lnTo>
                    <a:pt x="1279" y="1176"/>
                  </a:lnTo>
                  <a:lnTo>
                    <a:pt x="1245" y="1176"/>
                  </a:lnTo>
                  <a:lnTo>
                    <a:pt x="1116" y="1408"/>
                  </a:lnTo>
                  <a:lnTo>
                    <a:pt x="618" y="1408"/>
                  </a:lnTo>
                  <a:lnTo>
                    <a:pt x="618" y="1691"/>
                  </a:lnTo>
                  <a:lnTo>
                    <a:pt x="764" y="1691"/>
                  </a:lnTo>
                  <a:lnTo>
                    <a:pt x="704" y="1794"/>
                  </a:lnTo>
                  <a:lnTo>
                    <a:pt x="678" y="1862"/>
                  </a:lnTo>
                  <a:lnTo>
                    <a:pt x="636" y="1957"/>
                  </a:lnTo>
                  <a:lnTo>
                    <a:pt x="610" y="2000"/>
                  </a:lnTo>
                  <a:lnTo>
                    <a:pt x="567" y="2094"/>
                  </a:lnTo>
                  <a:lnTo>
                    <a:pt x="550" y="2145"/>
                  </a:lnTo>
                  <a:lnTo>
                    <a:pt x="481" y="2274"/>
                  </a:lnTo>
                  <a:lnTo>
                    <a:pt x="464" y="2326"/>
                  </a:lnTo>
                  <a:lnTo>
                    <a:pt x="404" y="2429"/>
                  </a:lnTo>
                  <a:lnTo>
                    <a:pt x="404" y="2437"/>
                  </a:lnTo>
                  <a:lnTo>
                    <a:pt x="318" y="2609"/>
                  </a:lnTo>
                  <a:lnTo>
                    <a:pt x="1" y="2609"/>
                  </a:lnTo>
                  <a:cubicBezTo>
                    <a:pt x="1" y="2609"/>
                    <a:pt x="18" y="2746"/>
                    <a:pt x="249" y="3244"/>
                  </a:cubicBezTo>
                  <a:cubicBezTo>
                    <a:pt x="473" y="3724"/>
                    <a:pt x="1210" y="3878"/>
                    <a:pt x="1210" y="3878"/>
                  </a:cubicBezTo>
                  <a:lnTo>
                    <a:pt x="6573" y="3878"/>
                  </a:lnTo>
                  <a:cubicBezTo>
                    <a:pt x="7147" y="3853"/>
                    <a:pt x="7834" y="2695"/>
                    <a:pt x="7834" y="2694"/>
                  </a:cubicBezTo>
                  <a:lnTo>
                    <a:pt x="7834" y="2694"/>
                  </a:lnTo>
                  <a:cubicBezTo>
                    <a:pt x="7834" y="2694"/>
                    <a:pt x="7791" y="2712"/>
                    <a:pt x="7714" y="2729"/>
                  </a:cubicBezTo>
                  <a:cubicBezTo>
                    <a:pt x="7679" y="2737"/>
                    <a:pt x="7662" y="2737"/>
                    <a:pt x="7619" y="2755"/>
                  </a:cubicBezTo>
                  <a:lnTo>
                    <a:pt x="7594" y="2755"/>
                  </a:lnTo>
                  <a:cubicBezTo>
                    <a:pt x="7568" y="2755"/>
                    <a:pt x="7551" y="2763"/>
                    <a:pt x="7525" y="2763"/>
                  </a:cubicBezTo>
                  <a:cubicBezTo>
                    <a:pt x="7516" y="2763"/>
                    <a:pt x="7508" y="2763"/>
                    <a:pt x="7499" y="2772"/>
                  </a:cubicBezTo>
                  <a:cubicBezTo>
                    <a:pt x="7474" y="2772"/>
                    <a:pt x="7456" y="2780"/>
                    <a:pt x="7422" y="2780"/>
                  </a:cubicBezTo>
                  <a:cubicBezTo>
                    <a:pt x="7413" y="2780"/>
                    <a:pt x="7396" y="2780"/>
                    <a:pt x="7388" y="2789"/>
                  </a:cubicBezTo>
                  <a:cubicBezTo>
                    <a:pt x="7371" y="2789"/>
                    <a:pt x="7345" y="2806"/>
                    <a:pt x="7328" y="2806"/>
                  </a:cubicBezTo>
                  <a:lnTo>
                    <a:pt x="7139" y="2806"/>
                  </a:lnTo>
                  <a:lnTo>
                    <a:pt x="7139" y="2514"/>
                  </a:lnTo>
                  <a:lnTo>
                    <a:pt x="7002" y="2514"/>
                  </a:lnTo>
                  <a:lnTo>
                    <a:pt x="7002" y="2034"/>
                  </a:lnTo>
                  <a:lnTo>
                    <a:pt x="6976" y="2034"/>
                  </a:lnTo>
                  <a:lnTo>
                    <a:pt x="6976" y="2514"/>
                  </a:lnTo>
                  <a:lnTo>
                    <a:pt x="6830" y="2514"/>
                  </a:lnTo>
                  <a:lnTo>
                    <a:pt x="6830" y="2806"/>
                  </a:lnTo>
                  <a:lnTo>
                    <a:pt x="2695" y="2806"/>
                  </a:lnTo>
                  <a:cubicBezTo>
                    <a:pt x="2609" y="2703"/>
                    <a:pt x="2566" y="2609"/>
                    <a:pt x="2566" y="2609"/>
                  </a:cubicBezTo>
                  <a:lnTo>
                    <a:pt x="2377" y="2609"/>
                  </a:lnTo>
                  <a:lnTo>
                    <a:pt x="2377" y="2489"/>
                  </a:lnTo>
                  <a:lnTo>
                    <a:pt x="2377" y="2429"/>
                  </a:lnTo>
                  <a:lnTo>
                    <a:pt x="2377" y="2317"/>
                  </a:lnTo>
                  <a:lnTo>
                    <a:pt x="2377" y="2274"/>
                  </a:lnTo>
                  <a:lnTo>
                    <a:pt x="2377" y="2163"/>
                  </a:lnTo>
                  <a:lnTo>
                    <a:pt x="2377" y="2094"/>
                  </a:lnTo>
                  <a:lnTo>
                    <a:pt x="2377" y="2000"/>
                  </a:lnTo>
                  <a:lnTo>
                    <a:pt x="2377" y="1957"/>
                  </a:lnTo>
                  <a:lnTo>
                    <a:pt x="2377" y="1862"/>
                  </a:lnTo>
                  <a:lnTo>
                    <a:pt x="2377" y="1794"/>
                  </a:lnTo>
                  <a:lnTo>
                    <a:pt x="2377" y="1691"/>
                  </a:lnTo>
                  <a:lnTo>
                    <a:pt x="2746" y="1691"/>
                  </a:lnTo>
                  <a:lnTo>
                    <a:pt x="2746" y="1408"/>
                  </a:lnTo>
                  <a:lnTo>
                    <a:pt x="1596" y="1408"/>
                  </a:lnTo>
                  <a:lnTo>
                    <a:pt x="1596" y="1176"/>
                  </a:lnTo>
                  <a:lnTo>
                    <a:pt x="1554" y="1176"/>
                  </a:lnTo>
                  <a:lnTo>
                    <a:pt x="1554" y="601"/>
                  </a:lnTo>
                  <a:lnTo>
                    <a:pt x="1433" y="601"/>
                  </a:lnTo>
                  <a:lnTo>
                    <a:pt x="1433" y="26"/>
                  </a:lnTo>
                  <a:cubicBezTo>
                    <a:pt x="1433" y="18"/>
                    <a:pt x="1425" y="0"/>
                    <a:pt x="1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8"/>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sp>
        <p:nvSpPr>
          <p:cNvPr id="73" name="Google Shape;7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4" name="Google Shape;7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75" name="Google Shape;75;p9"/>
          <p:cNvGrpSpPr/>
          <p:nvPr/>
        </p:nvGrpSpPr>
        <p:grpSpPr>
          <a:xfrm>
            <a:off x="-50" y="3020351"/>
            <a:ext cx="9865061" cy="2123174"/>
            <a:chOff x="-50" y="3020351"/>
            <a:chExt cx="9865061" cy="2123174"/>
          </a:xfrm>
        </p:grpSpPr>
        <p:sp>
          <p:nvSpPr>
            <p:cNvPr id="76" name="Google Shape;76;p9"/>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8225900" y="3190750"/>
              <a:ext cx="1639111" cy="1496342"/>
            </a:xfrm>
            <a:custGeom>
              <a:avLst/>
              <a:gdLst/>
              <a:ahLst/>
              <a:cxnLst/>
              <a:rect l="l" t="t" r="r" b="b"/>
              <a:pathLst>
                <a:path w="11035" h="10074" extrusionOk="0">
                  <a:moveTo>
                    <a:pt x="1048" y="1425"/>
                  </a:moveTo>
                  <a:lnTo>
                    <a:pt x="1648" y="1965"/>
                  </a:lnTo>
                  <a:cubicBezTo>
                    <a:pt x="1648" y="1965"/>
                    <a:pt x="1502" y="2360"/>
                    <a:pt x="1151" y="2463"/>
                  </a:cubicBezTo>
                  <a:cubicBezTo>
                    <a:pt x="1071" y="2487"/>
                    <a:pt x="997" y="2497"/>
                    <a:pt x="929" y="2497"/>
                  </a:cubicBezTo>
                  <a:cubicBezTo>
                    <a:pt x="629" y="2497"/>
                    <a:pt x="447" y="2309"/>
                    <a:pt x="447" y="2309"/>
                  </a:cubicBezTo>
                  <a:cubicBezTo>
                    <a:pt x="447" y="1923"/>
                    <a:pt x="567" y="1536"/>
                    <a:pt x="567" y="1536"/>
                  </a:cubicBezTo>
                  <a:lnTo>
                    <a:pt x="1048" y="1425"/>
                  </a:lnTo>
                  <a:close/>
                  <a:moveTo>
                    <a:pt x="5380" y="2961"/>
                  </a:moveTo>
                  <a:lnTo>
                    <a:pt x="5397" y="3072"/>
                  </a:lnTo>
                  <a:lnTo>
                    <a:pt x="4685" y="3072"/>
                  </a:lnTo>
                  <a:lnTo>
                    <a:pt x="4694" y="2961"/>
                  </a:lnTo>
                  <a:close/>
                  <a:moveTo>
                    <a:pt x="5277" y="3278"/>
                  </a:moveTo>
                  <a:lnTo>
                    <a:pt x="5277" y="3441"/>
                  </a:lnTo>
                  <a:lnTo>
                    <a:pt x="4797" y="3441"/>
                  </a:lnTo>
                  <a:lnTo>
                    <a:pt x="4797" y="3278"/>
                  </a:lnTo>
                  <a:close/>
                  <a:moveTo>
                    <a:pt x="5423" y="3270"/>
                  </a:moveTo>
                  <a:lnTo>
                    <a:pt x="5466" y="3621"/>
                  </a:lnTo>
                  <a:lnTo>
                    <a:pt x="5329" y="3707"/>
                  </a:lnTo>
                  <a:lnTo>
                    <a:pt x="5329" y="3270"/>
                  </a:lnTo>
                  <a:close/>
                  <a:moveTo>
                    <a:pt x="5277" y="3484"/>
                  </a:moveTo>
                  <a:lnTo>
                    <a:pt x="5277" y="3741"/>
                  </a:lnTo>
                  <a:lnTo>
                    <a:pt x="4943" y="3930"/>
                  </a:lnTo>
                  <a:lnTo>
                    <a:pt x="4797" y="3930"/>
                  </a:lnTo>
                  <a:lnTo>
                    <a:pt x="4797" y="3484"/>
                  </a:lnTo>
                  <a:close/>
                  <a:moveTo>
                    <a:pt x="4848" y="3999"/>
                  </a:moveTo>
                  <a:lnTo>
                    <a:pt x="4797" y="4033"/>
                  </a:lnTo>
                  <a:lnTo>
                    <a:pt x="4797" y="3999"/>
                  </a:lnTo>
                  <a:close/>
                  <a:moveTo>
                    <a:pt x="4737" y="3278"/>
                  </a:moveTo>
                  <a:lnTo>
                    <a:pt x="4737" y="4067"/>
                  </a:lnTo>
                  <a:lnTo>
                    <a:pt x="4548" y="4170"/>
                  </a:lnTo>
                  <a:lnTo>
                    <a:pt x="4668" y="3278"/>
                  </a:lnTo>
                  <a:close/>
                  <a:moveTo>
                    <a:pt x="578" y="2959"/>
                  </a:moveTo>
                  <a:cubicBezTo>
                    <a:pt x="893" y="2959"/>
                    <a:pt x="1176" y="3038"/>
                    <a:pt x="1176" y="3038"/>
                  </a:cubicBezTo>
                  <a:cubicBezTo>
                    <a:pt x="1314" y="3124"/>
                    <a:pt x="1374" y="3312"/>
                    <a:pt x="1374" y="3312"/>
                  </a:cubicBezTo>
                  <a:cubicBezTo>
                    <a:pt x="1374" y="3312"/>
                    <a:pt x="1468" y="3493"/>
                    <a:pt x="1425" y="3656"/>
                  </a:cubicBezTo>
                  <a:cubicBezTo>
                    <a:pt x="1425" y="3656"/>
                    <a:pt x="1202" y="4025"/>
                    <a:pt x="902" y="4239"/>
                  </a:cubicBezTo>
                  <a:cubicBezTo>
                    <a:pt x="902" y="4239"/>
                    <a:pt x="619" y="3922"/>
                    <a:pt x="516" y="3664"/>
                  </a:cubicBezTo>
                  <a:cubicBezTo>
                    <a:pt x="404" y="3407"/>
                    <a:pt x="396" y="2969"/>
                    <a:pt x="396" y="2969"/>
                  </a:cubicBezTo>
                  <a:cubicBezTo>
                    <a:pt x="456" y="2962"/>
                    <a:pt x="518" y="2959"/>
                    <a:pt x="578" y="2959"/>
                  </a:cubicBezTo>
                  <a:close/>
                  <a:moveTo>
                    <a:pt x="5277" y="3990"/>
                  </a:moveTo>
                  <a:lnTo>
                    <a:pt x="5277" y="4436"/>
                  </a:lnTo>
                  <a:lnTo>
                    <a:pt x="4797" y="4436"/>
                  </a:lnTo>
                  <a:lnTo>
                    <a:pt x="4797" y="4256"/>
                  </a:lnTo>
                  <a:lnTo>
                    <a:pt x="5243" y="3990"/>
                  </a:lnTo>
                  <a:close/>
                  <a:moveTo>
                    <a:pt x="4737" y="4299"/>
                  </a:moveTo>
                  <a:lnTo>
                    <a:pt x="4737" y="4574"/>
                  </a:lnTo>
                  <a:lnTo>
                    <a:pt x="4505" y="4574"/>
                  </a:lnTo>
                  <a:lnTo>
                    <a:pt x="4522" y="4419"/>
                  </a:lnTo>
                  <a:lnTo>
                    <a:pt x="4522" y="4428"/>
                  </a:lnTo>
                  <a:lnTo>
                    <a:pt x="4737" y="4299"/>
                  </a:lnTo>
                  <a:close/>
                  <a:moveTo>
                    <a:pt x="5277" y="4505"/>
                  </a:moveTo>
                  <a:lnTo>
                    <a:pt x="5277" y="4574"/>
                  </a:lnTo>
                  <a:lnTo>
                    <a:pt x="4797" y="4574"/>
                  </a:lnTo>
                  <a:lnTo>
                    <a:pt x="4797" y="4505"/>
                  </a:lnTo>
                  <a:close/>
                  <a:moveTo>
                    <a:pt x="5500" y="3844"/>
                  </a:moveTo>
                  <a:lnTo>
                    <a:pt x="5595" y="4574"/>
                  </a:lnTo>
                  <a:lnTo>
                    <a:pt x="5329" y="4574"/>
                  </a:lnTo>
                  <a:lnTo>
                    <a:pt x="5329" y="3947"/>
                  </a:lnTo>
                  <a:lnTo>
                    <a:pt x="5500" y="3844"/>
                  </a:lnTo>
                  <a:close/>
                  <a:moveTo>
                    <a:pt x="5277" y="4780"/>
                  </a:moveTo>
                  <a:lnTo>
                    <a:pt x="5277" y="4943"/>
                  </a:lnTo>
                  <a:lnTo>
                    <a:pt x="4797" y="4943"/>
                  </a:lnTo>
                  <a:lnTo>
                    <a:pt x="4797" y="4780"/>
                  </a:lnTo>
                  <a:close/>
                  <a:moveTo>
                    <a:pt x="4737" y="4780"/>
                  </a:moveTo>
                  <a:lnTo>
                    <a:pt x="4737" y="5028"/>
                  </a:lnTo>
                  <a:lnTo>
                    <a:pt x="4462" y="4865"/>
                  </a:lnTo>
                  <a:lnTo>
                    <a:pt x="4471" y="4780"/>
                  </a:lnTo>
                  <a:close/>
                  <a:moveTo>
                    <a:pt x="5277" y="4994"/>
                  </a:moveTo>
                  <a:lnTo>
                    <a:pt x="5277" y="5337"/>
                  </a:lnTo>
                  <a:lnTo>
                    <a:pt x="4797" y="5063"/>
                  </a:lnTo>
                  <a:lnTo>
                    <a:pt x="4797" y="4994"/>
                  </a:lnTo>
                  <a:close/>
                  <a:moveTo>
                    <a:pt x="2101" y="4217"/>
                  </a:moveTo>
                  <a:cubicBezTo>
                    <a:pt x="2300" y="4217"/>
                    <a:pt x="2455" y="4282"/>
                    <a:pt x="2455" y="4282"/>
                  </a:cubicBezTo>
                  <a:lnTo>
                    <a:pt x="2438" y="5080"/>
                  </a:lnTo>
                  <a:lnTo>
                    <a:pt x="2026" y="5363"/>
                  </a:lnTo>
                  <a:cubicBezTo>
                    <a:pt x="2026" y="5363"/>
                    <a:pt x="1665" y="5191"/>
                    <a:pt x="1382" y="4934"/>
                  </a:cubicBezTo>
                  <a:cubicBezTo>
                    <a:pt x="1382" y="4934"/>
                    <a:pt x="1348" y="4531"/>
                    <a:pt x="1734" y="4308"/>
                  </a:cubicBezTo>
                  <a:cubicBezTo>
                    <a:pt x="1857" y="4238"/>
                    <a:pt x="1986" y="4217"/>
                    <a:pt x="2101" y="4217"/>
                  </a:cubicBezTo>
                  <a:close/>
                  <a:moveTo>
                    <a:pt x="4797" y="5294"/>
                  </a:moveTo>
                  <a:lnTo>
                    <a:pt x="5054" y="5449"/>
                  </a:lnTo>
                  <a:lnTo>
                    <a:pt x="4797" y="5449"/>
                  </a:lnTo>
                  <a:lnTo>
                    <a:pt x="4797" y="5294"/>
                  </a:lnTo>
                  <a:close/>
                  <a:moveTo>
                    <a:pt x="5621" y="4771"/>
                  </a:moveTo>
                  <a:lnTo>
                    <a:pt x="5724" y="5595"/>
                  </a:lnTo>
                  <a:lnTo>
                    <a:pt x="5724" y="5595"/>
                  </a:lnTo>
                  <a:lnTo>
                    <a:pt x="5329" y="5372"/>
                  </a:lnTo>
                  <a:lnTo>
                    <a:pt x="5329" y="4771"/>
                  </a:lnTo>
                  <a:close/>
                  <a:moveTo>
                    <a:pt x="5140" y="5492"/>
                  </a:moveTo>
                  <a:lnTo>
                    <a:pt x="5269" y="5569"/>
                  </a:lnTo>
                  <a:lnTo>
                    <a:pt x="5269" y="5938"/>
                  </a:lnTo>
                  <a:lnTo>
                    <a:pt x="4797" y="5938"/>
                  </a:lnTo>
                  <a:lnTo>
                    <a:pt x="4797" y="5492"/>
                  </a:lnTo>
                  <a:close/>
                  <a:moveTo>
                    <a:pt x="7379" y="1331"/>
                  </a:moveTo>
                  <a:cubicBezTo>
                    <a:pt x="7414" y="1373"/>
                    <a:pt x="7602" y="1665"/>
                    <a:pt x="7868" y="1820"/>
                  </a:cubicBezTo>
                  <a:lnTo>
                    <a:pt x="7774" y="2317"/>
                  </a:lnTo>
                  <a:cubicBezTo>
                    <a:pt x="7774" y="2334"/>
                    <a:pt x="7783" y="2360"/>
                    <a:pt x="7808" y="2360"/>
                  </a:cubicBezTo>
                  <a:lnTo>
                    <a:pt x="8057" y="2403"/>
                  </a:lnTo>
                  <a:lnTo>
                    <a:pt x="7568" y="4514"/>
                  </a:lnTo>
                  <a:cubicBezTo>
                    <a:pt x="7414" y="4599"/>
                    <a:pt x="7285" y="4694"/>
                    <a:pt x="7199" y="4771"/>
                  </a:cubicBezTo>
                  <a:lnTo>
                    <a:pt x="7302" y="4883"/>
                  </a:lnTo>
                  <a:lnTo>
                    <a:pt x="7216" y="4968"/>
                  </a:lnTo>
                  <a:lnTo>
                    <a:pt x="7113" y="4848"/>
                  </a:lnTo>
                  <a:lnTo>
                    <a:pt x="7010" y="4943"/>
                  </a:lnTo>
                  <a:lnTo>
                    <a:pt x="6856" y="4771"/>
                  </a:lnTo>
                  <a:lnTo>
                    <a:pt x="6727" y="4900"/>
                  </a:lnTo>
                  <a:lnTo>
                    <a:pt x="6865" y="5054"/>
                  </a:lnTo>
                  <a:lnTo>
                    <a:pt x="6487" y="5414"/>
                  </a:lnTo>
                  <a:lnTo>
                    <a:pt x="6350" y="5269"/>
                  </a:lnTo>
                  <a:lnTo>
                    <a:pt x="6221" y="5397"/>
                  </a:lnTo>
                  <a:lnTo>
                    <a:pt x="6384" y="5569"/>
                  </a:lnTo>
                  <a:cubicBezTo>
                    <a:pt x="6384" y="5569"/>
                    <a:pt x="6341" y="5595"/>
                    <a:pt x="6273" y="5663"/>
                  </a:cubicBezTo>
                  <a:lnTo>
                    <a:pt x="6384" y="5783"/>
                  </a:lnTo>
                  <a:lnTo>
                    <a:pt x="6298" y="5869"/>
                  </a:lnTo>
                  <a:lnTo>
                    <a:pt x="6187" y="5758"/>
                  </a:lnTo>
                  <a:cubicBezTo>
                    <a:pt x="6135" y="5826"/>
                    <a:pt x="6067" y="5912"/>
                    <a:pt x="5998" y="6006"/>
                  </a:cubicBezTo>
                  <a:lnTo>
                    <a:pt x="5612" y="2978"/>
                  </a:lnTo>
                  <a:lnTo>
                    <a:pt x="5698" y="2978"/>
                  </a:lnTo>
                  <a:cubicBezTo>
                    <a:pt x="5715" y="2978"/>
                    <a:pt x="5741" y="2961"/>
                    <a:pt x="5741" y="2935"/>
                  </a:cubicBezTo>
                  <a:lnTo>
                    <a:pt x="5741" y="2866"/>
                  </a:lnTo>
                  <a:cubicBezTo>
                    <a:pt x="5741" y="2841"/>
                    <a:pt x="5715" y="2823"/>
                    <a:pt x="5698" y="2823"/>
                  </a:cubicBezTo>
                  <a:lnTo>
                    <a:pt x="5552" y="2823"/>
                  </a:lnTo>
                  <a:lnTo>
                    <a:pt x="5552" y="2720"/>
                  </a:lnTo>
                  <a:cubicBezTo>
                    <a:pt x="5552" y="2703"/>
                    <a:pt x="5535" y="2678"/>
                    <a:pt x="5509" y="2678"/>
                  </a:cubicBezTo>
                  <a:lnTo>
                    <a:pt x="5226" y="2678"/>
                  </a:lnTo>
                  <a:cubicBezTo>
                    <a:pt x="5243" y="2635"/>
                    <a:pt x="5269" y="2592"/>
                    <a:pt x="5269" y="2540"/>
                  </a:cubicBezTo>
                  <a:cubicBezTo>
                    <a:pt x="5269" y="2446"/>
                    <a:pt x="5209" y="2369"/>
                    <a:pt x="5149" y="2326"/>
                  </a:cubicBezTo>
                  <a:lnTo>
                    <a:pt x="5363" y="2249"/>
                  </a:lnTo>
                  <a:cubicBezTo>
                    <a:pt x="5397" y="2214"/>
                    <a:pt x="5406" y="2197"/>
                    <a:pt x="5406" y="2180"/>
                  </a:cubicBezTo>
                  <a:lnTo>
                    <a:pt x="5380" y="2111"/>
                  </a:lnTo>
                  <a:cubicBezTo>
                    <a:pt x="5380" y="2103"/>
                    <a:pt x="5363" y="2094"/>
                    <a:pt x="5355" y="2094"/>
                  </a:cubicBezTo>
                  <a:lnTo>
                    <a:pt x="7379" y="1331"/>
                  </a:lnTo>
                  <a:close/>
                  <a:moveTo>
                    <a:pt x="5329" y="5612"/>
                  </a:moveTo>
                  <a:lnTo>
                    <a:pt x="5758" y="5852"/>
                  </a:lnTo>
                  <a:lnTo>
                    <a:pt x="5784" y="6058"/>
                  </a:lnTo>
                  <a:lnTo>
                    <a:pt x="5329" y="6058"/>
                  </a:lnTo>
                  <a:lnTo>
                    <a:pt x="5329" y="5612"/>
                  </a:lnTo>
                  <a:close/>
                  <a:moveTo>
                    <a:pt x="4437" y="5080"/>
                  </a:moveTo>
                  <a:lnTo>
                    <a:pt x="4737" y="5269"/>
                  </a:lnTo>
                  <a:lnTo>
                    <a:pt x="4737" y="6066"/>
                  </a:lnTo>
                  <a:lnTo>
                    <a:pt x="4308" y="6066"/>
                  </a:lnTo>
                  <a:lnTo>
                    <a:pt x="4437" y="5080"/>
                  </a:lnTo>
                  <a:close/>
                  <a:moveTo>
                    <a:pt x="5277" y="6006"/>
                  </a:moveTo>
                  <a:lnTo>
                    <a:pt x="5277" y="6066"/>
                  </a:lnTo>
                  <a:lnTo>
                    <a:pt x="4797" y="6066"/>
                  </a:lnTo>
                  <a:lnTo>
                    <a:pt x="4797" y="6006"/>
                  </a:lnTo>
                  <a:close/>
                  <a:moveTo>
                    <a:pt x="5277" y="6272"/>
                  </a:moveTo>
                  <a:lnTo>
                    <a:pt x="5277" y="6444"/>
                  </a:lnTo>
                  <a:lnTo>
                    <a:pt x="4797" y="6444"/>
                  </a:lnTo>
                  <a:lnTo>
                    <a:pt x="4797" y="6272"/>
                  </a:lnTo>
                  <a:close/>
                  <a:moveTo>
                    <a:pt x="5741" y="6272"/>
                  </a:moveTo>
                  <a:lnTo>
                    <a:pt x="5329" y="6513"/>
                  </a:lnTo>
                  <a:lnTo>
                    <a:pt x="5329" y="6272"/>
                  </a:lnTo>
                  <a:close/>
                  <a:moveTo>
                    <a:pt x="5277" y="6504"/>
                  </a:moveTo>
                  <a:lnTo>
                    <a:pt x="5277" y="6538"/>
                  </a:lnTo>
                  <a:lnTo>
                    <a:pt x="4797" y="6822"/>
                  </a:lnTo>
                  <a:lnTo>
                    <a:pt x="4797" y="6504"/>
                  </a:lnTo>
                  <a:close/>
                  <a:moveTo>
                    <a:pt x="9648" y="6429"/>
                  </a:moveTo>
                  <a:cubicBezTo>
                    <a:pt x="9690" y="6429"/>
                    <a:pt x="9731" y="6434"/>
                    <a:pt x="9773" y="6444"/>
                  </a:cubicBezTo>
                  <a:lnTo>
                    <a:pt x="9619" y="6873"/>
                  </a:lnTo>
                  <a:lnTo>
                    <a:pt x="9353" y="6521"/>
                  </a:lnTo>
                  <a:cubicBezTo>
                    <a:pt x="9445" y="6460"/>
                    <a:pt x="9545" y="6429"/>
                    <a:pt x="9648" y="6429"/>
                  </a:cubicBezTo>
                  <a:close/>
                  <a:moveTo>
                    <a:pt x="9910" y="6487"/>
                  </a:moveTo>
                  <a:cubicBezTo>
                    <a:pt x="10048" y="6556"/>
                    <a:pt x="10142" y="6667"/>
                    <a:pt x="10202" y="6796"/>
                  </a:cubicBezTo>
                  <a:lnTo>
                    <a:pt x="9773" y="6907"/>
                  </a:lnTo>
                  <a:lnTo>
                    <a:pt x="9910" y="6487"/>
                  </a:lnTo>
                  <a:close/>
                  <a:moveTo>
                    <a:pt x="5277" y="6779"/>
                  </a:moveTo>
                  <a:lnTo>
                    <a:pt x="5277" y="6950"/>
                  </a:lnTo>
                  <a:lnTo>
                    <a:pt x="4977" y="6950"/>
                  </a:lnTo>
                  <a:lnTo>
                    <a:pt x="5277" y="6779"/>
                  </a:lnTo>
                  <a:close/>
                  <a:moveTo>
                    <a:pt x="9250" y="6633"/>
                  </a:moveTo>
                  <a:lnTo>
                    <a:pt x="9516" y="6959"/>
                  </a:lnTo>
                  <a:cubicBezTo>
                    <a:pt x="9516" y="6959"/>
                    <a:pt x="9516" y="6967"/>
                    <a:pt x="9499" y="6967"/>
                  </a:cubicBezTo>
                  <a:lnTo>
                    <a:pt x="9499" y="6976"/>
                  </a:lnTo>
                  <a:lnTo>
                    <a:pt x="9267" y="7045"/>
                  </a:lnTo>
                  <a:lnTo>
                    <a:pt x="9267" y="6736"/>
                  </a:lnTo>
                  <a:cubicBezTo>
                    <a:pt x="9267" y="6701"/>
                    <a:pt x="9250" y="6667"/>
                    <a:pt x="9250" y="6633"/>
                  </a:cubicBezTo>
                  <a:close/>
                  <a:moveTo>
                    <a:pt x="4737" y="6272"/>
                  </a:moveTo>
                  <a:lnTo>
                    <a:pt x="4737" y="6856"/>
                  </a:lnTo>
                  <a:lnTo>
                    <a:pt x="4171" y="7182"/>
                  </a:lnTo>
                  <a:lnTo>
                    <a:pt x="4291" y="6272"/>
                  </a:lnTo>
                  <a:close/>
                  <a:moveTo>
                    <a:pt x="10219" y="6942"/>
                  </a:moveTo>
                  <a:cubicBezTo>
                    <a:pt x="10245" y="7027"/>
                    <a:pt x="10228" y="7113"/>
                    <a:pt x="10202" y="7199"/>
                  </a:cubicBezTo>
                  <a:cubicBezTo>
                    <a:pt x="10168" y="7285"/>
                    <a:pt x="10116" y="7362"/>
                    <a:pt x="10048" y="7422"/>
                  </a:cubicBezTo>
                  <a:lnTo>
                    <a:pt x="9782" y="7079"/>
                  </a:lnTo>
                  <a:lnTo>
                    <a:pt x="9782" y="7070"/>
                  </a:lnTo>
                  <a:lnTo>
                    <a:pt x="9782" y="7053"/>
                  </a:lnTo>
                  <a:lnTo>
                    <a:pt x="10219" y="6942"/>
                  </a:lnTo>
                  <a:close/>
                  <a:moveTo>
                    <a:pt x="5277" y="7010"/>
                  </a:moveTo>
                  <a:lnTo>
                    <a:pt x="5277" y="7456"/>
                  </a:lnTo>
                  <a:lnTo>
                    <a:pt x="4797" y="7456"/>
                  </a:lnTo>
                  <a:lnTo>
                    <a:pt x="4797" y="7053"/>
                  </a:lnTo>
                  <a:lnTo>
                    <a:pt x="4883" y="7010"/>
                  </a:lnTo>
                  <a:close/>
                  <a:moveTo>
                    <a:pt x="9541" y="7122"/>
                  </a:moveTo>
                  <a:lnTo>
                    <a:pt x="9404" y="7516"/>
                  </a:lnTo>
                  <a:cubicBezTo>
                    <a:pt x="9353" y="7499"/>
                    <a:pt x="9310" y="7465"/>
                    <a:pt x="9275" y="7431"/>
                  </a:cubicBezTo>
                  <a:lnTo>
                    <a:pt x="9275" y="7182"/>
                  </a:lnTo>
                  <a:lnTo>
                    <a:pt x="9541" y="7122"/>
                  </a:lnTo>
                  <a:close/>
                  <a:moveTo>
                    <a:pt x="9670" y="7173"/>
                  </a:moveTo>
                  <a:lnTo>
                    <a:pt x="9928" y="7516"/>
                  </a:lnTo>
                  <a:cubicBezTo>
                    <a:pt x="9853" y="7554"/>
                    <a:pt x="9752" y="7582"/>
                    <a:pt x="9650" y="7582"/>
                  </a:cubicBezTo>
                  <a:cubicBezTo>
                    <a:pt x="9611" y="7582"/>
                    <a:pt x="9571" y="7578"/>
                    <a:pt x="9533" y="7568"/>
                  </a:cubicBezTo>
                  <a:lnTo>
                    <a:pt x="9670" y="7173"/>
                  </a:lnTo>
                  <a:close/>
                  <a:moveTo>
                    <a:pt x="4737" y="7079"/>
                  </a:moveTo>
                  <a:lnTo>
                    <a:pt x="4737" y="7697"/>
                  </a:lnTo>
                  <a:lnTo>
                    <a:pt x="4111" y="7697"/>
                  </a:lnTo>
                  <a:lnTo>
                    <a:pt x="4136" y="7431"/>
                  </a:lnTo>
                  <a:lnTo>
                    <a:pt x="4737" y="7079"/>
                  </a:lnTo>
                  <a:close/>
                  <a:moveTo>
                    <a:pt x="5277" y="7508"/>
                  </a:moveTo>
                  <a:lnTo>
                    <a:pt x="5277" y="7697"/>
                  </a:lnTo>
                  <a:lnTo>
                    <a:pt x="4797" y="7697"/>
                  </a:lnTo>
                  <a:lnTo>
                    <a:pt x="4797" y="7508"/>
                  </a:lnTo>
                  <a:close/>
                  <a:moveTo>
                    <a:pt x="5741" y="6495"/>
                  </a:moveTo>
                  <a:cubicBezTo>
                    <a:pt x="5698" y="6650"/>
                    <a:pt x="5681" y="6770"/>
                    <a:pt x="5681" y="6770"/>
                  </a:cubicBezTo>
                  <a:lnTo>
                    <a:pt x="5912" y="7002"/>
                  </a:lnTo>
                  <a:lnTo>
                    <a:pt x="5998" y="7697"/>
                  </a:lnTo>
                  <a:lnTo>
                    <a:pt x="5329" y="7697"/>
                  </a:lnTo>
                  <a:lnTo>
                    <a:pt x="5329" y="6736"/>
                  </a:lnTo>
                  <a:lnTo>
                    <a:pt x="5741" y="6495"/>
                  </a:lnTo>
                  <a:close/>
                  <a:moveTo>
                    <a:pt x="6753" y="6169"/>
                  </a:moveTo>
                  <a:lnTo>
                    <a:pt x="6873" y="6281"/>
                  </a:lnTo>
                  <a:lnTo>
                    <a:pt x="6968" y="6187"/>
                  </a:lnTo>
                  <a:lnTo>
                    <a:pt x="7765" y="7010"/>
                  </a:lnTo>
                  <a:lnTo>
                    <a:pt x="7765" y="7697"/>
                  </a:lnTo>
                  <a:lnTo>
                    <a:pt x="6213" y="7697"/>
                  </a:lnTo>
                  <a:lnTo>
                    <a:pt x="6127" y="7002"/>
                  </a:lnTo>
                  <a:lnTo>
                    <a:pt x="6787" y="6367"/>
                  </a:lnTo>
                  <a:lnTo>
                    <a:pt x="6667" y="6255"/>
                  </a:lnTo>
                  <a:lnTo>
                    <a:pt x="6753" y="6169"/>
                  </a:lnTo>
                  <a:close/>
                  <a:moveTo>
                    <a:pt x="9275" y="7611"/>
                  </a:moveTo>
                  <a:cubicBezTo>
                    <a:pt x="9318" y="7645"/>
                    <a:pt x="9370" y="7671"/>
                    <a:pt x="9430" y="7688"/>
                  </a:cubicBezTo>
                  <a:cubicBezTo>
                    <a:pt x="9447" y="7697"/>
                    <a:pt x="9464" y="7697"/>
                    <a:pt x="9490" y="7714"/>
                  </a:cubicBezTo>
                  <a:lnTo>
                    <a:pt x="9275" y="7714"/>
                  </a:lnTo>
                  <a:lnTo>
                    <a:pt x="9275" y="7697"/>
                  </a:lnTo>
                  <a:lnTo>
                    <a:pt x="9275" y="7611"/>
                  </a:lnTo>
                  <a:close/>
                  <a:moveTo>
                    <a:pt x="507" y="8357"/>
                  </a:moveTo>
                  <a:cubicBezTo>
                    <a:pt x="507" y="8427"/>
                    <a:pt x="505" y="8488"/>
                    <a:pt x="473" y="8512"/>
                  </a:cubicBezTo>
                  <a:cubicBezTo>
                    <a:pt x="464" y="8520"/>
                    <a:pt x="438" y="8537"/>
                    <a:pt x="421" y="8537"/>
                  </a:cubicBezTo>
                  <a:lnTo>
                    <a:pt x="421" y="8486"/>
                  </a:lnTo>
                  <a:cubicBezTo>
                    <a:pt x="421" y="8469"/>
                    <a:pt x="404" y="8452"/>
                    <a:pt x="387" y="8452"/>
                  </a:cubicBezTo>
                  <a:cubicBezTo>
                    <a:pt x="378" y="8452"/>
                    <a:pt x="353" y="8460"/>
                    <a:pt x="353" y="8486"/>
                  </a:cubicBezTo>
                  <a:lnTo>
                    <a:pt x="353" y="8537"/>
                  </a:lnTo>
                  <a:cubicBezTo>
                    <a:pt x="275" y="8529"/>
                    <a:pt x="267" y="8460"/>
                    <a:pt x="267" y="8357"/>
                  </a:cubicBezTo>
                  <a:close/>
                  <a:moveTo>
                    <a:pt x="430" y="8700"/>
                  </a:moveTo>
                  <a:cubicBezTo>
                    <a:pt x="438" y="8700"/>
                    <a:pt x="464" y="8709"/>
                    <a:pt x="473" y="8718"/>
                  </a:cubicBezTo>
                  <a:cubicBezTo>
                    <a:pt x="490" y="8743"/>
                    <a:pt x="507" y="8795"/>
                    <a:pt x="507" y="8846"/>
                  </a:cubicBezTo>
                  <a:lnTo>
                    <a:pt x="275" y="8846"/>
                  </a:lnTo>
                  <a:cubicBezTo>
                    <a:pt x="275" y="8761"/>
                    <a:pt x="293" y="8709"/>
                    <a:pt x="361" y="8700"/>
                  </a:cubicBezTo>
                  <a:lnTo>
                    <a:pt x="361" y="8718"/>
                  </a:lnTo>
                  <a:cubicBezTo>
                    <a:pt x="361" y="8726"/>
                    <a:pt x="378" y="8752"/>
                    <a:pt x="396" y="8752"/>
                  </a:cubicBezTo>
                  <a:cubicBezTo>
                    <a:pt x="404" y="8752"/>
                    <a:pt x="430" y="8743"/>
                    <a:pt x="430" y="8718"/>
                  </a:cubicBezTo>
                  <a:lnTo>
                    <a:pt x="430" y="8700"/>
                  </a:lnTo>
                  <a:close/>
                  <a:moveTo>
                    <a:pt x="8641" y="1"/>
                  </a:moveTo>
                  <a:lnTo>
                    <a:pt x="2420" y="2360"/>
                  </a:lnTo>
                  <a:lnTo>
                    <a:pt x="790" y="970"/>
                  </a:lnTo>
                  <a:cubicBezTo>
                    <a:pt x="790" y="970"/>
                    <a:pt x="735" y="930"/>
                    <a:pt x="666" y="930"/>
                  </a:cubicBezTo>
                  <a:cubicBezTo>
                    <a:pt x="611" y="930"/>
                    <a:pt x="548" y="956"/>
                    <a:pt x="499" y="1047"/>
                  </a:cubicBezTo>
                  <a:cubicBezTo>
                    <a:pt x="387" y="1262"/>
                    <a:pt x="1" y="2720"/>
                    <a:pt x="327" y="3716"/>
                  </a:cubicBezTo>
                  <a:lnTo>
                    <a:pt x="327" y="7782"/>
                  </a:lnTo>
                  <a:lnTo>
                    <a:pt x="112" y="7782"/>
                  </a:lnTo>
                  <a:cubicBezTo>
                    <a:pt x="52" y="7782"/>
                    <a:pt x="9" y="7842"/>
                    <a:pt x="9" y="7894"/>
                  </a:cubicBezTo>
                  <a:cubicBezTo>
                    <a:pt x="9" y="7937"/>
                    <a:pt x="44" y="7980"/>
                    <a:pt x="70" y="7988"/>
                  </a:cubicBezTo>
                  <a:lnTo>
                    <a:pt x="70" y="8117"/>
                  </a:lnTo>
                  <a:cubicBezTo>
                    <a:pt x="35" y="8151"/>
                    <a:pt x="1" y="8194"/>
                    <a:pt x="1" y="8237"/>
                  </a:cubicBezTo>
                  <a:cubicBezTo>
                    <a:pt x="1" y="8297"/>
                    <a:pt x="52" y="8340"/>
                    <a:pt x="104" y="8340"/>
                  </a:cubicBezTo>
                  <a:lnTo>
                    <a:pt x="215" y="8340"/>
                  </a:lnTo>
                  <a:cubicBezTo>
                    <a:pt x="215" y="8443"/>
                    <a:pt x="215" y="8555"/>
                    <a:pt x="353" y="8580"/>
                  </a:cubicBezTo>
                  <a:lnTo>
                    <a:pt x="353" y="8632"/>
                  </a:lnTo>
                  <a:cubicBezTo>
                    <a:pt x="224" y="8658"/>
                    <a:pt x="215" y="8752"/>
                    <a:pt x="215" y="8838"/>
                  </a:cubicBezTo>
                  <a:lnTo>
                    <a:pt x="121" y="8838"/>
                  </a:lnTo>
                  <a:cubicBezTo>
                    <a:pt x="52" y="8838"/>
                    <a:pt x="9" y="8889"/>
                    <a:pt x="9" y="8941"/>
                  </a:cubicBezTo>
                  <a:cubicBezTo>
                    <a:pt x="9" y="8984"/>
                    <a:pt x="44" y="9026"/>
                    <a:pt x="78" y="9044"/>
                  </a:cubicBezTo>
                  <a:lnTo>
                    <a:pt x="78" y="9799"/>
                  </a:lnTo>
                  <a:cubicBezTo>
                    <a:pt x="35" y="9824"/>
                    <a:pt x="9" y="9859"/>
                    <a:pt x="9" y="9902"/>
                  </a:cubicBezTo>
                  <a:cubicBezTo>
                    <a:pt x="9" y="9962"/>
                    <a:pt x="61" y="10005"/>
                    <a:pt x="121" y="10005"/>
                  </a:cubicBezTo>
                  <a:lnTo>
                    <a:pt x="653" y="10005"/>
                  </a:lnTo>
                  <a:cubicBezTo>
                    <a:pt x="722" y="10005"/>
                    <a:pt x="764" y="9953"/>
                    <a:pt x="764" y="9902"/>
                  </a:cubicBezTo>
                  <a:cubicBezTo>
                    <a:pt x="764" y="9859"/>
                    <a:pt x="730" y="9816"/>
                    <a:pt x="687" y="9790"/>
                  </a:cubicBezTo>
                  <a:lnTo>
                    <a:pt x="687" y="9026"/>
                  </a:lnTo>
                  <a:cubicBezTo>
                    <a:pt x="730" y="9018"/>
                    <a:pt x="764" y="8975"/>
                    <a:pt x="764" y="8924"/>
                  </a:cubicBezTo>
                  <a:cubicBezTo>
                    <a:pt x="764" y="8855"/>
                    <a:pt x="704" y="8812"/>
                    <a:pt x="653" y="8812"/>
                  </a:cubicBezTo>
                  <a:lnTo>
                    <a:pt x="559" y="8812"/>
                  </a:lnTo>
                  <a:cubicBezTo>
                    <a:pt x="559" y="8752"/>
                    <a:pt x="559" y="8683"/>
                    <a:pt x="516" y="8640"/>
                  </a:cubicBezTo>
                  <a:cubicBezTo>
                    <a:pt x="490" y="8623"/>
                    <a:pt x="464" y="8615"/>
                    <a:pt x="421" y="8615"/>
                  </a:cubicBezTo>
                  <a:lnTo>
                    <a:pt x="421" y="8572"/>
                  </a:lnTo>
                  <a:cubicBezTo>
                    <a:pt x="464" y="8572"/>
                    <a:pt x="490" y="8555"/>
                    <a:pt x="516" y="8529"/>
                  </a:cubicBezTo>
                  <a:cubicBezTo>
                    <a:pt x="559" y="8486"/>
                    <a:pt x="559" y="8400"/>
                    <a:pt x="559" y="8323"/>
                  </a:cubicBezTo>
                  <a:lnTo>
                    <a:pt x="559" y="8314"/>
                  </a:lnTo>
                  <a:lnTo>
                    <a:pt x="644" y="8314"/>
                  </a:lnTo>
                  <a:cubicBezTo>
                    <a:pt x="704" y="8314"/>
                    <a:pt x="747" y="8254"/>
                    <a:pt x="747" y="8203"/>
                  </a:cubicBezTo>
                  <a:cubicBezTo>
                    <a:pt x="747" y="8160"/>
                    <a:pt x="722" y="8117"/>
                    <a:pt x="670" y="8100"/>
                  </a:cubicBezTo>
                  <a:lnTo>
                    <a:pt x="670" y="7980"/>
                  </a:lnTo>
                  <a:cubicBezTo>
                    <a:pt x="713" y="7971"/>
                    <a:pt x="747" y="7928"/>
                    <a:pt x="747" y="7868"/>
                  </a:cubicBezTo>
                  <a:cubicBezTo>
                    <a:pt x="747" y="7808"/>
                    <a:pt x="696" y="7765"/>
                    <a:pt x="644" y="7765"/>
                  </a:cubicBezTo>
                  <a:lnTo>
                    <a:pt x="438" y="7765"/>
                  </a:lnTo>
                  <a:lnTo>
                    <a:pt x="438" y="3964"/>
                  </a:lnTo>
                  <a:cubicBezTo>
                    <a:pt x="996" y="5106"/>
                    <a:pt x="2369" y="5801"/>
                    <a:pt x="2369" y="5801"/>
                  </a:cubicBezTo>
                  <a:cubicBezTo>
                    <a:pt x="2369" y="5801"/>
                    <a:pt x="2399" y="5815"/>
                    <a:pt x="2437" y="5815"/>
                  </a:cubicBezTo>
                  <a:cubicBezTo>
                    <a:pt x="2492" y="5815"/>
                    <a:pt x="2563" y="5785"/>
                    <a:pt x="2583" y="5638"/>
                  </a:cubicBezTo>
                  <a:lnTo>
                    <a:pt x="2703" y="3055"/>
                  </a:lnTo>
                  <a:lnTo>
                    <a:pt x="4479" y="2377"/>
                  </a:lnTo>
                  <a:lnTo>
                    <a:pt x="4479" y="2403"/>
                  </a:lnTo>
                  <a:lnTo>
                    <a:pt x="4505" y="2463"/>
                  </a:lnTo>
                  <a:cubicBezTo>
                    <a:pt x="4512" y="2482"/>
                    <a:pt x="4528" y="2492"/>
                    <a:pt x="4543" y="2492"/>
                  </a:cubicBezTo>
                  <a:cubicBezTo>
                    <a:pt x="4548" y="2492"/>
                    <a:pt x="4552" y="2491"/>
                    <a:pt x="4557" y="2489"/>
                  </a:cubicBezTo>
                  <a:lnTo>
                    <a:pt x="4797" y="2403"/>
                  </a:lnTo>
                  <a:lnTo>
                    <a:pt x="4797" y="2403"/>
                  </a:lnTo>
                  <a:cubicBezTo>
                    <a:pt x="4780" y="2420"/>
                    <a:pt x="4780" y="2454"/>
                    <a:pt x="4780" y="2489"/>
                  </a:cubicBezTo>
                  <a:cubicBezTo>
                    <a:pt x="4780" y="2540"/>
                    <a:pt x="4797" y="2583"/>
                    <a:pt x="4823" y="2626"/>
                  </a:cubicBezTo>
                  <a:lnTo>
                    <a:pt x="4522" y="2626"/>
                  </a:lnTo>
                  <a:cubicBezTo>
                    <a:pt x="4505" y="2626"/>
                    <a:pt x="4479" y="2652"/>
                    <a:pt x="4479" y="2669"/>
                  </a:cubicBezTo>
                  <a:lnTo>
                    <a:pt x="4479" y="2763"/>
                  </a:lnTo>
                  <a:lnTo>
                    <a:pt x="4351" y="2763"/>
                  </a:lnTo>
                  <a:cubicBezTo>
                    <a:pt x="4334" y="2763"/>
                    <a:pt x="4308" y="2789"/>
                    <a:pt x="4308" y="2806"/>
                  </a:cubicBezTo>
                  <a:lnTo>
                    <a:pt x="4308" y="2883"/>
                  </a:lnTo>
                  <a:cubicBezTo>
                    <a:pt x="4308" y="2909"/>
                    <a:pt x="4334" y="2926"/>
                    <a:pt x="4351" y="2926"/>
                  </a:cubicBezTo>
                  <a:lnTo>
                    <a:pt x="4479" y="2926"/>
                  </a:lnTo>
                  <a:lnTo>
                    <a:pt x="3879" y="7671"/>
                  </a:lnTo>
                  <a:lnTo>
                    <a:pt x="2935" y="7671"/>
                  </a:lnTo>
                  <a:cubicBezTo>
                    <a:pt x="2918" y="7671"/>
                    <a:pt x="2909" y="7688"/>
                    <a:pt x="2909" y="7714"/>
                  </a:cubicBezTo>
                  <a:lnTo>
                    <a:pt x="2909" y="8203"/>
                  </a:lnTo>
                  <a:cubicBezTo>
                    <a:pt x="2909" y="8229"/>
                    <a:pt x="2918" y="8246"/>
                    <a:pt x="2935" y="8246"/>
                  </a:cubicBezTo>
                  <a:lnTo>
                    <a:pt x="3261" y="8246"/>
                  </a:lnTo>
                  <a:lnTo>
                    <a:pt x="3261" y="10047"/>
                  </a:lnTo>
                  <a:lnTo>
                    <a:pt x="3682" y="10047"/>
                  </a:lnTo>
                  <a:lnTo>
                    <a:pt x="3682" y="8271"/>
                  </a:lnTo>
                  <a:lnTo>
                    <a:pt x="6727" y="8271"/>
                  </a:lnTo>
                  <a:lnTo>
                    <a:pt x="6727" y="10073"/>
                  </a:lnTo>
                  <a:lnTo>
                    <a:pt x="7139" y="10073"/>
                  </a:lnTo>
                  <a:lnTo>
                    <a:pt x="7139" y="8271"/>
                  </a:lnTo>
                  <a:lnTo>
                    <a:pt x="10185" y="8271"/>
                  </a:lnTo>
                  <a:lnTo>
                    <a:pt x="10185" y="10073"/>
                  </a:lnTo>
                  <a:lnTo>
                    <a:pt x="10605" y="10073"/>
                  </a:lnTo>
                  <a:lnTo>
                    <a:pt x="10605" y="8271"/>
                  </a:lnTo>
                  <a:lnTo>
                    <a:pt x="11000" y="8271"/>
                  </a:lnTo>
                  <a:cubicBezTo>
                    <a:pt x="11026" y="8271"/>
                    <a:pt x="11034" y="8246"/>
                    <a:pt x="11034" y="8220"/>
                  </a:cubicBezTo>
                  <a:lnTo>
                    <a:pt x="11034" y="7731"/>
                  </a:lnTo>
                  <a:cubicBezTo>
                    <a:pt x="11034" y="7714"/>
                    <a:pt x="11026" y="7688"/>
                    <a:pt x="11000" y="7688"/>
                  </a:cubicBezTo>
                  <a:lnTo>
                    <a:pt x="9833" y="7688"/>
                  </a:lnTo>
                  <a:cubicBezTo>
                    <a:pt x="10056" y="7637"/>
                    <a:pt x="10262" y="7465"/>
                    <a:pt x="10348" y="7225"/>
                  </a:cubicBezTo>
                  <a:cubicBezTo>
                    <a:pt x="10477" y="6856"/>
                    <a:pt x="10271" y="6444"/>
                    <a:pt x="9910" y="6315"/>
                  </a:cubicBezTo>
                  <a:cubicBezTo>
                    <a:pt x="9831" y="6289"/>
                    <a:pt x="9751" y="6276"/>
                    <a:pt x="9673" y="6276"/>
                  </a:cubicBezTo>
                  <a:cubicBezTo>
                    <a:pt x="9496" y="6276"/>
                    <a:pt x="9329" y="6340"/>
                    <a:pt x="9198" y="6453"/>
                  </a:cubicBezTo>
                  <a:cubicBezTo>
                    <a:pt x="9130" y="6367"/>
                    <a:pt x="9018" y="6315"/>
                    <a:pt x="8898" y="6315"/>
                  </a:cubicBezTo>
                  <a:lnTo>
                    <a:pt x="8332" y="6315"/>
                  </a:lnTo>
                  <a:lnTo>
                    <a:pt x="7613" y="5567"/>
                  </a:lnTo>
                  <a:lnTo>
                    <a:pt x="7613" y="5567"/>
                  </a:lnTo>
                  <a:lnTo>
                    <a:pt x="7714" y="5466"/>
                  </a:lnTo>
                  <a:lnTo>
                    <a:pt x="7594" y="5354"/>
                  </a:lnTo>
                  <a:lnTo>
                    <a:pt x="7680" y="5269"/>
                  </a:lnTo>
                  <a:lnTo>
                    <a:pt x="7791" y="5380"/>
                  </a:lnTo>
                  <a:lnTo>
                    <a:pt x="8581" y="4634"/>
                  </a:lnTo>
                  <a:lnTo>
                    <a:pt x="8246" y="4291"/>
                  </a:lnTo>
                  <a:cubicBezTo>
                    <a:pt x="8246" y="4291"/>
                    <a:pt x="8023" y="4299"/>
                    <a:pt x="7748" y="4402"/>
                  </a:cubicBezTo>
                  <a:lnTo>
                    <a:pt x="8203" y="2412"/>
                  </a:lnTo>
                  <a:lnTo>
                    <a:pt x="8452" y="2463"/>
                  </a:lnTo>
                  <a:cubicBezTo>
                    <a:pt x="8469" y="2463"/>
                    <a:pt x="8495" y="2454"/>
                    <a:pt x="8495" y="2429"/>
                  </a:cubicBezTo>
                  <a:lnTo>
                    <a:pt x="8606" y="1837"/>
                  </a:lnTo>
                  <a:cubicBezTo>
                    <a:pt x="8606" y="1811"/>
                    <a:pt x="8598" y="1785"/>
                    <a:pt x="8581" y="1785"/>
                  </a:cubicBezTo>
                  <a:lnTo>
                    <a:pt x="8520" y="1777"/>
                  </a:lnTo>
                  <a:cubicBezTo>
                    <a:pt x="8838" y="1511"/>
                    <a:pt x="8812" y="876"/>
                    <a:pt x="8804" y="764"/>
                  </a:cubicBezTo>
                  <a:lnTo>
                    <a:pt x="8907" y="713"/>
                  </a:lnTo>
                  <a:lnTo>
                    <a:pt x="8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95850" y="3020351"/>
              <a:ext cx="277501" cy="1614685"/>
            </a:xfrm>
            <a:custGeom>
              <a:avLst/>
              <a:gdLst/>
              <a:ahLst/>
              <a:cxnLst/>
              <a:rect l="l" t="t" r="r" b="b"/>
              <a:pathLst>
                <a:path w="2678" h="15582" extrusionOk="0">
                  <a:moveTo>
                    <a:pt x="1022" y="2746"/>
                  </a:moveTo>
                  <a:lnTo>
                    <a:pt x="1022" y="2840"/>
                  </a:lnTo>
                  <a:lnTo>
                    <a:pt x="859" y="2840"/>
                  </a:lnTo>
                  <a:lnTo>
                    <a:pt x="859" y="2746"/>
                  </a:lnTo>
                  <a:close/>
                  <a:moveTo>
                    <a:pt x="1151" y="2746"/>
                  </a:moveTo>
                  <a:lnTo>
                    <a:pt x="1151" y="2840"/>
                  </a:lnTo>
                  <a:lnTo>
                    <a:pt x="1065" y="2840"/>
                  </a:lnTo>
                  <a:lnTo>
                    <a:pt x="1065" y="2746"/>
                  </a:lnTo>
                  <a:close/>
                  <a:moveTo>
                    <a:pt x="1614" y="2754"/>
                  </a:moveTo>
                  <a:lnTo>
                    <a:pt x="1614" y="2849"/>
                  </a:lnTo>
                  <a:lnTo>
                    <a:pt x="1528" y="2849"/>
                  </a:lnTo>
                  <a:lnTo>
                    <a:pt x="1528" y="2754"/>
                  </a:lnTo>
                  <a:close/>
                  <a:moveTo>
                    <a:pt x="1820" y="2754"/>
                  </a:moveTo>
                  <a:lnTo>
                    <a:pt x="1820" y="2849"/>
                  </a:lnTo>
                  <a:lnTo>
                    <a:pt x="1657" y="2849"/>
                  </a:lnTo>
                  <a:lnTo>
                    <a:pt x="1657" y="2754"/>
                  </a:lnTo>
                  <a:close/>
                  <a:moveTo>
                    <a:pt x="1013" y="2917"/>
                  </a:moveTo>
                  <a:lnTo>
                    <a:pt x="1013" y="3072"/>
                  </a:lnTo>
                  <a:lnTo>
                    <a:pt x="850" y="3072"/>
                  </a:lnTo>
                  <a:lnTo>
                    <a:pt x="850" y="2917"/>
                  </a:lnTo>
                  <a:close/>
                  <a:moveTo>
                    <a:pt x="1142" y="2917"/>
                  </a:moveTo>
                  <a:lnTo>
                    <a:pt x="1142" y="3072"/>
                  </a:lnTo>
                  <a:lnTo>
                    <a:pt x="1056" y="3072"/>
                  </a:lnTo>
                  <a:lnTo>
                    <a:pt x="1056" y="2917"/>
                  </a:lnTo>
                  <a:close/>
                  <a:moveTo>
                    <a:pt x="1588" y="2917"/>
                  </a:moveTo>
                  <a:lnTo>
                    <a:pt x="1588" y="3072"/>
                  </a:lnTo>
                  <a:lnTo>
                    <a:pt x="1502" y="3072"/>
                  </a:lnTo>
                  <a:lnTo>
                    <a:pt x="1502" y="2917"/>
                  </a:lnTo>
                  <a:close/>
                  <a:moveTo>
                    <a:pt x="1794" y="2917"/>
                  </a:moveTo>
                  <a:lnTo>
                    <a:pt x="1794" y="3072"/>
                  </a:lnTo>
                  <a:lnTo>
                    <a:pt x="1631" y="3072"/>
                  </a:lnTo>
                  <a:lnTo>
                    <a:pt x="1631" y="2917"/>
                  </a:lnTo>
                  <a:close/>
                  <a:moveTo>
                    <a:pt x="1116" y="3981"/>
                  </a:moveTo>
                  <a:lnTo>
                    <a:pt x="1116" y="3990"/>
                  </a:lnTo>
                  <a:lnTo>
                    <a:pt x="1279" y="3990"/>
                  </a:lnTo>
                  <a:lnTo>
                    <a:pt x="1279" y="4084"/>
                  </a:lnTo>
                  <a:lnTo>
                    <a:pt x="1202" y="4084"/>
                  </a:lnTo>
                  <a:cubicBezTo>
                    <a:pt x="1193" y="4084"/>
                    <a:pt x="1185" y="4101"/>
                    <a:pt x="1185" y="4110"/>
                  </a:cubicBezTo>
                  <a:cubicBezTo>
                    <a:pt x="1185" y="4119"/>
                    <a:pt x="1193" y="4127"/>
                    <a:pt x="1202" y="4127"/>
                  </a:cubicBezTo>
                  <a:lnTo>
                    <a:pt x="1279" y="4127"/>
                  </a:lnTo>
                  <a:lnTo>
                    <a:pt x="1279" y="4299"/>
                  </a:lnTo>
                  <a:lnTo>
                    <a:pt x="1202" y="4299"/>
                  </a:lnTo>
                  <a:cubicBezTo>
                    <a:pt x="1193" y="4299"/>
                    <a:pt x="1185" y="4316"/>
                    <a:pt x="1185" y="4325"/>
                  </a:cubicBezTo>
                  <a:cubicBezTo>
                    <a:pt x="1185" y="4333"/>
                    <a:pt x="1193" y="4342"/>
                    <a:pt x="1202" y="4342"/>
                  </a:cubicBezTo>
                  <a:lnTo>
                    <a:pt x="1279" y="4342"/>
                  </a:lnTo>
                  <a:lnTo>
                    <a:pt x="1279" y="4513"/>
                  </a:lnTo>
                  <a:lnTo>
                    <a:pt x="1202" y="4513"/>
                  </a:lnTo>
                  <a:cubicBezTo>
                    <a:pt x="1193" y="4513"/>
                    <a:pt x="1185" y="4530"/>
                    <a:pt x="1185" y="4539"/>
                  </a:cubicBezTo>
                  <a:cubicBezTo>
                    <a:pt x="1185" y="4548"/>
                    <a:pt x="1193" y="4556"/>
                    <a:pt x="1202" y="4556"/>
                  </a:cubicBezTo>
                  <a:lnTo>
                    <a:pt x="1279" y="4556"/>
                  </a:lnTo>
                  <a:lnTo>
                    <a:pt x="1279" y="4728"/>
                  </a:lnTo>
                  <a:lnTo>
                    <a:pt x="1202" y="4728"/>
                  </a:lnTo>
                  <a:cubicBezTo>
                    <a:pt x="1193" y="4728"/>
                    <a:pt x="1185" y="4745"/>
                    <a:pt x="1185" y="4753"/>
                  </a:cubicBezTo>
                  <a:cubicBezTo>
                    <a:pt x="1185" y="4762"/>
                    <a:pt x="1193" y="4771"/>
                    <a:pt x="1202" y="4771"/>
                  </a:cubicBezTo>
                  <a:lnTo>
                    <a:pt x="1279" y="4771"/>
                  </a:lnTo>
                  <a:lnTo>
                    <a:pt x="1279" y="4942"/>
                  </a:lnTo>
                  <a:lnTo>
                    <a:pt x="1202" y="4942"/>
                  </a:lnTo>
                  <a:cubicBezTo>
                    <a:pt x="1193" y="4942"/>
                    <a:pt x="1185" y="4959"/>
                    <a:pt x="1185" y="4968"/>
                  </a:cubicBezTo>
                  <a:cubicBezTo>
                    <a:pt x="1185" y="4977"/>
                    <a:pt x="1193" y="4985"/>
                    <a:pt x="1202" y="4985"/>
                  </a:cubicBezTo>
                  <a:lnTo>
                    <a:pt x="1279" y="4985"/>
                  </a:lnTo>
                  <a:lnTo>
                    <a:pt x="1279" y="5045"/>
                  </a:lnTo>
                  <a:lnTo>
                    <a:pt x="1279" y="5157"/>
                  </a:lnTo>
                  <a:lnTo>
                    <a:pt x="1202" y="5157"/>
                  </a:lnTo>
                  <a:cubicBezTo>
                    <a:pt x="1193" y="5157"/>
                    <a:pt x="1185" y="5174"/>
                    <a:pt x="1185" y="5182"/>
                  </a:cubicBezTo>
                  <a:cubicBezTo>
                    <a:pt x="1185" y="5191"/>
                    <a:pt x="1193" y="5200"/>
                    <a:pt x="1202" y="5200"/>
                  </a:cubicBezTo>
                  <a:lnTo>
                    <a:pt x="1279" y="5200"/>
                  </a:lnTo>
                  <a:lnTo>
                    <a:pt x="1279" y="5371"/>
                  </a:lnTo>
                  <a:lnTo>
                    <a:pt x="1202" y="5371"/>
                  </a:lnTo>
                  <a:cubicBezTo>
                    <a:pt x="1193" y="5371"/>
                    <a:pt x="1185" y="5388"/>
                    <a:pt x="1185" y="5397"/>
                  </a:cubicBezTo>
                  <a:cubicBezTo>
                    <a:pt x="1185" y="5406"/>
                    <a:pt x="1193" y="5414"/>
                    <a:pt x="1202" y="5414"/>
                  </a:cubicBezTo>
                  <a:lnTo>
                    <a:pt x="1279" y="5414"/>
                  </a:lnTo>
                  <a:lnTo>
                    <a:pt x="1279" y="5586"/>
                  </a:lnTo>
                  <a:lnTo>
                    <a:pt x="1202" y="5586"/>
                  </a:lnTo>
                  <a:cubicBezTo>
                    <a:pt x="1193" y="5586"/>
                    <a:pt x="1185" y="5603"/>
                    <a:pt x="1185" y="5611"/>
                  </a:cubicBezTo>
                  <a:cubicBezTo>
                    <a:pt x="1185" y="5620"/>
                    <a:pt x="1193" y="5629"/>
                    <a:pt x="1202" y="5629"/>
                  </a:cubicBezTo>
                  <a:lnTo>
                    <a:pt x="1279" y="5629"/>
                  </a:lnTo>
                  <a:lnTo>
                    <a:pt x="1279" y="5689"/>
                  </a:lnTo>
                  <a:lnTo>
                    <a:pt x="962" y="5689"/>
                  </a:lnTo>
                  <a:lnTo>
                    <a:pt x="962" y="4925"/>
                  </a:lnTo>
                  <a:lnTo>
                    <a:pt x="962" y="4144"/>
                  </a:lnTo>
                  <a:lnTo>
                    <a:pt x="1116" y="3981"/>
                  </a:lnTo>
                  <a:close/>
                  <a:moveTo>
                    <a:pt x="1519" y="3973"/>
                  </a:moveTo>
                  <a:lnTo>
                    <a:pt x="1691" y="4144"/>
                  </a:lnTo>
                  <a:lnTo>
                    <a:pt x="1691" y="4925"/>
                  </a:lnTo>
                  <a:lnTo>
                    <a:pt x="1691" y="5689"/>
                  </a:lnTo>
                  <a:lnTo>
                    <a:pt x="1519" y="5689"/>
                  </a:lnTo>
                  <a:lnTo>
                    <a:pt x="1519" y="5045"/>
                  </a:lnTo>
                  <a:lnTo>
                    <a:pt x="1519" y="3990"/>
                  </a:lnTo>
                  <a:lnTo>
                    <a:pt x="1519" y="3973"/>
                  </a:lnTo>
                  <a:close/>
                  <a:moveTo>
                    <a:pt x="1116" y="5749"/>
                  </a:moveTo>
                  <a:lnTo>
                    <a:pt x="1116" y="5783"/>
                  </a:lnTo>
                  <a:lnTo>
                    <a:pt x="1005" y="5783"/>
                  </a:lnTo>
                  <a:lnTo>
                    <a:pt x="1005" y="5749"/>
                  </a:lnTo>
                  <a:close/>
                  <a:moveTo>
                    <a:pt x="1279" y="5749"/>
                  </a:moveTo>
                  <a:lnTo>
                    <a:pt x="1279" y="5783"/>
                  </a:lnTo>
                  <a:lnTo>
                    <a:pt x="1142" y="5783"/>
                  </a:lnTo>
                  <a:lnTo>
                    <a:pt x="1142" y="5749"/>
                  </a:lnTo>
                  <a:close/>
                  <a:moveTo>
                    <a:pt x="1665" y="5749"/>
                  </a:moveTo>
                  <a:lnTo>
                    <a:pt x="1665" y="5783"/>
                  </a:lnTo>
                  <a:lnTo>
                    <a:pt x="1545" y="5783"/>
                  </a:lnTo>
                  <a:lnTo>
                    <a:pt x="1545" y="5749"/>
                  </a:lnTo>
                  <a:close/>
                  <a:moveTo>
                    <a:pt x="1116" y="5817"/>
                  </a:moveTo>
                  <a:lnTo>
                    <a:pt x="1116" y="5912"/>
                  </a:lnTo>
                  <a:lnTo>
                    <a:pt x="1005" y="5912"/>
                  </a:lnTo>
                  <a:lnTo>
                    <a:pt x="1005" y="5817"/>
                  </a:lnTo>
                  <a:close/>
                  <a:moveTo>
                    <a:pt x="1193" y="5817"/>
                  </a:moveTo>
                  <a:cubicBezTo>
                    <a:pt x="1185" y="5817"/>
                    <a:pt x="1185" y="5826"/>
                    <a:pt x="1185" y="5835"/>
                  </a:cubicBezTo>
                  <a:cubicBezTo>
                    <a:pt x="1185" y="5843"/>
                    <a:pt x="1193" y="5860"/>
                    <a:pt x="1202" y="5860"/>
                  </a:cubicBezTo>
                  <a:lnTo>
                    <a:pt x="1279" y="5860"/>
                  </a:lnTo>
                  <a:lnTo>
                    <a:pt x="1279" y="5912"/>
                  </a:lnTo>
                  <a:lnTo>
                    <a:pt x="1142" y="5912"/>
                  </a:lnTo>
                  <a:lnTo>
                    <a:pt x="1142" y="5817"/>
                  </a:lnTo>
                  <a:close/>
                  <a:moveTo>
                    <a:pt x="1657" y="5817"/>
                  </a:moveTo>
                  <a:lnTo>
                    <a:pt x="1657" y="5912"/>
                  </a:lnTo>
                  <a:lnTo>
                    <a:pt x="1537" y="5912"/>
                  </a:lnTo>
                  <a:lnTo>
                    <a:pt x="1537" y="5817"/>
                  </a:lnTo>
                  <a:close/>
                  <a:moveTo>
                    <a:pt x="962" y="5749"/>
                  </a:moveTo>
                  <a:lnTo>
                    <a:pt x="970" y="5920"/>
                  </a:lnTo>
                  <a:lnTo>
                    <a:pt x="962" y="5920"/>
                  </a:lnTo>
                  <a:lnTo>
                    <a:pt x="962" y="5749"/>
                  </a:lnTo>
                  <a:close/>
                  <a:moveTo>
                    <a:pt x="1691" y="6015"/>
                  </a:moveTo>
                  <a:lnTo>
                    <a:pt x="1691" y="6958"/>
                  </a:lnTo>
                  <a:lnTo>
                    <a:pt x="1691" y="8022"/>
                  </a:lnTo>
                  <a:lnTo>
                    <a:pt x="1519" y="8022"/>
                  </a:lnTo>
                  <a:lnTo>
                    <a:pt x="1519" y="7019"/>
                  </a:lnTo>
                  <a:lnTo>
                    <a:pt x="1519" y="6015"/>
                  </a:lnTo>
                  <a:close/>
                  <a:moveTo>
                    <a:pt x="1194" y="6019"/>
                  </a:moveTo>
                  <a:cubicBezTo>
                    <a:pt x="1189" y="6025"/>
                    <a:pt x="1185" y="6035"/>
                    <a:pt x="1185" y="6040"/>
                  </a:cubicBezTo>
                  <a:cubicBezTo>
                    <a:pt x="1185" y="6049"/>
                    <a:pt x="1193" y="6058"/>
                    <a:pt x="1202" y="6058"/>
                  </a:cubicBezTo>
                  <a:lnTo>
                    <a:pt x="1279" y="6058"/>
                  </a:lnTo>
                  <a:lnTo>
                    <a:pt x="1279" y="6229"/>
                  </a:lnTo>
                  <a:lnTo>
                    <a:pt x="1202" y="6229"/>
                  </a:lnTo>
                  <a:cubicBezTo>
                    <a:pt x="1193" y="6229"/>
                    <a:pt x="1185" y="6246"/>
                    <a:pt x="1185" y="6255"/>
                  </a:cubicBezTo>
                  <a:cubicBezTo>
                    <a:pt x="1185" y="6264"/>
                    <a:pt x="1193" y="6272"/>
                    <a:pt x="1202" y="6272"/>
                  </a:cubicBezTo>
                  <a:lnTo>
                    <a:pt x="1279" y="6272"/>
                  </a:lnTo>
                  <a:lnTo>
                    <a:pt x="1279" y="6444"/>
                  </a:lnTo>
                  <a:lnTo>
                    <a:pt x="1202" y="6444"/>
                  </a:lnTo>
                  <a:cubicBezTo>
                    <a:pt x="1193" y="6444"/>
                    <a:pt x="1185" y="6461"/>
                    <a:pt x="1185" y="6469"/>
                  </a:cubicBezTo>
                  <a:cubicBezTo>
                    <a:pt x="1185" y="6478"/>
                    <a:pt x="1193" y="6487"/>
                    <a:pt x="1202" y="6487"/>
                  </a:cubicBezTo>
                  <a:lnTo>
                    <a:pt x="1279" y="6487"/>
                  </a:lnTo>
                  <a:lnTo>
                    <a:pt x="1279" y="6658"/>
                  </a:lnTo>
                  <a:lnTo>
                    <a:pt x="1202" y="6658"/>
                  </a:lnTo>
                  <a:cubicBezTo>
                    <a:pt x="1193" y="6658"/>
                    <a:pt x="1185" y="6675"/>
                    <a:pt x="1185" y="6684"/>
                  </a:cubicBezTo>
                  <a:cubicBezTo>
                    <a:pt x="1185" y="6692"/>
                    <a:pt x="1193" y="6701"/>
                    <a:pt x="1202" y="6701"/>
                  </a:cubicBezTo>
                  <a:lnTo>
                    <a:pt x="1279" y="6701"/>
                  </a:lnTo>
                  <a:lnTo>
                    <a:pt x="1279" y="6873"/>
                  </a:lnTo>
                  <a:lnTo>
                    <a:pt x="1202" y="6873"/>
                  </a:lnTo>
                  <a:cubicBezTo>
                    <a:pt x="1193" y="6873"/>
                    <a:pt x="1185" y="6890"/>
                    <a:pt x="1185" y="6898"/>
                  </a:cubicBezTo>
                  <a:cubicBezTo>
                    <a:pt x="1185" y="6907"/>
                    <a:pt x="1193" y="6916"/>
                    <a:pt x="1202" y="6916"/>
                  </a:cubicBezTo>
                  <a:lnTo>
                    <a:pt x="1279" y="6916"/>
                  </a:lnTo>
                  <a:lnTo>
                    <a:pt x="1279" y="7019"/>
                  </a:lnTo>
                  <a:lnTo>
                    <a:pt x="1279" y="7104"/>
                  </a:lnTo>
                  <a:lnTo>
                    <a:pt x="1202" y="7104"/>
                  </a:lnTo>
                  <a:cubicBezTo>
                    <a:pt x="1193" y="7104"/>
                    <a:pt x="1185" y="7113"/>
                    <a:pt x="1185" y="7121"/>
                  </a:cubicBezTo>
                  <a:cubicBezTo>
                    <a:pt x="1185" y="7130"/>
                    <a:pt x="1193" y="7147"/>
                    <a:pt x="1202" y="7147"/>
                  </a:cubicBezTo>
                  <a:lnTo>
                    <a:pt x="1279" y="7147"/>
                  </a:lnTo>
                  <a:lnTo>
                    <a:pt x="1279" y="7319"/>
                  </a:lnTo>
                  <a:lnTo>
                    <a:pt x="1202" y="7319"/>
                  </a:lnTo>
                  <a:cubicBezTo>
                    <a:pt x="1193" y="7319"/>
                    <a:pt x="1185" y="7327"/>
                    <a:pt x="1185" y="7336"/>
                  </a:cubicBezTo>
                  <a:cubicBezTo>
                    <a:pt x="1185" y="7345"/>
                    <a:pt x="1193" y="7362"/>
                    <a:pt x="1202" y="7362"/>
                  </a:cubicBezTo>
                  <a:lnTo>
                    <a:pt x="1279" y="7362"/>
                  </a:lnTo>
                  <a:lnTo>
                    <a:pt x="1279" y="7533"/>
                  </a:lnTo>
                  <a:lnTo>
                    <a:pt x="1202" y="7533"/>
                  </a:lnTo>
                  <a:cubicBezTo>
                    <a:pt x="1193" y="7533"/>
                    <a:pt x="1185" y="7542"/>
                    <a:pt x="1185" y="7550"/>
                  </a:cubicBezTo>
                  <a:cubicBezTo>
                    <a:pt x="1185" y="7559"/>
                    <a:pt x="1193" y="7576"/>
                    <a:pt x="1202" y="7576"/>
                  </a:cubicBezTo>
                  <a:lnTo>
                    <a:pt x="1279" y="7576"/>
                  </a:lnTo>
                  <a:lnTo>
                    <a:pt x="1279" y="7748"/>
                  </a:lnTo>
                  <a:lnTo>
                    <a:pt x="1202" y="7748"/>
                  </a:lnTo>
                  <a:cubicBezTo>
                    <a:pt x="1193" y="7748"/>
                    <a:pt x="1185" y="7756"/>
                    <a:pt x="1185" y="7765"/>
                  </a:cubicBezTo>
                  <a:cubicBezTo>
                    <a:pt x="1185" y="7774"/>
                    <a:pt x="1193" y="7791"/>
                    <a:pt x="1202" y="7791"/>
                  </a:cubicBezTo>
                  <a:lnTo>
                    <a:pt x="1279" y="7791"/>
                  </a:lnTo>
                  <a:lnTo>
                    <a:pt x="1279" y="7962"/>
                  </a:lnTo>
                  <a:lnTo>
                    <a:pt x="1202" y="7962"/>
                  </a:lnTo>
                  <a:cubicBezTo>
                    <a:pt x="1193" y="7962"/>
                    <a:pt x="1185" y="7971"/>
                    <a:pt x="1185" y="7979"/>
                  </a:cubicBezTo>
                  <a:cubicBezTo>
                    <a:pt x="1185" y="7988"/>
                    <a:pt x="1193" y="8005"/>
                    <a:pt x="1202" y="8005"/>
                  </a:cubicBezTo>
                  <a:lnTo>
                    <a:pt x="1279" y="8005"/>
                  </a:lnTo>
                  <a:lnTo>
                    <a:pt x="1279" y="8031"/>
                  </a:lnTo>
                  <a:lnTo>
                    <a:pt x="962" y="8031"/>
                  </a:lnTo>
                  <a:lnTo>
                    <a:pt x="962" y="6976"/>
                  </a:lnTo>
                  <a:lnTo>
                    <a:pt x="962" y="6118"/>
                  </a:lnTo>
                  <a:lnTo>
                    <a:pt x="962" y="6032"/>
                  </a:lnTo>
                  <a:lnTo>
                    <a:pt x="1194" y="6019"/>
                  </a:lnTo>
                  <a:close/>
                  <a:moveTo>
                    <a:pt x="747" y="8040"/>
                  </a:moveTo>
                  <a:lnTo>
                    <a:pt x="747" y="8142"/>
                  </a:lnTo>
                  <a:lnTo>
                    <a:pt x="713" y="8142"/>
                  </a:lnTo>
                  <a:lnTo>
                    <a:pt x="713" y="8040"/>
                  </a:lnTo>
                  <a:close/>
                  <a:moveTo>
                    <a:pt x="1588" y="8057"/>
                  </a:moveTo>
                  <a:lnTo>
                    <a:pt x="1588" y="8151"/>
                  </a:lnTo>
                  <a:lnTo>
                    <a:pt x="1519" y="8151"/>
                  </a:lnTo>
                  <a:lnTo>
                    <a:pt x="1519" y="8057"/>
                  </a:lnTo>
                  <a:close/>
                  <a:moveTo>
                    <a:pt x="1691" y="8057"/>
                  </a:moveTo>
                  <a:lnTo>
                    <a:pt x="1691" y="8151"/>
                  </a:lnTo>
                  <a:lnTo>
                    <a:pt x="1631" y="8151"/>
                  </a:lnTo>
                  <a:lnTo>
                    <a:pt x="1631" y="8057"/>
                  </a:lnTo>
                  <a:close/>
                  <a:moveTo>
                    <a:pt x="1013" y="8065"/>
                  </a:moveTo>
                  <a:lnTo>
                    <a:pt x="1013" y="8160"/>
                  </a:lnTo>
                  <a:lnTo>
                    <a:pt x="962" y="8160"/>
                  </a:lnTo>
                  <a:lnTo>
                    <a:pt x="962" y="8065"/>
                  </a:lnTo>
                  <a:close/>
                  <a:moveTo>
                    <a:pt x="1279" y="8065"/>
                  </a:moveTo>
                  <a:lnTo>
                    <a:pt x="1279" y="8160"/>
                  </a:lnTo>
                  <a:lnTo>
                    <a:pt x="1056" y="8160"/>
                  </a:lnTo>
                  <a:lnTo>
                    <a:pt x="1056" y="8065"/>
                  </a:lnTo>
                  <a:close/>
                  <a:moveTo>
                    <a:pt x="1974" y="8065"/>
                  </a:moveTo>
                  <a:lnTo>
                    <a:pt x="1974" y="8160"/>
                  </a:lnTo>
                  <a:lnTo>
                    <a:pt x="1931" y="8160"/>
                  </a:lnTo>
                  <a:lnTo>
                    <a:pt x="1931" y="8065"/>
                  </a:lnTo>
                  <a:close/>
                  <a:moveTo>
                    <a:pt x="730" y="8194"/>
                  </a:moveTo>
                  <a:lnTo>
                    <a:pt x="730" y="8348"/>
                  </a:lnTo>
                  <a:lnTo>
                    <a:pt x="704" y="8348"/>
                  </a:lnTo>
                  <a:lnTo>
                    <a:pt x="704" y="8194"/>
                  </a:lnTo>
                  <a:close/>
                  <a:moveTo>
                    <a:pt x="1013" y="8194"/>
                  </a:moveTo>
                  <a:lnTo>
                    <a:pt x="1013" y="8348"/>
                  </a:lnTo>
                  <a:lnTo>
                    <a:pt x="962" y="8348"/>
                  </a:lnTo>
                  <a:lnTo>
                    <a:pt x="962" y="8194"/>
                  </a:lnTo>
                  <a:close/>
                  <a:moveTo>
                    <a:pt x="1193" y="8194"/>
                  </a:moveTo>
                  <a:lnTo>
                    <a:pt x="1202" y="8203"/>
                  </a:lnTo>
                  <a:lnTo>
                    <a:pt x="1279" y="8203"/>
                  </a:lnTo>
                  <a:lnTo>
                    <a:pt x="1279" y="8348"/>
                  </a:lnTo>
                  <a:lnTo>
                    <a:pt x="1056" y="8348"/>
                  </a:lnTo>
                  <a:lnTo>
                    <a:pt x="1056" y="8194"/>
                  </a:lnTo>
                  <a:close/>
                  <a:moveTo>
                    <a:pt x="1588" y="8194"/>
                  </a:moveTo>
                  <a:lnTo>
                    <a:pt x="1588" y="8348"/>
                  </a:lnTo>
                  <a:lnTo>
                    <a:pt x="1519" y="8348"/>
                  </a:lnTo>
                  <a:lnTo>
                    <a:pt x="1519" y="8194"/>
                  </a:lnTo>
                  <a:close/>
                  <a:moveTo>
                    <a:pt x="1691" y="8194"/>
                  </a:moveTo>
                  <a:lnTo>
                    <a:pt x="1691" y="8348"/>
                  </a:lnTo>
                  <a:lnTo>
                    <a:pt x="1631" y="8348"/>
                  </a:lnTo>
                  <a:lnTo>
                    <a:pt x="1631" y="8194"/>
                  </a:lnTo>
                  <a:close/>
                  <a:moveTo>
                    <a:pt x="1966" y="8194"/>
                  </a:moveTo>
                  <a:lnTo>
                    <a:pt x="1966" y="8348"/>
                  </a:lnTo>
                  <a:lnTo>
                    <a:pt x="1923" y="8348"/>
                  </a:lnTo>
                  <a:lnTo>
                    <a:pt x="1923" y="8194"/>
                  </a:lnTo>
                  <a:close/>
                  <a:moveTo>
                    <a:pt x="1279" y="8503"/>
                  </a:moveTo>
                  <a:lnTo>
                    <a:pt x="1279" y="8589"/>
                  </a:lnTo>
                  <a:lnTo>
                    <a:pt x="1202" y="8589"/>
                  </a:lnTo>
                  <a:cubicBezTo>
                    <a:pt x="1193" y="8589"/>
                    <a:pt x="1185" y="8606"/>
                    <a:pt x="1185" y="8614"/>
                  </a:cubicBezTo>
                  <a:cubicBezTo>
                    <a:pt x="1185" y="8623"/>
                    <a:pt x="1193" y="8632"/>
                    <a:pt x="1202" y="8632"/>
                  </a:cubicBezTo>
                  <a:lnTo>
                    <a:pt x="1279" y="8632"/>
                  </a:lnTo>
                  <a:lnTo>
                    <a:pt x="1279" y="8803"/>
                  </a:lnTo>
                  <a:lnTo>
                    <a:pt x="1202" y="8803"/>
                  </a:lnTo>
                  <a:cubicBezTo>
                    <a:pt x="1193" y="8803"/>
                    <a:pt x="1185" y="8820"/>
                    <a:pt x="1185" y="8829"/>
                  </a:cubicBezTo>
                  <a:cubicBezTo>
                    <a:pt x="1185" y="8837"/>
                    <a:pt x="1193" y="8846"/>
                    <a:pt x="1202" y="8846"/>
                  </a:cubicBezTo>
                  <a:lnTo>
                    <a:pt x="1279" y="8846"/>
                  </a:lnTo>
                  <a:lnTo>
                    <a:pt x="1279" y="8863"/>
                  </a:lnTo>
                  <a:lnTo>
                    <a:pt x="1279" y="9018"/>
                  </a:lnTo>
                  <a:lnTo>
                    <a:pt x="1202" y="9018"/>
                  </a:lnTo>
                  <a:cubicBezTo>
                    <a:pt x="1193" y="9018"/>
                    <a:pt x="1185" y="9035"/>
                    <a:pt x="1185" y="9043"/>
                  </a:cubicBezTo>
                  <a:cubicBezTo>
                    <a:pt x="1185" y="9052"/>
                    <a:pt x="1193" y="9060"/>
                    <a:pt x="1202" y="9060"/>
                  </a:cubicBezTo>
                  <a:lnTo>
                    <a:pt x="1279" y="9060"/>
                  </a:lnTo>
                  <a:lnTo>
                    <a:pt x="1279" y="9232"/>
                  </a:lnTo>
                  <a:lnTo>
                    <a:pt x="1202" y="9232"/>
                  </a:lnTo>
                  <a:cubicBezTo>
                    <a:pt x="1193" y="9232"/>
                    <a:pt x="1185" y="9249"/>
                    <a:pt x="1185" y="9258"/>
                  </a:cubicBezTo>
                  <a:cubicBezTo>
                    <a:pt x="1185" y="9266"/>
                    <a:pt x="1193" y="9275"/>
                    <a:pt x="1202" y="9275"/>
                  </a:cubicBezTo>
                  <a:lnTo>
                    <a:pt x="1279" y="9275"/>
                  </a:lnTo>
                  <a:lnTo>
                    <a:pt x="1279" y="9447"/>
                  </a:lnTo>
                  <a:lnTo>
                    <a:pt x="1202" y="9447"/>
                  </a:lnTo>
                  <a:cubicBezTo>
                    <a:pt x="1193" y="9447"/>
                    <a:pt x="1185" y="9464"/>
                    <a:pt x="1185" y="9472"/>
                  </a:cubicBezTo>
                  <a:cubicBezTo>
                    <a:pt x="1185" y="9481"/>
                    <a:pt x="1193" y="9489"/>
                    <a:pt x="1202" y="9489"/>
                  </a:cubicBezTo>
                  <a:lnTo>
                    <a:pt x="1279" y="9489"/>
                  </a:lnTo>
                  <a:lnTo>
                    <a:pt x="1279" y="9661"/>
                  </a:lnTo>
                  <a:lnTo>
                    <a:pt x="1202" y="9661"/>
                  </a:lnTo>
                  <a:cubicBezTo>
                    <a:pt x="1193" y="9661"/>
                    <a:pt x="1185" y="9678"/>
                    <a:pt x="1185" y="9687"/>
                  </a:cubicBezTo>
                  <a:cubicBezTo>
                    <a:pt x="1185" y="9695"/>
                    <a:pt x="1193" y="9704"/>
                    <a:pt x="1202" y="9704"/>
                  </a:cubicBezTo>
                  <a:lnTo>
                    <a:pt x="1279" y="9704"/>
                  </a:lnTo>
                  <a:lnTo>
                    <a:pt x="1279" y="9876"/>
                  </a:lnTo>
                  <a:lnTo>
                    <a:pt x="1228" y="9876"/>
                  </a:lnTo>
                  <a:cubicBezTo>
                    <a:pt x="1219" y="9876"/>
                    <a:pt x="1202" y="9893"/>
                    <a:pt x="1202" y="9901"/>
                  </a:cubicBezTo>
                  <a:cubicBezTo>
                    <a:pt x="1202" y="9910"/>
                    <a:pt x="1219" y="9918"/>
                    <a:pt x="1228" y="9918"/>
                  </a:cubicBezTo>
                  <a:lnTo>
                    <a:pt x="1279" y="9918"/>
                  </a:lnTo>
                  <a:lnTo>
                    <a:pt x="1279" y="10004"/>
                  </a:lnTo>
                  <a:lnTo>
                    <a:pt x="962" y="10004"/>
                  </a:lnTo>
                  <a:lnTo>
                    <a:pt x="962" y="8803"/>
                  </a:lnTo>
                  <a:lnTo>
                    <a:pt x="962" y="8503"/>
                  </a:lnTo>
                  <a:close/>
                  <a:moveTo>
                    <a:pt x="1691" y="8503"/>
                  </a:moveTo>
                  <a:lnTo>
                    <a:pt x="1691" y="8803"/>
                  </a:lnTo>
                  <a:lnTo>
                    <a:pt x="1691" y="10004"/>
                  </a:lnTo>
                  <a:lnTo>
                    <a:pt x="1519" y="10004"/>
                  </a:lnTo>
                  <a:lnTo>
                    <a:pt x="1519" y="8863"/>
                  </a:lnTo>
                  <a:lnTo>
                    <a:pt x="1519" y="8503"/>
                  </a:lnTo>
                  <a:close/>
                  <a:moveTo>
                    <a:pt x="1700" y="10090"/>
                  </a:moveTo>
                  <a:lnTo>
                    <a:pt x="1708" y="10287"/>
                  </a:lnTo>
                  <a:lnTo>
                    <a:pt x="1622" y="10639"/>
                  </a:lnTo>
                  <a:lnTo>
                    <a:pt x="1528" y="10639"/>
                  </a:lnTo>
                  <a:lnTo>
                    <a:pt x="1528" y="10631"/>
                  </a:lnTo>
                  <a:lnTo>
                    <a:pt x="1528" y="10468"/>
                  </a:lnTo>
                  <a:lnTo>
                    <a:pt x="1631" y="10468"/>
                  </a:lnTo>
                  <a:cubicBezTo>
                    <a:pt x="1648" y="10468"/>
                    <a:pt x="1657" y="10459"/>
                    <a:pt x="1657" y="10450"/>
                  </a:cubicBezTo>
                  <a:cubicBezTo>
                    <a:pt x="1657" y="10433"/>
                    <a:pt x="1648" y="10425"/>
                    <a:pt x="1631" y="10425"/>
                  </a:cubicBezTo>
                  <a:lnTo>
                    <a:pt x="1528" y="10425"/>
                  </a:lnTo>
                  <a:lnTo>
                    <a:pt x="1528" y="10253"/>
                  </a:lnTo>
                  <a:lnTo>
                    <a:pt x="1631" y="10253"/>
                  </a:lnTo>
                  <a:cubicBezTo>
                    <a:pt x="1648" y="10253"/>
                    <a:pt x="1657" y="10244"/>
                    <a:pt x="1657" y="10236"/>
                  </a:cubicBezTo>
                  <a:cubicBezTo>
                    <a:pt x="1657" y="10219"/>
                    <a:pt x="1648" y="10210"/>
                    <a:pt x="1631" y="10210"/>
                  </a:cubicBezTo>
                  <a:lnTo>
                    <a:pt x="1528" y="10210"/>
                  </a:lnTo>
                  <a:lnTo>
                    <a:pt x="1528" y="10090"/>
                  </a:lnTo>
                  <a:close/>
                  <a:moveTo>
                    <a:pt x="1605" y="10682"/>
                  </a:moveTo>
                  <a:lnTo>
                    <a:pt x="1571" y="10845"/>
                  </a:lnTo>
                  <a:lnTo>
                    <a:pt x="1528" y="10682"/>
                  </a:lnTo>
                  <a:close/>
                  <a:moveTo>
                    <a:pt x="1279" y="10090"/>
                  </a:moveTo>
                  <a:lnTo>
                    <a:pt x="1279" y="10236"/>
                  </a:lnTo>
                  <a:lnTo>
                    <a:pt x="1056" y="11102"/>
                  </a:lnTo>
                  <a:lnTo>
                    <a:pt x="919" y="10536"/>
                  </a:lnTo>
                  <a:lnTo>
                    <a:pt x="962" y="10090"/>
                  </a:lnTo>
                  <a:close/>
                  <a:moveTo>
                    <a:pt x="1571" y="11368"/>
                  </a:moveTo>
                  <a:lnTo>
                    <a:pt x="1605" y="11497"/>
                  </a:lnTo>
                  <a:lnTo>
                    <a:pt x="1537" y="11497"/>
                  </a:lnTo>
                  <a:lnTo>
                    <a:pt x="1571" y="11368"/>
                  </a:lnTo>
                  <a:close/>
                  <a:moveTo>
                    <a:pt x="885" y="10922"/>
                  </a:moveTo>
                  <a:lnTo>
                    <a:pt x="988" y="11360"/>
                  </a:lnTo>
                  <a:lnTo>
                    <a:pt x="885" y="11789"/>
                  </a:lnTo>
                  <a:lnTo>
                    <a:pt x="807" y="11789"/>
                  </a:lnTo>
                  <a:lnTo>
                    <a:pt x="885" y="10922"/>
                  </a:lnTo>
                  <a:close/>
                  <a:moveTo>
                    <a:pt x="1065" y="11626"/>
                  </a:moveTo>
                  <a:lnTo>
                    <a:pt x="1108" y="11789"/>
                  </a:lnTo>
                  <a:lnTo>
                    <a:pt x="1022" y="11789"/>
                  </a:lnTo>
                  <a:lnTo>
                    <a:pt x="1065" y="11626"/>
                  </a:lnTo>
                  <a:close/>
                  <a:moveTo>
                    <a:pt x="1279" y="10768"/>
                  </a:moveTo>
                  <a:lnTo>
                    <a:pt x="1279" y="11789"/>
                  </a:lnTo>
                  <a:lnTo>
                    <a:pt x="1219" y="11789"/>
                  </a:lnTo>
                  <a:lnTo>
                    <a:pt x="1116" y="11377"/>
                  </a:lnTo>
                  <a:lnTo>
                    <a:pt x="1279" y="10768"/>
                  </a:lnTo>
                  <a:close/>
                  <a:moveTo>
                    <a:pt x="1743" y="10673"/>
                  </a:moveTo>
                  <a:lnTo>
                    <a:pt x="1837" y="11789"/>
                  </a:lnTo>
                  <a:lnTo>
                    <a:pt x="1794" y="11789"/>
                  </a:lnTo>
                  <a:lnTo>
                    <a:pt x="1631" y="11111"/>
                  </a:lnTo>
                  <a:cubicBezTo>
                    <a:pt x="1648" y="11111"/>
                    <a:pt x="1648" y="11102"/>
                    <a:pt x="1648" y="11094"/>
                  </a:cubicBezTo>
                  <a:lnTo>
                    <a:pt x="1648" y="11077"/>
                  </a:lnTo>
                  <a:lnTo>
                    <a:pt x="1743" y="10673"/>
                  </a:lnTo>
                  <a:close/>
                  <a:moveTo>
                    <a:pt x="1614" y="11540"/>
                  </a:moveTo>
                  <a:lnTo>
                    <a:pt x="1674" y="11797"/>
                  </a:lnTo>
                  <a:lnTo>
                    <a:pt x="1528" y="11797"/>
                  </a:lnTo>
                  <a:lnTo>
                    <a:pt x="1528" y="11755"/>
                  </a:lnTo>
                  <a:lnTo>
                    <a:pt x="1631" y="11755"/>
                  </a:lnTo>
                  <a:cubicBezTo>
                    <a:pt x="1648" y="11755"/>
                    <a:pt x="1657" y="11746"/>
                    <a:pt x="1657" y="11737"/>
                  </a:cubicBezTo>
                  <a:cubicBezTo>
                    <a:pt x="1657" y="11720"/>
                    <a:pt x="1631" y="11712"/>
                    <a:pt x="1622" y="11712"/>
                  </a:cubicBezTo>
                  <a:lnTo>
                    <a:pt x="1519" y="11712"/>
                  </a:lnTo>
                  <a:lnTo>
                    <a:pt x="1519" y="11591"/>
                  </a:lnTo>
                  <a:lnTo>
                    <a:pt x="1528" y="11540"/>
                  </a:lnTo>
                  <a:close/>
                  <a:moveTo>
                    <a:pt x="1279" y="11866"/>
                  </a:moveTo>
                  <a:lnTo>
                    <a:pt x="1279" y="13067"/>
                  </a:lnTo>
                  <a:lnTo>
                    <a:pt x="1176" y="13522"/>
                  </a:lnTo>
                  <a:lnTo>
                    <a:pt x="1176" y="12690"/>
                  </a:lnTo>
                  <a:lnTo>
                    <a:pt x="1176" y="11866"/>
                  </a:lnTo>
                  <a:close/>
                  <a:moveTo>
                    <a:pt x="1846" y="11866"/>
                  </a:moveTo>
                  <a:lnTo>
                    <a:pt x="1948" y="12981"/>
                  </a:lnTo>
                  <a:lnTo>
                    <a:pt x="1708" y="13934"/>
                  </a:lnTo>
                  <a:lnTo>
                    <a:pt x="1519" y="13119"/>
                  </a:lnTo>
                  <a:lnTo>
                    <a:pt x="1519" y="11866"/>
                  </a:lnTo>
                  <a:close/>
                  <a:moveTo>
                    <a:pt x="1142" y="11866"/>
                  </a:moveTo>
                  <a:lnTo>
                    <a:pt x="1142" y="11952"/>
                  </a:lnTo>
                  <a:lnTo>
                    <a:pt x="988" y="11952"/>
                  </a:lnTo>
                  <a:cubicBezTo>
                    <a:pt x="979" y="11952"/>
                    <a:pt x="970" y="11960"/>
                    <a:pt x="970" y="11969"/>
                  </a:cubicBezTo>
                  <a:cubicBezTo>
                    <a:pt x="970" y="11978"/>
                    <a:pt x="979" y="11995"/>
                    <a:pt x="988" y="11995"/>
                  </a:cubicBezTo>
                  <a:lnTo>
                    <a:pt x="1133" y="11995"/>
                  </a:lnTo>
                  <a:lnTo>
                    <a:pt x="1133" y="12166"/>
                  </a:lnTo>
                  <a:lnTo>
                    <a:pt x="988" y="12166"/>
                  </a:lnTo>
                  <a:cubicBezTo>
                    <a:pt x="979" y="12166"/>
                    <a:pt x="970" y="12175"/>
                    <a:pt x="970" y="12183"/>
                  </a:cubicBezTo>
                  <a:cubicBezTo>
                    <a:pt x="970" y="12192"/>
                    <a:pt x="979" y="12209"/>
                    <a:pt x="988" y="12209"/>
                  </a:cubicBezTo>
                  <a:lnTo>
                    <a:pt x="1133" y="12209"/>
                  </a:lnTo>
                  <a:lnTo>
                    <a:pt x="1133" y="12381"/>
                  </a:lnTo>
                  <a:lnTo>
                    <a:pt x="988" y="12381"/>
                  </a:lnTo>
                  <a:cubicBezTo>
                    <a:pt x="979" y="12381"/>
                    <a:pt x="970" y="12389"/>
                    <a:pt x="970" y="12398"/>
                  </a:cubicBezTo>
                  <a:cubicBezTo>
                    <a:pt x="970" y="12407"/>
                    <a:pt x="979" y="12424"/>
                    <a:pt x="988" y="12424"/>
                  </a:cubicBezTo>
                  <a:lnTo>
                    <a:pt x="1133" y="12424"/>
                  </a:lnTo>
                  <a:lnTo>
                    <a:pt x="1133" y="12595"/>
                  </a:lnTo>
                  <a:lnTo>
                    <a:pt x="988" y="12595"/>
                  </a:lnTo>
                  <a:cubicBezTo>
                    <a:pt x="979" y="12595"/>
                    <a:pt x="970" y="12604"/>
                    <a:pt x="970" y="12612"/>
                  </a:cubicBezTo>
                  <a:cubicBezTo>
                    <a:pt x="970" y="12621"/>
                    <a:pt x="979" y="12638"/>
                    <a:pt x="988" y="12638"/>
                  </a:cubicBezTo>
                  <a:lnTo>
                    <a:pt x="1133" y="12638"/>
                  </a:lnTo>
                  <a:lnTo>
                    <a:pt x="1133" y="12690"/>
                  </a:lnTo>
                  <a:lnTo>
                    <a:pt x="1133" y="12810"/>
                  </a:lnTo>
                  <a:lnTo>
                    <a:pt x="988" y="12810"/>
                  </a:lnTo>
                  <a:cubicBezTo>
                    <a:pt x="979" y="12810"/>
                    <a:pt x="970" y="12818"/>
                    <a:pt x="970" y="12827"/>
                  </a:cubicBezTo>
                  <a:cubicBezTo>
                    <a:pt x="970" y="12836"/>
                    <a:pt x="979" y="12853"/>
                    <a:pt x="988" y="12853"/>
                  </a:cubicBezTo>
                  <a:lnTo>
                    <a:pt x="1133" y="12853"/>
                  </a:lnTo>
                  <a:lnTo>
                    <a:pt x="1133" y="13024"/>
                  </a:lnTo>
                  <a:lnTo>
                    <a:pt x="988" y="13024"/>
                  </a:lnTo>
                  <a:cubicBezTo>
                    <a:pt x="979" y="13024"/>
                    <a:pt x="970" y="13033"/>
                    <a:pt x="970" y="13041"/>
                  </a:cubicBezTo>
                  <a:cubicBezTo>
                    <a:pt x="970" y="13050"/>
                    <a:pt x="979" y="13067"/>
                    <a:pt x="988" y="13067"/>
                  </a:cubicBezTo>
                  <a:lnTo>
                    <a:pt x="1133" y="13067"/>
                  </a:lnTo>
                  <a:lnTo>
                    <a:pt x="1133" y="13239"/>
                  </a:lnTo>
                  <a:lnTo>
                    <a:pt x="988" y="13239"/>
                  </a:lnTo>
                  <a:cubicBezTo>
                    <a:pt x="979" y="13239"/>
                    <a:pt x="970" y="13247"/>
                    <a:pt x="970" y="13256"/>
                  </a:cubicBezTo>
                  <a:cubicBezTo>
                    <a:pt x="970" y="13265"/>
                    <a:pt x="979" y="13282"/>
                    <a:pt x="988" y="13282"/>
                  </a:cubicBezTo>
                  <a:lnTo>
                    <a:pt x="1133" y="13282"/>
                  </a:lnTo>
                  <a:lnTo>
                    <a:pt x="1133" y="13453"/>
                  </a:lnTo>
                  <a:lnTo>
                    <a:pt x="988" y="13453"/>
                  </a:lnTo>
                  <a:cubicBezTo>
                    <a:pt x="979" y="13453"/>
                    <a:pt x="970" y="13462"/>
                    <a:pt x="970" y="13470"/>
                  </a:cubicBezTo>
                  <a:cubicBezTo>
                    <a:pt x="970" y="13479"/>
                    <a:pt x="979" y="13496"/>
                    <a:pt x="988" y="13496"/>
                  </a:cubicBezTo>
                  <a:lnTo>
                    <a:pt x="1133" y="13496"/>
                  </a:lnTo>
                  <a:lnTo>
                    <a:pt x="1133" y="13668"/>
                  </a:lnTo>
                  <a:lnTo>
                    <a:pt x="988" y="13668"/>
                  </a:lnTo>
                  <a:cubicBezTo>
                    <a:pt x="979" y="13668"/>
                    <a:pt x="970" y="13676"/>
                    <a:pt x="970" y="13685"/>
                  </a:cubicBezTo>
                  <a:cubicBezTo>
                    <a:pt x="970" y="13694"/>
                    <a:pt x="979" y="13711"/>
                    <a:pt x="988" y="13711"/>
                  </a:cubicBezTo>
                  <a:lnTo>
                    <a:pt x="1133" y="13711"/>
                  </a:lnTo>
                  <a:lnTo>
                    <a:pt x="1091" y="13882"/>
                  </a:lnTo>
                  <a:lnTo>
                    <a:pt x="988" y="13882"/>
                  </a:lnTo>
                  <a:cubicBezTo>
                    <a:pt x="979" y="13882"/>
                    <a:pt x="970" y="13891"/>
                    <a:pt x="970" y="13899"/>
                  </a:cubicBezTo>
                  <a:cubicBezTo>
                    <a:pt x="970" y="13908"/>
                    <a:pt x="979" y="13925"/>
                    <a:pt x="988" y="13925"/>
                  </a:cubicBezTo>
                  <a:lnTo>
                    <a:pt x="1073" y="13925"/>
                  </a:lnTo>
                  <a:lnTo>
                    <a:pt x="1030" y="14097"/>
                  </a:lnTo>
                  <a:lnTo>
                    <a:pt x="988" y="14097"/>
                  </a:lnTo>
                  <a:cubicBezTo>
                    <a:pt x="979" y="14097"/>
                    <a:pt x="970" y="14105"/>
                    <a:pt x="970" y="14114"/>
                  </a:cubicBezTo>
                  <a:cubicBezTo>
                    <a:pt x="970" y="14122"/>
                    <a:pt x="979" y="14140"/>
                    <a:pt x="988" y="14140"/>
                  </a:cubicBezTo>
                  <a:lnTo>
                    <a:pt x="1030" y="14140"/>
                  </a:lnTo>
                  <a:lnTo>
                    <a:pt x="1005" y="14277"/>
                  </a:lnTo>
                  <a:lnTo>
                    <a:pt x="704" y="13050"/>
                  </a:lnTo>
                  <a:lnTo>
                    <a:pt x="807" y="11866"/>
                  </a:lnTo>
                  <a:close/>
                  <a:moveTo>
                    <a:pt x="1133" y="14225"/>
                  </a:moveTo>
                  <a:lnTo>
                    <a:pt x="1133" y="14311"/>
                  </a:lnTo>
                  <a:lnTo>
                    <a:pt x="1108" y="14311"/>
                  </a:lnTo>
                  <a:lnTo>
                    <a:pt x="1133" y="14225"/>
                  </a:lnTo>
                  <a:close/>
                  <a:moveTo>
                    <a:pt x="1125" y="14354"/>
                  </a:moveTo>
                  <a:lnTo>
                    <a:pt x="1125" y="14526"/>
                  </a:lnTo>
                  <a:lnTo>
                    <a:pt x="1056" y="14526"/>
                  </a:lnTo>
                  <a:lnTo>
                    <a:pt x="1099" y="14354"/>
                  </a:lnTo>
                  <a:close/>
                  <a:moveTo>
                    <a:pt x="1116" y="14569"/>
                  </a:moveTo>
                  <a:lnTo>
                    <a:pt x="1116" y="14740"/>
                  </a:lnTo>
                  <a:lnTo>
                    <a:pt x="1099" y="14740"/>
                  </a:lnTo>
                  <a:lnTo>
                    <a:pt x="1056" y="14569"/>
                  </a:lnTo>
                  <a:close/>
                  <a:moveTo>
                    <a:pt x="1519" y="13651"/>
                  </a:moveTo>
                  <a:lnTo>
                    <a:pt x="1648" y="14200"/>
                  </a:lnTo>
                  <a:lnTo>
                    <a:pt x="1519" y="14749"/>
                  </a:lnTo>
                  <a:lnTo>
                    <a:pt x="1519" y="13651"/>
                  </a:lnTo>
                  <a:close/>
                  <a:moveTo>
                    <a:pt x="1133" y="14766"/>
                  </a:moveTo>
                  <a:lnTo>
                    <a:pt x="1133" y="14843"/>
                  </a:lnTo>
                  <a:lnTo>
                    <a:pt x="1108" y="14766"/>
                  </a:lnTo>
                  <a:close/>
                  <a:moveTo>
                    <a:pt x="1279" y="13591"/>
                  </a:moveTo>
                  <a:lnTo>
                    <a:pt x="1279" y="15109"/>
                  </a:lnTo>
                  <a:lnTo>
                    <a:pt x="1193" y="15109"/>
                  </a:lnTo>
                  <a:lnTo>
                    <a:pt x="1176" y="15015"/>
                  </a:lnTo>
                  <a:lnTo>
                    <a:pt x="1176" y="14054"/>
                  </a:lnTo>
                  <a:lnTo>
                    <a:pt x="1279" y="13591"/>
                  </a:lnTo>
                  <a:close/>
                  <a:moveTo>
                    <a:pt x="1717" y="14457"/>
                  </a:moveTo>
                  <a:lnTo>
                    <a:pt x="1880" y="15109"/>
                  </a:lnTo>
                  <a:lnTo>
                    <a:pt x="1562" y="15109"/>
                  </a:lnTo>
                  <a:lnTo>
                    <a:pt x="1717" y="14457"/>
                  </a:lnTo>
                  <a:close/>
                  <a:moveTo>
                    <a:pt x="1974" y="13350"/>
                  </a:moveTo>
                  <a:lnTo>
                    <a:pt x="2137" y="15101"/>
                  </a:lnTo>
                  <a:lnTo>
                    <a:pt x="2000" y="15101"/>
                  </a:lnTo>
                  <a:lnTo>
                    <a:pt x="2000" y="15109"/>
                  </a:lnTo>
                  <a:lnTo>
                    <a:pt x="1777" y="14191"/>
                  </a:lnTo>
                  <a:lnTo>
                    <a:pt x="1974" y="13350"/>
                  </a:lnTo>
                  <a:close/>
                  <a:moveTo>
                    <a:pt x="662" y="13436"/>
                  </a:moveTo>
                  <a:lnTo>
                    <a:pt x="927" y="14543"/>
                  </a:lnTo>
                  <a:lnTo>
                    <a:pt x="790" y="15126"/>
                  </a:lnTo>
                  <a:lnTo>
                    <a:pt x="507" y="15126"/>
                  </a:lnTo>
                  <a:lnTo>
                    <a:pt x="507" y="15109"/>
                  </a:lnTo>
                  <a:lnTo>
                    <a:pt x="662" y="13436"/>
                  </a:lnTo>
                  <a:close/>
                  <a:moveTo>
                    <a:pt x="988" y="14800"/>
                  </a:moveTo>
                  <a:lnTo>
                    <a:pt x="1022" y="14955"/>
                  </a:lnTo>
                  <a:lnTo>
                    <a:pt x="979" y="14955"/>
                  </a:lnTo>
                  <a:cubicBezTo>
                    <a:pt x="970" y="14955"/>
                    <a:pt x="962" y="14963"/>
                    <a:pt x="962" y="14972"/>
                  </a:cubicBezTo>
                  <a:cubicBezTo>
                    <a:pt x="962" y="14980"/>
                    <a:pt x="970" y="14998"/>
                    <a:pt x="979" y="14998"/>
                  </a:cubicBezTo>
                  <a:lnTo>
                    <a:pt x="1030" y="14998"/>
                  </a:lnTo>
                  <a:lnTo>
                    <a:pt x="1065" y="15126"/>
                  </a:lnTo>
                  <a:lnTo>
                    <a:pt x="919" y="15126"/>
                  </a:lnTo>
                  <a:lnTo>
                    <a:pt x="919" y="15109"/>
                  </a:lnTo>
                  <a:lnTo>
                    <a:pt x="988" y="14800"/>
                  </a:lnTo>
                  <a:close/>
                  <a:moveTo>
                    <a:pt x="2317" y="0"/>
                  </a:moveTo>
                  <a:lnTo>
                    <a:pt x="2317" y="0"/>
                  </a:lnTo>
                  <a:cubicBezTo>
                    <a:pt x="2232" y="18"/>
                    <a:pt x="2163" y="86"/>
                    <a:pt x="2137" y="172"/>
                  </a:cubicBezTo>
                  <a:cubicBezTo>
                    <a:pt x="2129" y="223"/>
                    <a:pt x="2129" y="292"/>
                    <a:pt x="2103" y="344"/>
                  </a:cubicBezTo>
                  <a:cubicBezTo>
                    <a:pt x="2077" y="464"/>
                    <a:pt x="1957" y="524"/>
                    <a:pt x="1846" y="575"/>
                  </a:cubicBezTo>
                  <a:cubicBezTo>
                    <a:pt x="1837" y="515"/>
                    <a:pt x="1837" y="464"/>
                    <a:pt x="1846" y="395"/>
                  </a:cubicBezTo>
                  <a:lnTo>
                    <a:pt x="1846" y="395"/>
                  </a:lnTo>
                  <a:cubicBezTo>
                    <a:pt x="1743" y="489"/>
                    <a:pt x="1631" y="601"/>
                    <a:pt x="1631" y="738"/>
                  </a:cubicBezTo>
                  <a:cubicBezTo>
                    <a:pt x="1631" y="790"/>
                    <a:pt x="1648" y="850"/>
                    <a:pt x="1648" y="901"/>
                  </a:cubicBezTo>
                  <a:cubicBezTo>
                    <a:pt x="1648" y="953"/>
                    <a:pt x="1614" y="1004"/>
                    <a:pt x="1562" y="1021"/>
                  </a:cubicBezTo>
                  <a:cubicBezTo>
                    <a:pt x="1571" y="978"/>
                    <a:pt x="1545" y="936"/>
                    <a:pt x="1502" y="901"/>
                  </a:cubicBezTo>
                  <a:cubicBezTo>
                    <a:pt x="1487" y="886"/>
                    <a:pt x="1461" y="877"/>
                    <a:pt x="1433" y="877"/>
                  </a:cubicBezTo>
                  <a:cubicBezTo>
                    <a:pt x="1413" y="877"/>
                    <a:pt x="1392" y="882"/>
                    <a:pt x="1374" y="893"/>
                  </a:cubicBezTo>
                  <a:cubicBezTo>
                    <a:pt x="1408" y="901"/>
                    <a:pt x="1434" y="944"/>
                    <a:pt x="1408" y="978"/>
                  </a:cubicBezTo>
                  <a:cubicBezTo>
                    <a:pt x="1399" y="1004"/>
                    <a:pt x="1365" y="1030"/>
                    <a:pt x="1331" y="1047"/>
                  </a:cubicBezTo>
                  <a:cubicBezTo>
                    <a:pt x="1236" y="1116"/>
                    <a:pt x="1142" y="1176"/>
                    <a:pt x="1091" y="1287"/>
                  </a:cubicBezTo>
                  <a:cubicBezTo>
                    <a:pt x="1030" y="1382"/>
                    <a:pt x="1022" y="1536"/>
                    <a:pt x="1116" y="1596"/>
                  </a:cubicBezTo>
                  <a:cubicBezTo>
                    <a:pt x="1133" y="1605"/>
                    <a:pt x="1151" y="1622"/>
                    <a:pt x="1159" y="1630"/>
                  </a:cubicBezTo>
                  <a:lnTo>
                    <a:pt x="1151" y="1630"/>
                  </a:lnTo>
                  <a:lnTo>
                    <a:pt x="1151" y="2334"/>
                  </a:lnTo>
                  <a:lnTo>
                    <a:pt x="1065" y="2334"/>
                  </a:lnTo>
                  <a:lnTo>
                    <a:pt x="1065" y="2446"/>
                  </a:lnTo>
                  <a:lnTo>
                    <a:pt x="1151" y="2446"/>
                  </a:lnTo>
                  <a:lnTo>
                    <a:pt x="1151" y="2703"/>
                  </a:lnTo>
                  <a:lnTo>
                    <a:pt x="799" y="2703"/>
                  </a:lnTo>
                  <a:cubicBezTo>
                    <a:pt x="773" y="2703"/>
                    <a:pt x="756" y="2720"/>
                    <a:pt x="756" y="2746"/>
                  </a:cubicBezTo>
                  <a:lnTo>
                    <a:pt x="816" y="2746"/>
                  </a:lnTo>
                  <a:lnTo>
                    <a:pt x="816" y="2840"/>
                  </a:lnTo>
                  <a:cubicBezTo>
                    <a:pt x="807" y="2840"/>
                    <a:pt x="807" y="2849"/>
                    <a:pt x="807" y="2866"/>
                  </a:cubicBezTo>
                  <a:cubicBezTo>
                    <a:pt x="807" y="2875"/>
                    <a:pt x="807" y="2875"/>
                    <a:pt x="816" y="2883"/>
                  </a:cubicBezTo>
                  <a:lnTo>
                    <a:pt x="816" y="3038"/>
                  </a:lnTo>
                  <a:lnTo>
                    <a:pt x="799" y="3038"/>
                  </a:lnTo>
                  <a:lnTo>
                    <a:pt x="799" y="3192"/>
                  </a:lnTo>
                  <a:lnTo>
                    <a:pt x="1142" y="3192"/>
                  </a:lnTo>
                  <a:lnTo>
                    <a:pt x="1142" y="3621"/>
                  </a:lnTo>
                  <a:cubicBezTo>
                    <a:pt x="1142" y="3621"/>
                    <a:pt x="1133" y="3621"/>
                    <a:pt x="1133" y="3638"/>
                  </a:cubicBezTo>
                  <a:lnTo>
                    <a:pt x="747" y="4024"/>
                  </a:lnTo>
                  <a:lnTo>
                    <a:pt x="747" y="4899"/>
                  </a:lnTo>
                  <a:lnTo>
                    <a:pt x="747" y="5886"/>
                  </a:lnTo>
                  <a:lnTo>
                    <a:pt x="722" y="5886"/>
                  </a:lnTo>
                  <a:lnTo>
                    <a:pt x="722" y="5998"/>
                  </a:lnTo>
                  <a:lnTo>
                    <a:pt x="747" y="5998"/>
                  </a:lnTo>
                  <a:lnTo>
                    <a:pt x="747" y="6083"/>
                  </a:lnTo>
                  <a:lnTo>
                    <a:pt x="747" y="6941"/>
                  </a:lnTo>
                  <a:lnTo>
                    <a:pt x="747" y="7997"/>
                  </a:lnTo>
                  <a:lnTo>
                    <a:pt x="636" y="7997"/>
                  </a:lnTo>
                  <a:cubicBezTo>
                    <a:pt x="619" y="7997"/>
                    <a:pt x="593" y="8022"/>
                    <a:pt x="593" y="8040"/>
                  </a:cubicBezTo>
                  <a:lnTo>
                    <a:pt x="670" y="8040"/>
                  </a:lnTo>
                  <a:lnTo>
                    <a:pt x="670" y="8142"/>
                  </a:lnTo>
                  <a:lnTo>
                    <a:pt x="662" y="8142"/>
                  </a:lnTo>
                  <a:cubicBezTo>
                    <a:pt x="644" y="8142"/>
                    <a:pt x="636" y="8151"/>
                    <a:pt x="636" y="8160"/>
                  </a:cubicBezTo>
                  <a:cubicBezTo>
                    <a:pt x="636" y="8168"/>
                    <a:pt x="644" y="8185"/>
                    <a:pt x="662" y="8185"/>
                  </a:cubicBezTo>
                  <a:lnTo>
                    <a:pt x="670" y="8185"/>
                  </a:lnTo>
                  <a:lnTo>
                    <a:pt x="670" y="8331"/>
                  </a:lnTo>
                  <a:lnTo>
                    <a:pt x="627" y="8331"/>
                  </a:lnTo>
                  <a:lnTo>
                    <a:pt x="627" y="8494"/>
                  </a:lnTo>
                  <a:lnTo>
                    <a:pt x="730" y="8494"/>
                  </a:lnTo>
                  <a:lnTo>
                    <a:pt x="730" y="8795"/>
                  </a:lnTo>
                  <a:lnTo>
                    <a:pt x="730" y="9996"/>
                  </a:lnTo>
                  <a:lnTo>
                    <a:pt x="687" y="9996"/>
                  </a:lnTo>
                  <a:lnTo>
                    <a:pt x="687" y="10073"/>
                  </a:lnTo>
                  <a:lnTo>
                    <a:pt x="730" y="10073"/>
                  </a:lnTo>
                  <a:lnTo>
                    <a:pt x="584" y="11780"/>
                  </a:lnTo>
                  <a:lnTo>
                    <a:pt x="550" y="11780"/>
                  </a:lnTo>
                  <a:lnTo>
                    <a:pt x="550" y="11840"/>
                  </a:lnTo>
                  <a:lnTo>
                    <a:pt x="584" y="11840"/>
                  </a:lnTo>
                  <a:lnTo>
                    <a:pt x="293" y="15092"/>
                  </a:lnTo>
                  <a:lnTo>
                    <a:pt x="1" y="15092"/>
                  </a:lnTo>
                  <a:lnTo>
                    <a:pt x="1" y="15581"/>
                  </a:lnTo>
                  <a:lnTo>
                    <a:pt x="2678" y="15581"/>
                  </a:lnTo>
                  <a:lnTo>
                    <a:pt x="2678" y="15092"/>
                  </a:lnTo>
                  <a:lnTo>
                    <a:pt x="2395" y="15092"/>
                  </a:lnTo>
                  <a:lnTo>
                    <a:pt x="2086" y="11866"/>
                  </a:lnTo>
                  <a:lnTo>
                    <a:pt x="2103" y="11866"/>
                  </a:lnTo>
                  <a:lnTo>
                    <a:pt x="2103" y="11797"/>
                  </a:lnTo>
                  <a:lnTo>
                    <a:pt x="2086" y="11797"/>
                  </a:lnTo>
                  <a:lnTo>
                    <a:pt x="1931" y="10090"/>
                  </a:lnTo>
                  <a:lnTo>
                    <a:pt x="2017" y="10090"/>
                  </a:lnTo>
                  <a:lnTo>
                    <a:pt x="2017" y="10021"/>
                  </a:lnTo>
                  <a:lnTo>
                    <a:pt x="1931" y="10021"/>
                  </a:lnTo>
                  <a:lnTo>
                    <a:pt x="1931" y="8820"/>
                  </a:lnTo>
                  <a:lnTo>
                    <a:pt x="1931" y="8520"/>
                  </a:lnTo>
                  <a:lnTo>
                    <a:pt x="2034" y="8520"/>
                  </a:lnTo>
                  <a:lnTo>
                    <a:pt x="2034" y="8357"/>
                  </a:lnTo>
                  <a:lnTo>
                    <a:pt x="2017" y="8357"/>
                  </a:lnTo>
                  <a:lnTo>
                    <a:pt x="2017" y="8065"/>
                  </a:lnTo>
                  <a:lnTo>
                    <a:pt x="2077" y="8065"/>
                  </a:lnTo>
                  <a:cubicBezTo>
                    <a:pt x="2077" y="8048"/>
                    <a:pt x="2051" y="8022"/>
                    <a:pt x="2034" y="8022"/>
                  </a:cubicBezTo>
                  <a:lnTo>
                    <a:pt x="1931" y="8022"/>
                  </a:lnTo>
                  <a:lnTo>
                    <a:pt x="1931" y="6958"/>
                  </a:lnTo>
                  <a:lnTo>
                    <a:pt x="1931" y="6015"/>
                  </a:lnTo>
                  <a:lnTo>
                    <a:pt x="1957" y="6015"/>
                  </a:lnTo>
                  <a:lnTo>
                    <a:pt x="1957" y="5912"/>
                  </a:lnTo>
                  <a:lnTo>
                    <a:pt x="1931" y="5912"/>
                  </a:lnTo>
                  <a:lnTo>
                    <a:pt x="1931" y="4925"/>
                  </a:lnTo>
                  <a:lnTo>
                    <a:pt x="1931" y="4041"/>
                  </a:lnTo>
                  <a:lnTo>
                    <a:pt x="1562" y="3655"/>
                  </a:lnTo>
                  <a:cubicBezTo>
                    <a:pt x="1545" y="3647"/>
                    <a:pt x="1545" y="3647"/>
                    <a:pt x="1537" y="3647"/>
                  </a:cubicBezTo>
                  <a:lnTo>
                    <a:pt x="1537" y="3278"/>
                  </a:lnTo>
                  <a:lnTo>
                    <a:pt x="1537" y="3209"/>
                  </a:lnTo>
                  <a:lnTo>
                    <a:pt x="1871" y="3209"/>
                  </a:lnTo>
                  <a:lnTo>
                    <a:pt x="1871" y="3046"/>
                  </a:lnTo>
                  <a:lnTo>
                    <a:pt x="1863" y="3046"/>
                  </a:lnTo>
                  <a:lnTo>
                    <a:pt x="1863" y="2754"/>
                  </a:lnTo>
                  <a:lnTo>
                    <a:pt x="1914" y="2754"/>
                  </a:lnTo>
                  <a:cubicBezTo>
                    <a:pt x="1914" y="2737"/>
                    <a:pt x="1888" y="2712"/>
                    <a:pt x="1871" y="2712"/>
                  </a:cubicBezTo>
                  <a:lnTo>
                    <a:pt x="1528" y="2712"/>
                  </a:lnTo>
                  <a:lnTo>
                    <a:pt x="1528" y="2454"/>
                  </a:lnTo>
                  <a:lnTo>
                    <a:pt x="1614" y="2454"/>
                  </a:lnTo>
                  <a:lnTo>
                    <a:pt x="1614" y="2351"/>
                  </a:lnTo>
                  <a:lnTo>
                    <a:pt x="1528" y="2351"/>
                  </a:lnTo>
                  <a:lnTo>
                    <a:pt x="1528" y="1665"/>
                  </a:lnTo>
                  <a:cubicBezTo>
                    <a:pt x="1691" y="1639"/>
                    <a:pt x="1846" y="1605"/>
                    <a:pt x="1991" y="1510"/>
                  </a:cubicBezTo>
                  <a:cubicBezTo>
                    <a:pt x="2094" y="1450"/>
                    <a:pt x="2180" y="1347"/>
                    <a:pt x="2266" y="1262"/>
                  </a:cubicBezTo>
                  <a:lnTo>
                    <a:pt x="2266" y="1262"/>
                  </a:lnTo>
                  <a:cubicBezTo>
                    <a:pt x="2246" y="1270"/>
                    <a:pt x="2224" y="1274"/>
                    <a:pt x="2203" y="1274"/>
                  </a:cubicBezTo>
                  <a:cubicBezTo>
                    <a:pt x="2135" y="1274"/>
                    <a:pt x="2067" y="1235"/>
                    <a:pt x="2034" y="1176"/>
                  </a:cubicBezTo>
                  <a:cubicBezTo>
                    <a:pt x="2111" y="1167"/>
                    <a:pt x="2197" y="1133"/>
                    <a:pt x="2266" y="1081"/>
                  </a:cubicBezTo>
                  <a:cubicBezTo>
                    <a:pt x="2300" y="1047"/>
                    <a:pt x="2309" y="1030"/>
                    <a:pt x="2326" y="987"/>
                  </a:cubicBezTo>
                  <a:cubicBezTo>
                    <a:pt x="2343" y="961"/>
                    <a:pt x="2352" y="893"/>
                    <a:pt x="2360" y="867"/>
                  </a:cubicBezTo>
                  <a:lnTo>
                    <a:pt x="2360" y="867"/>
                  </a:lnTo>
                  <a:cubicBezTo>
                    <a:pt x="2336" y="892"/>
                    <a:pt x="2262" y="930"/>
                    <a:pt x="2206" y="930"/>
                  </a:cubicBezTo>
                  <a:cubicBezTo>
                    <a:pt x="2185" y="930"/>
                    <a:pt x="2166" y="924"/>
                    <a:pt x="2154" y="910"/>
                  </a:cubicBezTo>
                  <a:cubicBezTo>
                    <a:pt x="2129" y="875"/>
                    <a:pt x="2197" y="773"/>
                    <a:pt x="2214" y="747"/>
                  </a:cubicBezTo>
                  <a:cubicBezTo>
                    <a:pt x="2274" y="652"/>
                    <a:pt x="2369" y="558"/>
                    <a:pt x="2360" y="429"/>
                  </a:cubicBezTo>
                  <a:cubicBezTo>
                    <a:pt x="2352" y="378"/>
                    <a:pt x="2326" y="335"/>
                    <a:pt x="2300" y="275"/>
                  </a:cubicBezTo>
                  <a:cubicBezTo>
                    <a:pt x="2266" y="232"/>
                    <a:pt x="2249" y="181"/>
                    <a:pt x="2249" y="129"/>
                  </a:cubicBezTo>
                  <a:cubicBezTo>
                    <a:pt x="2249" y="78"/>
                    <a:pt x="2266" y="18"/>
                    <a:pt x="2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sp>
        <p:nvSpPr>
          <p:cNvPr id="81" name="Google Shape;81;p10"/>
          <p:cNvSpPr>
            <a:spLocks noGrp="1"/>
          </p:cNvSpPr>
          <p:nvPr>
            <p:ph type="pic" idx="2"/>
          </p:nvPr>
        </p:nvSpPr>
        <p:spPr>
          <a:xfrm>
            <a:off x="0" y="0"/>
            <a:ext cx="9144000" cy="5143500"/>
          </a:xfrm>
          <a:prstGeom prst="rect">
            <a:avLst/>
          </a:prstGeom>
          <a:noFill/>
          <a:ln>
            <a:noFill/>
          </a:ln>
        </p:spPr>
      </p:sp>
      <p:sp>
        <p:nvSpPr>
          <p:cNvPr id="82" name="Google Shape;8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3"/>
        <p:cNvGrpSpPr/>
        <p:nvPr/>
      </p:nvGrpSpPr>
      <p:grpSpPr>
        <a:xfrm>
          <a:off x="0" y="0"/>
          <a:ext cx="0" cy="0"/>
          <a:chOff x="0" y="0"/>
          <a:chExt cx="0" cy="0"/>
        </a:xfrm>
      </p:grpSpPr>
      <p:grpSp>
        <p:nvGrpSpPr>
          <p:cNvPr id="84" name="Google Shape;84;p11"/>
          <p:cNvGrpSpPr/>
          <p:nvPr/>
        </p:nvGrpSpPr>
        <p:grpSpPr>
          <a:xfrm>
            <a:off x="-50" y="3181354"/>
            <a:ext cx="9144000" cy="1962171"/>
            <a:chOff x="-50" y="3181354"/>
            <a:chExt cx="9144000" cy="1962171"/>
          </a:xfrm>
        </p:grpSpPr>
        <p:sp>
          <p:nvSpPr>
            <p:cNvPr id="85" name="Google Shape;85;p11"/>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165469" y="4343536"/>
              <a:ext cx="588706" cy="291497"/>
            </a:xfrm>
            <a:custGeom>
              <a:avLst/>
              <a:gdLst/>
              <a:ahLst/>
              <a:cxnLst/>
              <a:rect l="l" t="t" r="r" b="b"/>
              <a:pathLst>
                <a:path w="7834" h="3879" extrusionOk="0">
                  <a:moveTo>
                    <a:pt x="1416" y="0"/>
                  </a:moveTo>
                  <a:cubicBezTo>
                    <a:pt x="1408" y="0"/>
                    <a:pt x="1391" y="18"/>
                    <a:pt x="1391" y="26"/>
                  </a:cubicBezTo>
                  <a:lnTo>
                    <a:pt x="1391" y="601"/>
                  </a:lnTo>
                  <a:lnTo>
                    <a:pt x="1279" y="601"/>
                  </a:lnTo>
                  <a:lnTo>
                    <a:pt x="1279" y="1176"/>
                  </a:lnTo>
                  <a:lnTo>
                    <a:pt x="1245" y="1176"/>
                  </a:lnTo>
                  <a:lnTo>
                    <a:pt x="1116" y="1408"/>
                  </a:lnTo>
                  <a:lnTo>
                    <a:pt x="618" y="1408"/>
                  </a:lnTo>
                  <a:lnTo>
                    <a:pt x="618" y="1691"/>
                  </a:lnTo>
                  <a:lnTo>
                    <a:pt x="764" y="1691"/>
                  </a:lnTo>
                  <a:lnTo>
                    <a:pt x="704" y="1794"/>
                  </a:lnTo>
                  <a:lnTo>
                    <a:pt x="678" y="1862"/>
                  </a:lnTo>
                  <a:lnTo>
                    <a:pt x="636" y="1957"/>
                  </a:lnTo>
                  <a:lnTo>
                    <a:pt x="610" y="2000"/>
                  </a:lnTo>
                  <a:lnTo>
                    <a:pt x="567" y="2094"/>
                  </a:lnTo>
                  <a:lnTo>
                    <a:pt x="550" y="2145"/>
                  </a:lnTo>
                  <a:lnTo>
                    <a:pt x="481" y="2274"/>
                  </a:lnTo>
                  <a:lnTo>
                    <a:pt x="464" y="2326"/>
                  </a:lnTo>
                  <a:lnTo>
                    <a:pt x="404" y="2429"/>
                  </a:lnTo>
                  <a:lnTo>
                    <a:pt x="404" y="2437"/>
                  </a:lnTo>
                  <a:lnTo>
                    <a:pt x="318" y="2609"/>
                  </a:lnTo>
                  <a:lnTo>
                    <a:pt x="1" y="2609"/>
                  </a:lnTo>
                  <a:cubicBezTo>
                    <a:pt x="1" y="2609"/>
                    <a:pt x="18" y="2746"/>
                    <a:pt x="249" y="3244"/>
                  </a:cubicBezTo>
                  <a:cubicBezTo>
                    <a:pt x="473" y="3724"/>
                    <a:pt x="1210" y="3878"/>
                    <a:pt x="1210" y="3878"/>
                  </a:cubicBezTo>
                  <a:lnTo>
                    <a:pt x="6573" y="3878"/>
                  </a:lnTo>
                  <a:cubicBezTo>
                    <a:pt x="7147" y="3853"/>
                    <a:pt x="7834" y="2695"/>
                    <a:pt x="7834" y="2694"/>
                  </a:cubicBezTo>
                  <a:lnTo>
                    <a:pt x="7834" y="2694"/>
                  </a:lnTo>
                  <a:cubicBezTo>
                    <a:pt x="7834" y="2694"/>
                    <a:pt x="7791" y="2712"/>
                    <a:pt x="7714" y="2729"/>
                  </a:cubicBezTo>
                  <a:cubicBezTo>
                    <a:pt x="7679" y="2737"/>
                    <a:pt x="7662" y="2737"/>
                    <a:pt x="7619" y="2755"/>
                  </a:cubicBezTo>
                  <a:lnTo>
                    <a:pt x="7594" y="2755"/>
                  </a:lnTo>
                  <a:cubicBezTo>
                    <a:pt x="7568" y="2755"/>
                    <a:pt x="7551" y="2763"/>
                    <a:pt x="7525" y="2763"/>
                  </a:cubicBezTo>
                  <a:cubicBezTo>
                    <a:pt x="7516" y="2763"/>
                    <a:pt x="7508" y="2763"/>
                    <a:pt x="7499" y="2772"/>
                  </a:cubicBezTo>
                  <a:cubicBezTo>
                    <a:pt x="7474" y="2772"/>
                    <a:pt x="7456" y="2780"/>
                    <a:pt x="7422" y="2780"/>
                  </a:cubicBezTo>
                  <a:cubicBezTo>
                    <a:pt x="7413" y="2780"/>
                    <a:pt x="7396" y="2780"/>
                    <a:pt x="7388" y="2789"/>
                  </a:cubicBezTo>
                  <a:cubicBezTo>
                    <a:pt x="7371" y="2789"/>
                    <a:pt x="7345" y="2806"/>
                    <a:pt x="7328" y="2806"/>
                  </a:cubicBezTo>
                  <a:lnTo>
                    <a:pt x="7139" y="2806"/>
                  </a:lnTo>
                  <a:lnTo>
                    <a:pt x="7139" y="2514"/>
                  </a:lnTo>
                  <a:lnTo>
                    <a:pt x="7002" y="2514"/>
                  </a:lnTo>
                  <a:lnTo>
                    <a:pt x="7002" y="2034"/>
                  </a:lnTo>
                  <a:lnTo>
                    <a:pt x="6976" y="2034"/>
                  </a:lnTo>
                  <a:lnTo>
                    <a:pt x="6976" y="2514"/>
                  </a:lnTo>
                  <a:lnTo>
                    <a:pt x="6830" y="2514"/>
                  </a:lnTo>
                  <a:lnTo>
                    <a:pt x="6830" y="2806"/>
                  </a:lnTo>
                  <a:lnTo>
                    <a:pt x="2695" y="2806"/>
                  </a:lnTo>
                  <a:cubicBezTo>
                    <a:pt x="2609" y="2703"/>
                    <a:pt x="2566" y="2609"/>
                    <a:pt x="2566" y="2609"/>
                  </a:cubicBezTo>
                  <a:lnTo>
                    <a:pt x="2377" y="2609"/>
                  </a:lnTo>
                  <a:lnTo>
                    <a:pt x="2377" y="2489"/>
                  </a:lnTo>
                  <a:lnTo>
                    <a:pt x="2377" y="2429"/>
                  </a:lnTo>
                  <a:lnTo>
                    <a:pt x="2377" y="2317"/>
                  </a:lnTo>
                  <a:lnTo>
                    <a:pt x="2377" y="2274"/>
                  </a:lnTo>
                  <a:lnTo>
                    <a:pt x="2377" y="2163"/>
                  </a:lnTo>
                  <a:lnTo>
                    <a:pt x="2377" y="2094"/>
                  </a:lnTo>
                  <a:lnTo>
                    <a:pt x="2377" y="2000"/>
                  </a:lnTo>
                  <a:lnTo>
                    <a:pt x="2377" y="1957"/>
                  </a:lnTo>
                  <a:lnTo>
                    <a:pt x="2377" y="1862"/>
                  </a:lnTo>
                  <a:lnTo>
                    <a:pt x="2377" y="1794"/>
                  </a:lnTo>
                  <a:lnTo>
                    <a:pt x="2377" y="1691"/>
                  </a:lnTo>
                  <a:lnTo>
                    <a:pt x="2746" y="1691"/>
                  </a:lnTo>
                  <a:lnTo>
                    <a:pt x="2746" y="1408"/>
                  </a:lnTo>
                  <a:lnTo>
                    <a:pt x="1596" y="1408"/>
                  </a:lnTo>
                  <a:lnTo>
                    <a:pt x="1596" y="1176"/>
                  </a:lnTo>
                  <a:lnTo>
                    <a:pt x="1554" y="1176"/>
                  </a:lnTo>
                  <a:lnTo>
                    <a:pt x="1554" y="601"/>
                  </a:lnTo>
                  <a:lnTo>
                    <a:pt x="1433" y="601"/>
                  </a:lnTo>
                  <a:lnTo>
                    <a:pt x="1433" y="26"/>
                  </a:lnTo>
                  <a:cubicBezTo>
                    <a:pt x="1433" y="18"/>
                    <a:pt x="1425" y="0"/>
                    <a:pt x="1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7632427" y="3181354"/>
              <a:ext cx="1315911" cy="1453667"/>
            </a:xfrm>
            <a:custGeom>
              <a:avLst/>
              <a:gdLst/>
              <a:ahLst/>
              <a:cxnLst/>
              <a:rect l="l" t="t" r="r" b="b"/>
              <a:pathLst>
                <a:path w="13205" h="14587" extrusionOk="0">
                  <a:moveTo>
                    <a:pt x="8906" y="378"/>
                  </a:moveTo>
                  <a:lnTo>
                    <a:pt x="8512" y="679"/>
                  </a:lnTo>
                  <a:lnTo>
                    <a:pt x="8108" y="378"/>
                  </a:lnTo>
                  <a:close/>
                  <a:moveTo>
                    <a:pt x="8023" y="447"/>
                  </a:moveTo>
                  <a:lnTo>
                    <a:pt x="8426" y="747"/>
                  </a:lnTo>
                  <a:lnTo>
                    <a:pt x="8005" y="1065"/>
                  </a:lnTo>
                  <a:lnTo>
                    <a:pt x="8023" y="447"/>
                  </a:lnTo>
                  <a:close/>
                  <a:moveTo>
                    <a:pt x="8975" y="447"/>
                  </a:moveTo>
                  <a:lnTo>
                    <a:pt x="9001" y="1065"/>
                  </a:lnTo>
                  <a:lnTo>
                    <a:pt x="8580" y="747"/>
                  </a:lnTo>
                  <a:lnTo>
                    <a:pt x="8975" y="447"/>
                  </a:lnTo>
                  <a:close/>
                  <a:moveTo>
                    <a:pt x="8494" y="807"/>
                  </a:moveTo>
                  <a:lnTo>
                    <a:pt x="8923" y="1133"/>
                  </a:lnTo>
                  <a:lnTo>
                    <a:pt x="8065" y="1133"/>
                  </a:lnTo>
                  <a:lnTo>
                    <a:pt x="8494" y="807"/>
                  </a:lnTo>
                  <a:close/>
                  <a:moveTo>
                    <a:pt x="8941" y="1228"/>
                  </a:moveTo>
                  <a:lnTo>
                    <a:pt x="8494" y="1580"/>
                  </a:lnTo>
                  <a:lnTo>
                    <a:pt x="8057" y="1228"/>
                  </a:lnTo>
                  <a:close/>
                  <a:moveTo>
                    <a:pt x="7997" y="1305"/>
                  </a:moveTo>
                  <a:lnTo>
                    <a:pt x="8426" y="1648"/>
                  </a:lnTo>
                  <a:lnTo>
                    <a:pt x="7962" y="2009"/>
                  </a:lnTo>
                  <a:lnTo>
                    <a:pt x="7997" y="1305"/>
                  </a:lnTo>
                  <a:close/>
                  <a:moveTo>
                    <a:pt x="9009" y="1314"/>
                  </a:moveTo>
                  <a:lnTo>
                    <a:pt x="9044" y="2017"/>
                  </a:lnTo>
                  <a:lnTo>
                    <a:pt x="8580" y="1657"/>
                  </a:lnTo>
                  <a:lnTo>
                    <a:pt x="9009" y="1314"/>
                  </a:lnTo>
                  <a:close/>
                  <a:moveTo>
                    <a:pt x="8512" y="1708"/>
                  </a:moveTo>
                  <a:lnTo>
                    <a:pt x="8975" y="2094"/>
                  </a:lnTo>
                  <a:lnTo>
                    <a:pt x="8040" y="2094"/>
                  </a:lnTo>
                  <a:lnTo>
                    <a:pt x="8512" y="1708"/>
                  </a:lnTo>
                  <a:close/>
                  <a:moveTo>
                    <a:pt x="12141" y="112"/>
                  </a:moveTo>
                  <a:lnTo>
                    <a:pt x="10991" y="2420"/>
                  </a:lnTo>
                  <a:lnTo>
                    <a:pt x="10665" y="2498"/>
                  </a:lnTo>
                  <a:lnTo>
                    <a:pt x="11815" y="190"/>
                  </a:lnTo>
                  <a:lnTo>
                    <a:pt x="12141" y="112"/>
                  </a:lnTo>
                  <a:close/>
                  <a:moveTo>
                    <a:pt x="447" y="2283"/>
                  </a:moveTo>
                  <a:lnTo>
                    <a:pt x="533" y="2583"/>
                  </a:lnTo>
                  <a:lnTo>
                    <a:pt x="533" y="2583"/>
                  </a:lnTo>
                  <a:lnTo>
                    <a:pt x="164" y="2429"/>
                  </a:lnTo>
                  <a:lnTo>
                    <a:pt x="447" y="2283"/>
                  </a:lnTo>
                  <a:close/>
                  <a:moveTo>
                    <a:pt x="515" y="2309"/>
                  </a:moveTo>
                  <a:lnTo>
                    <a:pt x="884" y="2463"/>
                  </a:lnTo>
                  <a:lnTo>
                    <a:pt x="601" y="2609"/>
                  </a:lnTo>
                  <a:lnTo>
                    <a:pt x="515" y="2309"/>
                  </a:lnTo>
                  <a:close/>
                  <a:moveTo>
                    <a:pt x="936" y="2498"/>
                  </a:moveTo>
                  <a:lnTo>
                    <a:pt x="1022" y="2798"/>
                  </a:lnTo>
                  <a:lnTo>
                    <a:pt x="661" y="2644"/>
                  </a:lnTo>
                  <a:lnTo>
                    <a:pt x="936" y="2498"/>
                  </a:lnTo>
                  <a:close/>
                  <a:moveTo>
                    <a:pt x="1004" y="2515"/>
                  </a:moveTo>
                  <a:lnTo>
                    <a:pt x="1365" y="2661"/>
                  </a:lnTo>
                  <a:lnTo>
                    <a:pt x="1090" y="2815"/>
                  </a:lnTo>
                  <a:lnTo>
                    <a:pt x="1004" y="2515"/>
                  </a:lnTo>
                  <a:close/>
                  <a:moveTo>
                    <a:pt x="10957" y="2480"/>
                  </a:moveTo>
                  <a:lnTo>
                    <a:pt x="10768" y="2841"/>
                  </a:lnTo>
                  <a:lnTo>
                    <a:pt x="10639" y="2549"/>
                  </a:lnTo>
                  <a:lnTo>
                    <a:pt x="10957" y="2480"/>
                  </a:lnTo>
                  <a:close/>
                  <a:moveTo>
                    <a:pt x="10596" y="2601"/>
                  </a:moveTo>
                  <a:lnTo>
                    <a:pt x="10725" y="2892"/>
                  </a:lnTo>
                  <a:lnTo>
                    <a:pt x="10416" y="2952"/>
                  </a:lnTo>
                  <a:lnTo>
                    <a:pt x="10596" y="2601"/>
                  </a:lnTo>
                  <a:close/>
                  <a:moveTo>
                    <a:pt x="1416" y="2712"/>
                  </a:moveTo>
                  <a:lnTo>
                    <a:pt x="1502" y="3021"/>
                  </a:lnTo>
                  <a:lnTo>
                    <a:pt x="1142" y="2858"/>
                  </a:lnTo>
                  <a:lnTo>
                    <a:pt x="1416" y="2712"/>
                  </a:lnTo>
                  <a:close/>
                  <a:moveTo>
                    <a:pt x="1485" y="2729"/>
                  </a:moveTo>
                  <a:lnTo>
                    <a:pt x="1845" y="2875"/>
                  </a:lnTo>
                  <a:lnTo>
                    <a:pt x="1571" y="3030"/>
                  </a:lnTo>
                  <a:lnTo>
                    <a:pt x="1485" y="2729"/>
                  </a:lnTo>
                  <a:close/>
                  <a:moveTo>
                    <a:pt x="9009" y="3167"/>
                  </a:moveTo>
                  <a:lnTo>
                    <a:pt x="9026" y="3175"/>
                  </a:lnTo>
                  <a:lnTo>
                    <a:pt x="7980" y="3175"/>
                  </a:lnTo>
                  <a:lnTo>
                    <a:pt x="7988" y="3167"/>
                  </a:lnTo>
                  <a:close/>
                  <a:moveTo>
                    <a:pt x="1897" y="2927"/>
                  </a:moveTo>
                  <a:lnTo>
                    <a:pt x="1991" y="3235"/>
                  </a:lnTo>
                  <a:lnTo>
                    <a:pt x="1622" y="3072"/>
                  </a:lnTo>
                  <a:lnTo>
                    <a:pt x="1897" y="2927"/>
                  </a:lnTo>
                  <a:close/>
                  <a:moveTo>
                    <a:pt x="1974" y="2944"/>
                  </a:moveTo>
                  <a:lnTo>
                    <a:pt x="2343" y="3090"/>
                  </a:lnTo>
                  <a:lnTo>
                    <a:pt x="2060" y="3244"/>
                  </a:lnTo>
                  <a:lnTo>
                    <a:pt x="1974" y="2944"/>
                  </a:lnTo>
                  <a:close/>
                  <a:moveTo>
                    <a:pt x="10717" y="2970"/>
                  </a:moveTo>
                  <a:lnTo>
                    <a:pt x="10536" y="3321"/>
                  </a:lnTo>
                  <a:lnTo>
                    <a:pt x="10408" y="3030"/>
                  </a:lnTo>
                  <a:lnTo>
                    <a:pt x="10717" y="2970"/>
                  </a:lnTo>
                  <a:close/>
                  <a:moveTo>
                    <a:pt x="464" y="2635"/>
                  </a:moveTo>
                  <a:lnTo>
                    <a:pt x="944" y="2849"/>
                  </a:lnTo>
                  <a:lnTo>
                    <a:pt x="944" y="3296"/>
                  </a:lnTo>
                  <a:cubicBezTo>
                    <a:pt x="936" y="3287"/>
                    <a:pt x="927" y="3287"/>
                    <a:pt x="901" y="3287"/>
                  </a:cubicBezTo>
                  <a:cubicBezTo>
                    <a:pt x="859" y="3287"/>
                    <a:pt x="841" y="3321"/>
                    <a:pt x="841" y="3356"/>
                  </a:cubicBezTo>
                  <a:lnTo>
                    <a:pt x="841" y="3364"/>
                  </a:lnTo>
                  <a:lnTo>
                    <a:pt x="575" y="3364"/>
                  </a:lnTo>
                  <a:lnTo>
                    <a:pt x="575" y="3356"/>
                  </a:lnTo>
                  <a:cubicBezTo>
                    <a:pt x="575" y="3304"/>
                    <a:pt x="541" y="3287"/>
                    <a:pt x="507" y="3287"/>
                  </a:cubicBezTo>
                  <a:cubicBezTo>
                    <a:pt x="498" y="3287"/>
                    <a:pt x="472" y="3296"/>
                    <a:pt x="464" y="3296"/>
                  </a:cubicBezTo>
                  <a:lnTo>
                    <a:pt x="464" y="2635"/>
                  </a:lnTo>
                  <a:close/>
                  <a:moveTo>
                    <a:pt x="10365" y="3081"/>
                  </a:moveTo>
                  <a:lnTo>
                    <a:pt x="10493" y="3373"/>
                  </a:lnTo>
                  <a:lnTo>
                    <a:pt x="10185" y="3441"/>
                  </a:lnTo>
                  <a:lnTo>
                    <a:pt x="10365" y="3081"/>
                  </a:lnTo>
                  <a:close/>
                  <a:moveTo>
                    <a:pt x="2394" y="3141"/>
                  </a:moveTo>
                  <a:lnTo>
                    <a:pt x="2480" y="3450"/>
                  </a:lnTo>
                  <a:lnTo>
                    <a:pt x="2111" y="3287"/>
                  </a:lnTo>
                  <a:lnTo>
                    <a:pt x="2394" y="3141"/>
                  </a:lnTo>
                  <a:close/>
                  <a:moveTo>
                    <a:pt x="2463" y="3158"/>
                  </a:moveTo>
                  <a:lnTo>
                    <a:pt x="2823" y="3304"/>
                  </a:lnTo>
                  <a:lnTo>
                    <a:pt x="2549" y="3459"/>
                  </a:lnTo>
                  <a:lnTo>
                    <a:pt x="2463" y="3158"/>
                  </a:lnTo>
                  <a:close/>
                  <a:moveTo>
                    <a:pt x="10476" y="3441"/>
                  </a:moveTo>
                  <a:lnTo>
                    <a:pt x="10451" y="3501"/>
                  </a:lnTo>
                  <a:lnTo>
                    <a:pt x="10193" y="3501"/>
                  </a:lnTo>
                  <a:lnTo>
                    <a:pt x="10476" y="3441"/>
                  </a:lnTo>
                  <a:close/>
                  <a:moveTo>
                    <a:pt x="2875" y="3356"/>
                  </a:moveTo>
                  <a:lnTo>
                    <a:pt x="2961" y="3664"/>
                  </a:lnTo>
                  <a:lnTo>
                    <a:pt x="2600" y="3501"/>
                  </a:lnTo>
                  <a:lnTo>
                    <a:pt x="2875" y="3356"/>
                  </a:lnTo>
                  <a:close/>
                  <a:moveTo>
                    <a:pt x="2952" y="3373"/>
                  </a:moveTo>
                  <a:lnTo>
                    <a:pt x="3321" y="3519"/>
                  </a:lnTo>
                  <a:lnTo>
                    <a:pt x="3038" y="3673"/>
                  </a:lnTo>
                  <a:lnTo>
                    <a:pt x="2952" y="3373"/>
                  </a:lnTo>
                  <a:close/>
                  <a:moveTo>
                    <a:pt x="9035" y="3287"/>
                  </a:moveTo>
                  <a:lnTo>
                    <a:pt x="8494" y="3767"/>
                  </a:lnTo>
                  <a:lnTo>
                    <a:pt x="7962" y="3287"/>
                  </a:lnTo>
                  <a:close/>
                  <a:moveTo>
                    <a:pt x="687" y="3845"/>
                  </a:moveTo>
                  <a:lnTo>
                    <a:pt x="687" y="3853"/>
                  </a:lnTo>
                  <a:cubicBezTo>
                    <a:pt x="704" y="3853"/>
                    <a:pt x="704" y="3870"/>
                    <a:pt x="713" y="3870"/>
                  </a:cubicBezTo>
                  <a:lnTo>
                    <a:pt x="687" y="3845"/>
                  </a:lnTo>
                  <a:close/>
                  <a:moveTo>
                    <a:pt x="3355" y="3553"/>
                  </a:moveTo>
                  <a:lnTo>
                    <a:pt x="3450" y="3870"/>
                  </a:lnTo>
                  <a:lnTo>
                    <a:pt x="3081" y="3707"/>
                  </a:lnTo>
                  <a:lnTo>
                    <a:pt x="3355" y="3553"/>
                  </a:lnTo>
                  <a:close/>
                  <a:moveTo>
                    <a:pt x="3432" y="3587"/>
                  </a:moveTo>
                  <a:lnTo>
                    <a:pt x="3801" y="3733"/>
                  </a:lnTo>
                  <a:lnTo>
                    <a:pt x="3518" y="3888"/>
                  </a:lnTo>
                  <a:lnTo>
                    <a:pt x="3432" y="3587"/>
                  </a:lnTo>
                  <a:close/>
                  <a:moveTo>
                    <a:pt x="713" y="3870"/>
                  </a:moveTo>
                  <a:lnTo>
                    <a:pt x="721" y="3879"/>
                  </a:lnTo>
                  <a:cubicBezTo>
                    <a:pt x="730" y="3888"/>
                    <a:pt x="747" y="3896"/>
                    <a:pt x="747" y="3913"/>
                  </a:cubicBezTo>
                  <a:lnTo>
                    <a:pt x="747" y="3930"/>
                  </a:lnTo>
                  <a:lnTo>
                    <a:pt x="747" y="3956"/>
                  </a:lnTo>
                  <a:lnTo>
                    <a:pt x="747" y="3965"/>
                  </a:lnTo>
                  <a:lnTo>
                    <a:pt x="747" y="3973"/>
                  </a:lnTo>
                  <a:lnTo>
                    <a:pt x="747" y="3982"/>
                  </a:lnTo>
                  <a:lnTo>
                    <a:pt x="730" y="3999"/>
                  </a:lnTo>
                  <a:lnTo>
                    <a:pt x="644" y="3999"/>
                  </a:lnTo>
                  <a:lnTo>
                    <a:pt x="635" y="3982"/>
                  </a:lnTo>
                  <a:lnTo>
                    <a:pt x="627" y="3973"/>
                  </a:lnTo>
                  <a:lnTo>
                    <a:pt x="627" y="3965"/>
                  </a:lnTo>
                  <a:lnTo>
                    <a:pt x="627" y="3956"/>
                  </a:lnTo>
                  <a:cubicBezTo>
                    <a:pt x="627" y="3939"/>
                    <a:pt x="618" y="3939"/>
                    <a:pt x="601" y="3930"/>
                  </a:cubicBezTo>
                  <a:lnTo>
                    <a:pt x="593" y="3930"/>
                  </a:lnTo>
                  <a:lnTo>
                    <a:pt x="593" y="3939"/>
                  </a:lnTo>
                  <a:lnTo>
                    <a:pt x="601" y="3956"/>
                  </a:lnTo>
                  <a:lnTo>
                    <a:pt x="601" y="3965"/>
                  </a:lnTo>
                  <a:lnTo>
                    <a:pt x="601" y="3973"/>
                  </a:lnTo>
                  <a:cubicBezTo>
                    <a:pt x="601" y="3982"/>
                    <a:pt x="618" y="3999"/>
                    <a:pt x="618" y="3999"/>
                  </a:cubicBezTo>
                  <a:lnTo>
                    <a:pt x="635" y="4016"/>
                  </a:lnTo>
                  <a:cubicBezTo>
                    <a:pt x="644" y="4016"/>
                    <a:pt x="661" y="4025"/>
                    <a:pt x="661" y="4025"/>
                  </a:cubicBezTo>
                  <a:lnTo>
                    <a:pt x="730" y="4025"/>
                  </a:lnTo>
                  <a:cubicBezTo>
                    <a:pt x="730" y="4025"/>
                    <a:pt x="747" y="4025"/>
                    <a:pt x="747" y="4016"/>
                  </a:cubicBezTo>
                  <a:lnTo>
                    <a:pt x="756" y="4008"/>
                  </a:lnTo>
                  <a:lnTo>
                    <a:pt x="764" y="3999"/>
                  </a:lnTo>
                  <a:cubicBezTo>
                    <a:pt x="764" y="3999"/>
                    <a:pt x="764" y="3982"/>
                    <a:pt x="773" y="3982"/>
                  </a:cubicBezTo>
                  <a:lnTo>
                    <a:pt x="773" y="3973"/>
                  </a:lnTo>
                  <a:lnTo>
                    <a:pt x="773" y="3965"/>
                  </a:lnTo>
                  <a:lnTo>
                    <a:pt x="773" y="3956"/>
                  </a:lnTo>
                  <a:cubicBezTo>
                    <a:pt x="773" y="3939"/>
                    <a:pt x="773" y="3930"/>
                    <a:pt x="764" y="3922"/>
                  </a:cubicBezTo>
                  <a:cubicBezTo>
                    <a:pt x="756" y="3896"/>
                    <a:pt x="747" y="3888"/>
                    <a:pt x="730" y="3879"/>
                  </a:cubicBezTo>
                  <a:cubicBezTo>
                    <a:pt x="721" y="3870"/>
                    <a:pt x="721" y="3870"/>
                    <a:pt x="713" y="3870"/>
                  </a:cubicBezTo>
                  <a:close/>
                  <a:moveTo>
                    <a:pt x="3853" y="3785"/>
                  </a:moveTo>
                  <a:lnTo>
                    <a:pt x="3896" y="3930"/>
                  </a:lnTo>
                  <a:lnTo>
                    <a:pt x="3896" y="4068"/>
                  </a:lnTo>
                  <a:lnTo>
                    <a:pt x="3578" y="3930"/>
                  </a:lnTo>
                  <a:lnTo>
                    <a:pt x="3853" y="3785"/>
                  </a:lnTo>
                  <a:close/>
                  <a:moveTo>
                    <a:pt x="7920" y="3364"/>
                  </a:moveTo>
                  <a:lnTo>
                    <a:pt x="8434" y="3836"/>
                  </a:lnTo>
                  <a:lnTo>
                    <a:pt x="7877" y="4342"/>
                  </a:lnTo>
                  <a:lnTo>
                    <a:pt x="7920" y="3364"/>
                  </a:lnTo>
                  <a:close/>
                  <a:moveTo>
                    <a:pt x="9086" y="3373"/>
                  </a:moveTo>
                  <a:lnTo>
                    <a:pt x="9129" y="4351"/>
                  </a:lnTo>
                  <a:lnTo>
                    <a:pt x="8572" y="3845"/>
                  </a:lnTo>
                  <a:lnTo>
                    <a:pt x="9086" y="3373"/>
                  </a:lnTo>
                  <a:close/>
                  <a:moveTo>
                    <a:pt x="8494" y="3905"/>
                  </a:moveTo>
                  <a:lnTo>
                    <a:pt x="9078" y="4437"/>
                  </a:lnTo>
                  <a:lnTo>
                    <a:pt x="7920" y="4437"/>
                  </a:lnTo>
                  <a:lnTo>
                    <a:pt x="8494" y="3905"/>
                  </a:lnTo>
                  <a:close/>
                  <a:moveTo>
                    <a:pt x="4737" y="4746"/>
                  </a:moveTo>
                  <a:lnTo>
                    <a:pt x="4711" y="4771"/>
                  </a:lnTo>
                  <a:lnTo>
                    <a:pt x="4711" y="4746"/>
                  </a:lnTo>
                  <a:close/>
                  <a:moveTo>
                    <a:pt x="7714" y="4746"/>
                  </a:moveTo>
                  <a:lnTo>
                    <a:pt x="7714" y="4866"/>
                  </a:lnTo>
                  <a:lnTo>
                    <a:pt x="7594" y="4746"/>
                  </a:lnTo>
                  <a:close/>
                  <a:moveTo>
                    <a:pt x="4745" y="4797"/>
                  </a:moveTo>
                  <a:lnTo>
                    <a:pt x="4745" y="5020"/>
                  </a:lnTo>
                  <a:lnTo>
                    <a:pt x="4711" y="5020"/>
                  </a:lnTo>
                  <a:lnTo>
                    <a:pt x="4711" y="4831"/>
                  </a:lnTo>
                  <a:lnTo>
                    <a:pt x="4745" y="4797"/>
                  </a:lnTo>
                  <a:close/>
                  <a:moveTo>
                    <a:pt x="4230" y="4746"/>
                  </a:moveTo>
                  <a:lnTo>
                    <a:pt x="4230" y="5037"/>
                  </a:lnTo>
                  <a:lnTo>
                    <a:pt x="4179" y="5037"/>
                  </a:lnTo>
                  <a:lnTo>
                    <a:pt x="3887" y="4746"/>
                  </a:lnTo>
                  <a:close/>
                  <a:moveTo>
                    <a:pt x="4788" y="4788"/>
                  </a:moveTo>
                  <a:lnTo>
                    <a:pt x="5037" y="5037"/>
                  </a:lnTo>
                  <a:lnTo>
                    <a:pt x="4788" y="5037"/>
                  </a:lnTo>
                  <a:lnTo>
                    <a:pt x="4788" y="4788"/>
                  </a:lnTo>
                  <a:close/>
                  <a:moveTo>
                    <a:pt x="9086" y="4531"/>
                  </a:moveTo>
                  <a:lnTo>
                    <a:pt x="8494" y="5114"/>
                  </a:lnTo>
                  <a:lnTo>
                    <a:pt x="8117" y="4737"/>
                  </a:lnTo>
                  <a:lnTo>
                    <a:pt x="8117" y="4625"/>
                  </a:lnTo>
                  <a:lnTo>
                    <a:pt x="8005" y="4625"/>
                  </a:lnTo>
                  <a:lnTo>
                    <a:pt x="7902" y="4531"/>
                  </a:lnTo>
                  <a:close/>
                  <a:moveTo>
                    <a:pt x="5217" y="4746"/>
                  </a:moveTo>
                  <a:lnTo>
                    <a:pt x="5217" y="5140"/>
                  </a:lnTo>
                  <a:lnTo>
                    <a:pt x="4822" y="4746"/>
                  </a:lnTo>
                  <a:close/>
                  <a:moveTo>
                    <a:pt x="5663" y="4746"/>
                  </a:moveTo>
                  <a:lnTo>
                    <a:pt x="5268" y="5140"/>
                  </a:lnTo>
                  <a:lnTo>
                    <a:pt x="5268" y="4746"/>
                  </a:lnTo>
                  <a:close/>
                  <a:moveTo>
                    <a:pt x="6135" y="4746"/>
                  </a:moveTo>
                  <a:lnTo>
                    <a:pt x="6135" y="5140"/>
                  </a:lnTo>
                  <a:lnTo>
                    <a:pt x="5740" y="4746"/>
                  </a:lnTo>
                  <a:close/>
                  <a:moveTo>
                    <a:pt x="6590" y="4746"/>
                  </a:moveTo>
                  <a:lnTo>
                    <a:pt x="6187" y="5140"/>
                  </a:lnTo>
                  <a:lnTo>
                    <a:pt x="6187" y="4746"/>
                  </a:lnTo>
                  <a:close/>
                  <a:moveTo>
                    <a:pt x="7062" y="4746"/>
                  </a:moveTo>
                  <a:lnTo>
                    <a:pt x="7062" y="5140"/>
                  </a:lnTo>
                  <a:lnTo>
                    <a:pt x="6667" y="4746"/>
                  </a:lnTo>
                  <a:close/>
                  <a:moveTo>
                    <a:pt x="7508" y="4746"/>
                  </a:moveTo>
                  <a:lnTo>
                    <a:pt x="7113" y="5140"/>
                  </a:lnTo>
                  <a:lnTo>
                    <a:pt x="7113" y="4746"/>
                  </a:lnTo>
                  <a:close/>
                  <a:moveTo>
                    <a:pt x="7997" y="4746"/>
                  </a:moveTo>
                  <a:lnTo>
                    <a:pt x="7997" y="5140"/>
                  </a:lnTo>
                  <a:lnTo>
                    <a:pt x="7851" y="5003"/>
                  </a:lnTo>
                  <a:lnTo>
                    <a:pt x="7868" y="4746"/>
                  </a:lnTo>
                  <a:close/>
                  <a:moveTo>
                    <a:pt x="3879" y="4806"/>
                  </a:moveTo>
                  <a:lnTo>
                    <a:pt x="4102" y="5037"/>
                  </a:lnTo>
                  <a:lnTo>
                    <a:pt x="3887" y="5037"/>
                  </a:lnTo>
                  <a:lnTo>
                    <a:pt x="3887" y="5175"/>
                  </a:lnTo>
                  <a:lnTo>
                    <a:pt x="4230" y="5175"/>
                  </a:lnTo>
                  <a:lnTo>
                    <a:pt x="4230" y="5209"/>
                  </a:lnTo>
                  <a:lnTo>
                    <a:pt x="3879" y="5209"/>
                  </a:lnTo>
                  <a:lnTo>
                    <a:pt x="3879" y="4806"/>
                  </a:lnTo>
                  <a:close/>
                  <a:moveTo>
                    <a:pt x="4745" y="5175"/>
                  </a:moveTo>
                  <a:lnTo>
                    <a:pt x="4745" y="5209"/>
                  </a:lnTo>
                  <a:lnTo>
                    <a:pt x="4711" y="5209"/>
                  </a:lnTo>
                  <a:lnTo>
                    <a:pt x="4711" y="5175"/>
                  </a:lnTo>
                  <a:close/>
                  <a:moveTo>
                    <a:pt x="5045" y="5046"/>
                  </a:moveTo>
                  <a:lnTo>
                    <a:pt x="5208" y="5209"/>
                  </a:lnTo>
                  <a:lnTo>
                    <a:pt x="4788" y="5209"/>
                  </a:lnTo>
                  <a:lnTo>
                    <a:pt x="4788" y="5175"/>
                  </a:lnTo>
                  <a:lnTo>
                    <a:pt x="5045" y="5175"/>
                  </a:lnTo>
                  <a:lnTo>
                    <a:pt x="5045" y="5046"/>
                  </a:lnTo>
                  <a:close/>
                  <a:moveTo>
                    <a:pt x="5680" y="4806"/>
                  </a:moveTo>
                  <a:lnTo>
                    <a:pt x="5680" y="5209"/>
                  </a:lnTo>
                  <a:lnTo>
                    <a:pt x="5277" y="5209"/>
                  </a:lnTo>
                  <a:lnTo>
                    <a:pt x="5680" y="4806"/>
                  </a:lnTo>
                  <a:close/>
                  <a:moveTo>
                    <a:pt x="5732" y="4806"/>
                  </a:moveTo>
                  <a:lnTo>
                    <a:pt x="6126" y="5209"/>
                  </a:lnTo>
                  <a:lnTo>
                    <a:pt x="5732" y="5209"/>
                  </a:lnTo>
                  <a:lnTo>
                    <a:pt x="5732" y="4806"/>
                  </a:lnTo>
                  <a:close/>
                  <a:moveTo>
                    <a:pt x="6598" y="4797"/>
                  </a:moveTo>
                  <a:lnTo>
                    <a:pt x="6598" y="5209"/>
                  </a:lnTo>
                  <a:lnTo>
                    <a:pt x="6195" y="5209"/>
                  </a:lnTo>
                  <a:lnTo>
                    <a:pt x="6598" y="4797"/>
                  </a:lnTo>
                  <a:close/>
                  <a:moveTo>
                    <a:pt x="6650" y="4806"/>
                  </a:moveTo>
                  <a:lnTo>
                    <a:pt x="7053" y="5209"/>
                  </a:lnTo>
                  <a:lnTo>
                    <a:pt x="6650" y="5209"/>
                  </a:lnTo>
                  <a:lnTo>
                    <a:pt x="6650" y="4806"/>
                  </a:lnTo>
                  <a:close/>
                  <a:moveTo>
                    <a:pt x="7525" y="4806"/>
                  </a:moveTo>
                  <a:lnTo>
                    <a:pt x="7525" y="5209"/>
                  </a:lnTo>
                  <a:lnTo>
                    <a:pt x="7122" y="5209"/>
                  </a:lnTo>
                  <a:lnTo>
                    <a:pt x="7525" y="4806"/>
                  </a:lnTo>
                  <a:close/>
                  <a:moveTo>
                    <a:pt x="7576" y="4806"/>
                  </a:moveTo>
                  <a:lnTo>
                    <a:pt x="7705" y="4943"/>
                  </a:lnTo>
                  <a:lnTo>
                    <a:pt x="7697" y="5209"/>
                  </a:lnTo>
                  <a:lnTo>
                    <a:pt x="7576" y="5209"/>
                  </a:lnTo>
                  <a:lnTo>
                    <a:pt x="7576" y="4806"/>
                  </a:lnTo>
                  <a:close/>
                  <a:moveTo>
                    <a:pt x="7842" y="5080"/>
                  </a:moveTo>
                  <a:lnTo>
                    <a:pt x="7971" y="5209"/>
                  </a:lnTo>
                  <a:lnTo>
                    <a:pt x="7834" y="5209"/>
                  </a:lnTo>
                  <a:lnTo>
                    <a:pt x="7842" y="5080"/>
                  </a:lnTo>
                  <a:close/>
                  <a:moveTo>
                    <a:pt x="8040" y="4797"/>
                  </a:moveTo>
                  <a:lnTo>
                    <a:pt x="8417" y="5183"/>
                  </a:lnTo>
                  <a:lnTo>
                    <a:pt x="8220" y="5389"/>
                  </a:lnTo>
                  <a:lnTo>
                    <a:pt x="8108" y="5389"/>
                  </a:lnTo>
                  <a:lnTo>
                    <a:pt x="8108" y="5217"/>
                  </a:lnTo>
                  <a:lnTo>
                    <a:pt x="8023" y="5217"/>
                  </a:lnTo>
                  <a:lnTo>
                    <a:pt x="8023" y="4797"/>
                  </a:lnTo>
                  <a:close/>
                  <a:moveTo>
                    <a:pt x="9138" y="4625"/>
                  </a:moveTo>
                  <a:lnTo>
                    <a:pt x="9181" y="5784"/>
                  </a:lnTo>
                  <a:lnTo>
                    <a:pt x="9181" y="5784"/>
                  </a:lnTo>
                  <a:lnTo>
                    <a:pt x="8572" y="5183"/>
                  </a:lnTo>
                  <a:lnTo>
                    <a:pt x="9138" y="4625"/>
                  </a:lnTo>
                  <a:close/>
                  <a:moveTo>
                    <a:pt x="8503" y="5252"/>
                  </a:moveTo>
                  <a:lnTo>
                    <a:pt x="9146" y="5878"/>
                  </a:lnTo>
                  <a:lnTo>
                    <a:pt x="8117" y="5878"/>
                  </a:lnTo>
                  <a:lnTo>
                    <a:pt x="8117" y="5621"/>
                  </a:lnTo>
                  <a:lnTo>
                    <a:pt x="8194" y="5552"/>
                  </a:lnTo>
                  <a:lnTo>
                    <a:pt x="8228" y="5552"/>
                  </a:lnTo>
                  <a:lnTo>
                    <a:pt x="8228" y="5518"/>
                  </a:lnTo>
                  <a:lnTo>
                    <a:pt x="8503" y="5252"/>
                  </a:lnTo>
                  <a:close/>
                  <a:moveTo>
                    <a:pt x="9146" y="5964"/>
                  </a:moveTo>
                  <a:lnTo>
                    <a:pt x="8503" y="6659"/>
                  </a:lnTo>
                  <a:lnTo>
                    <a:pt x="8117" y="6256"/>
                  </a:lnTo>
                  <a:lnTo>
                    <a:pt x="8117" y="5964"/>
                  </a:lnTo>
                  <a:close/>
                  <a:moveTo>
                    <a:pt x="8494" y="6813"/>
                  </a:moveTo>
                  <a:lnTo>
                    <a:pt x="8572" y="6890"/>
                  </a:lnTo>
                  <a:lnTo>
                    <a:pt x="8434" y="6890"/>
                  </a:lnTo>
                  <a:lnTo>
                    <a:pt x="8494" y="6813"/>
                  </a:lnTo>
                  <a:close/>
                  <a:moveTo>
                    <a:pt x="9189" y="6075"/>
                  </a:moveTo>
                  <a:lnTo>
                    <a:pt x="9224" y="6890"/>
                  </a:lnTo>
                  <a:lnTo>
                    <a:pt x="8709" y="6890"/>
                  </a:lnTo>
                  <a:lnTo>
                    <a:pt x="8572" y="6736"/>
                  </a:lnTo>
                  <a:lnTo>
                    <a:pt x="9189" y="6075"/>
                  </a:lnTo>
                  <a:close/>
                  <a:moveTo>
                    <a:pt x="8108" y="6410"/>
                  </a:moveTo>
                  <a:lnTo>
                    <a:pt x="8434" y="6736"/>
                  </a:lnTo>
                  <a:lnTo>
                    <a:pt x="8297" y="6890"/>
                  </a:lnTo>
                  <a:lnTo>
                    <a:pt x="8126" y="6890"/>
                  </a:lnTo>
                  <a:cubicBezTo>
                    <a:pt x="8126" y="6890"/>
                    <a:pt x="8108" y="6890"/>
                    <a:pt x="8108" y="6899"/>
                  </a:cubicBezTo>
                  <a:lnTo>
                    <a:pt x="8108" y="6410"/>
                  </a:lnTo>
                  <a:close/>
                  <a:moveTo>
                    <a:pt x="9249" y="7379"/>
                  </a:moveTo>
                  <a:lnTo>
                    <a:pt x="9249" y="7465"/>
                  </a:lnTo>
                  <a:lnTo>
                    <a:pt x="9172" y="7379"/>
                  </a:lnTo>
                  <a:close/>
                  <a:moveTo>
                    <a:pt x="8117" y="7371"/>
                  </a:moveTo>
                  <a:cubicBezTo>
                    <a:pt x="8117" y="7371"/>
                    <a:pt x="8134" y="7371"/>
                    <a:pt x="8134" y="7379"/>
                  </a:cubicBezTo>
                  <a:lnTo>
                    <a:pt x="8331" y="7379"/>
                  </a:lnTo>
                  <a:lnTo>
                    <a:pt x="8331" y="7517"/>
                  </a:lnTo>
                  <a:lnTo>
                    <a:pt x="8117" y="7517"/>
                  </a:lnTo>
                  <a:lnTo>
                    <a:pt x="8117" y="7371"/>
                  </a:lnTo>
                  <a:close/>
                  <a:moveTo>
                    <a:pt x="9001" y="7379"/>
                  </a:moveTo>
                  <a:lnTo>
                    <a:pt x="9001" y="7517"/>
                  </a:lnTo>
                  <a:lnTo>
                    <a:pt x="8477" y="7517"/>
                  </a:lnTo>
                  <a:lnTo>
                    <a:pt x="8477" y="7379"/>
                  </a:lnTo>
                  <a:close/>
                  <a:moveTo>
                    <a:pt x="9129" y="7482"/>
                  </a:moveTo>
                  <a:lnTo>
                    <a:pt x="9164" y="7517"/>
                  </a:lnTo>
                  <a:lnTo>
                    <a:pt x="9129" y="7517"/>
                  </a:lnTo>
                  <a:lnTo>
                    <a:pt x="9129" y="7482"/>
                  </a:lnTo>
                  <a:close/>
                  <a:moveTo>
                    <a:pt x="3630" y="7654"/>
                  </a:moveTo>
                  <a:lnTo>
                    <a:pt x="3630" y="8014"/>
                  </a:lnTo>
                  <a:lnTo>
                    <a:pt x="3450" y="7791"/>
                  </a:lnTo>
                  <a:lnTo>
                    <a:pt x="3329" y="7654"/>
                  </a:lnTo>
                  <a:close/>
                  <a:moveTo>
                    <a:pt x="12227" y="1"/>
                  </a:moveTo>
                  <a:lnTo>
                    <a:pt x="11738" y="112"/>
                  </a:lnTo>
                  <a:lnTo>
                    <a:pt x="10065" y="3467"/>
                  </a:lnTo>
                  <a:lnTo>
                    <a:pt x="10073" y="3493"/>
                  </a:lnTo>
                  <a:lnTo>
                    <a:pt x="9395" y="3493"/>
                  </a:lnTo>
                  <a:lnTo>
                    <a:pt x="9395" y="3544"/>
                  </a:lnTo>
                  <a:lnTo>
                    <a:pt x="9395" y="4351"/>
                  </a:lnTo>
                  <a:lnTo>
                    <a:pt x="9738" y="4351"/>
                  </a:lnTo>
                  <a:lnTo>
                    <a:pt x="9738" y="4994"/>
                  </a:lnTo>
                  <a:lnTo>
                    <a:pt x="9430" y="4994"/>
                  </a:lnTo>
                  <a:lnTo>
                    <a:pt x="9395" y="5020"/>
                  </a:lnTo>
                  <a:lnTo>
                    <a:pt x="9395" y="5166"/>
                  </a:lnTo>
                  <a:lnTo>
                    <a:pt x="9430" y="5192"/>
                  </a:lnTo>
                  <a:lnTo>
                    <a:pt x="9738" y="5192"/>
                  </a:lnTo>
                  <a:lnTo>
                    <a:pt x="9738" y="6770"/>
                  </a:lnTo>
                  <a:lnTo>
                    <a:pt x="9644" y="6770"/>
                  </a:lnTo>
                  <a:lnTo>
                    <a:pt x="9644" y="7508"/>
                  </a:lnTo>
                  <a:lnTo>
                    <a:pt x="9378" y="7508"/>
                  </a:lnTo>
                  <a:lnTo>
                    <a:pt x="9370" y="7328"/>
                  </a:lnTo>
                  <a:cubicBezTo>
                    <a:pt x="9378" y="7319"/>
                    <a:pt x="9387" y="7294"/>
                    <a:pt x="9387" y="7285"/>
                  </a:cubicBezTo>
                  <a:lnTo>
                    <a:pt x="9387" y="7277"/>
                  </a:lnTo>
                  <a:cubicBezTo>
                    <a:pt x="9395" y="7251"/>
                    <a:pt x="9395" y="7242"/>
                    <a:pt x="9395" y="7225"/>
                  </a:cubicBezTo>
                  <a:lnTo>
                    <a:pt x="9395" y="7208"/>
                  </a:lnTo>
                  <a:lnTo>
                    <a:pt x="9395" y="7199"/>
                  </a:lnTo>
                  <a:lnTo>
                    <a:pt x="9395" y="7191"/>
                  </a:lnTo>
                  <a:lnTo>
                    <a:pt x="9395" y="7182"/>
                  </a:lnTo>
                  <a:lnTo>
                    <a:pt x="9395" y="7165"/>
                  </a:lnTo>
                  <a:lnTo>
                    <a:pt x="9395" y="7156"/>
                  </a:lnTo>
                  <a:lnTo>
                    <a:pt x="9395" y="7148"/>
                  </a:lnTo>
                  <a:lnTo>
                    <a:pt x="9395" y="7139"/>
                  </a:lnTo>
                  <a:lnTo>
                    <a:pt x="9395" y="7131"/>
                  </a:lnTo>
                  <a:lnTo>
                    <a:pt x="9395" y="7114"/>
                  </a:lnTo>
                  <a:lnTo>
                    <a:pt x="9395" y="7105"/>
                  </a:lnTo>
                  <a:lnTo>
                    <a:pt x="9395" y="7096"/>
                  </a:lnTo>
                  <a:lnTo>
                    <a:pt x="9395" y="7088"/>
                  </a:lnTo>
                  <a:lnTo>
                    <a:pt x="9395" y="7071"/>
                  </a:lnTo>
                  <a:lnTo>
                    <a:pt x="9395" y="7062"/>
                  </a:lnTo>
                  <a:lnTo>
                    <a:pt x="9395" y="7053"/>
                  </a:lnTo>
                  <a:lnTo>
                    <a:pt x="9395" y="7045"/>
                  </a:lnTo>
                  <a:lnTo>
                    <a:pt x="9395" y="7028"/>
                  </a:lnTo>
                  <a:lnTo>
                    <a:pt x="9395" y="7019"/>
                  </a:lnTo>
                  <a:lnTo>
                    <a:pt x="9395" y="7011"/>
                  </a:lnTo>
                  <a:cubicBezTo>
                    <a:pt x="9395" y="7002"/>
                    <a:pt x="9395" y="7002"/>
                    <a:pt x="9387" y="6985"/>
                  </a:cubicBezTo>
                  <a:lnTo>
                    <a:pt x="9387" y="6976"/>
                  </a:lnTo>
                  <a:cubicBezTo>
                    <a:pt x="9378" y="6959"/>
                    <a:pt x="9378" y="6942"/>
                    <a:pt x="9370" y="6933"/>
                  </a:cubicBezTo>
                  <a:lnTo>
                    <a:pt x="9370" y="6925"/>
                  </a:lnTo>
                  <a:lnTo>
                    <a:pt x="9352" y="6916"/>
                  </a:lnTo>
                  <a:lnTo>
                    <a:pt x="9352" y="6899"/>
                  </a:lnTo>
                  <a:lnTo>
                    <a:pt x="9344" y="6890"/>
                  </a:lnTo>
                  <a:lnTo>
                    <a:pt x="9207" y="3141"/>
                  </a:lnTo>
                  <a:lnTo>
                    <a:pt x="9258" y="3141"/>
                  </a:lnTo>
                  <a:lnTo>
                    <a:pt x="9258" y="2807"/>
                  </a:lnTo>
                  <a:lnTo>
                    <a:pt x="9301" y="2807"/>
                  </a:lnTo>
                  <a:lnTo>
                    <a:pt x="9301" y="2721"/>
                  </a:lnTo>
                  <a:lnTo>
                    <a:pt x="9258" y="2721"/>
                  </a:lnTo>
                  <a:lnTo>
                    <a:pt x="9258" y="2120"/>
                  </a:lnTo>
                  <a:lnTo>
                    <a:pt x="9172" y="2120"/>
                  </a:lnTo>
                  <a:lnTo>
                    <a:pt x="9095" y="190"/>
                  </a:lnTo>
                  <a:lnTo>
                    <a:pt x="9164" y="190"/>
                  </a:lnTo>
                  <a:lnTo>
                    <a:pt x="9164" y="18"/>
                  </a:lnTo>
                  <a:lnTo>
                    <a:pt x="7799" y="18"/>
                  </a:lnTo>
                  <a:lnTo>
                    <a:pt x="7799" y="190"/>
                  </a:lnTo>
                  <a:lnTo>
                    <a:pt x="7868" y="190"/>
                  </a:lnTo>
                  <a:lnTo>
                    <a:pt x="7791" y="2120"/>
                  </a:lnTo>
                  <a:lnTo>
                    <a:pt x="7705" y="2120"/>
                  </a:lnTo>
                  <a:lnTo>
                    <a:pt x="7705" y="2721"/>
                  </a:lnTo>
                  <a:lnTo>
                    <a:pt x="7662" y="2721"/>
                  </a:lnTo>
                  <a:lnTo>
                    <a:pt x="7662" y="2807"/>
                  </a:lnTo>
                  <a:lnTo>
                    <a:pt x="7705" y="2807"/>
                  </a:lnTo>
                  <a:lnTo>
                    <a:pt x="7705" y="3141"/>
                  </a:lnTo>
                  <a:lnTo>
                    <a:pt x="7757" y="3141"/>
                  </a:lnTo>
                  <a:lnTo>
                    <a:pt x="7705" y="4583"/>
                  </a:lnTo>
                  <a:lnTo>
                    <a:pt x="4702" y="4583"/>
                  </a:lnTo>
                  <a:lnTo>
                    <a:pt x="4702" y="4325"/>
                  </a:lnTo>
                  <a:lnTo>
                    <a:pt x="5045" y="4325"/>
                  </a:lnTo>
                  <a:lnTo>
                    <a:pt x="5045" y="3527"/>
                  </a:lnTo>
                  <a:lnTo>
                    <a:pt x="5045" y="3467"/>
                  </a:lnTo>
                  <a:lnTo>
                    <a:pt x="3887" y="3467"/>
                  </a:lnTo>
                  <a:lnTo>
                    <a:pt x="3887" y="3527"/>
                  </a:lnTo>
                  <a:lnTo>
                    <a:pt x="3887" y="3673"/>
                  </a:lnTo>
                  <a:lnTo>
                    <a:pt x="455" y="2172"/>
                  </a:lnTo>
                  <a:lnTo>
                    <a:pt x="1" y="2412"/>
                  </a:lnTo>
                  <a:lnTo>
                    <a:pt x="430" y="2592"/>
                  </a:lnTo>
                  <a:lnTo>
                    <a:pt x="430" y="3287"/>
                  </a:lnTo>
                  <a:cubicBezTo>
                    <a:pt x="430" y="3296"/>
                    <a:pt x="421" y="3313"/>
                    <a:pt x="421" y="3321"/>
                  </a:cubicBezTo>
                  <a:lnTo>
                    <a:pt x="421" y="3330"/>
                  </a:lnTo>
                  <a:lnTo>
                    <a:pt x="421" y="3338"/>
                  </a:lnTo>
                  <a:cubicBezTo>
                    <a:pt x="421" y="3356"/>
                    <a:pt x="421" y="3364"/>
                    <a:pt x="430" y="3373"/>
                  </a:cubicBezTo>
                  <a:lnTo>
                    <a:pt x="430" y="3570"/>
                  </a:lnTo>
                  <a:lnTo>
                    <a:pt x="421" y="3570"/>
                  </a:lnTo>
                  <a:lnTo>
                    <a:pt x="421" y="3622"/>
                  </a:lnTo>
                  <a:cubicBezTo>
                    <a:pt x="421" y="3656"/>
                    <a:pt x="447" y="3699"/>
                    <a:pt x="472" y="3707"/>
                  </a:cubicBezTo>
                  <a:lnTo>
                    <a:pt x="678" y="3793"/>
                  </a:lnTo>
                  <a:lnTo>
                    <a:pt x="678" y="3836"/>
                  </a:lnTo>
                  <a:lnTo>
                    <a:pt x="678" y="3845"/>
                  </a:lnTo>
                  <a:lnTo>
                    <a:pt x="687" y="3845"/>
                  </a:lnTo>
                  <a:lnTo>
                    <a:pt x="687" y="3827"/>
                  </a:lnTo>
                  <a:lnTo>
                    <a:pt x="893" y="3742"/>
                  </a:lnTo>
                  <a:cubicBezTo>
                    <a:pt x="927" y="3725"/>
                    <a:pt x="944" y="3699"/>
                    <a:pt x="944" y="3656"/>
                  </a:cubicBezTo>
                  <a:lnTo>
                    <a:pt x="944" y="3596"/>
                  </a:lnTo>
                  <a:lnTo>
                    <a:pt x="464" y="3596"/>
                  </a:lnTo>
                  <a:lnTo>
                    <a:pt x="464" y="3441"/>
                  </a:lnTo>
                  <a:cubicBezTo>
                    <a:pt x="472" y="3450"/>
                    <a:pt x="498" y="3459"/>
                    <a:pt x="507" y="3459"/>
                  </a:cubicBezTo>
                  <a:lnTo>
                    <a:pt x="893" y="3459"/>
                  </a:lnTo>
                  <a:cubicBezTo>
                    <a:pt x="919" y="3459"/>
                    <a:pt x="927" y="3450"/>
                    <a:pt x="944" y="3441"/>
                  </a:cubicBezTo>
                  <a:lnTo>
                    <a:pt x="944" y="3407"/>
                  </a:lnTo>
                  <a:lnTo>
                    <a:pt x="944" y="3381"/>
                  </a:lnTo>
                  <a:lnTo>
                    <a:pt x="944" y="3373"/>
                  </a:lnTo>
                  <a:lnTo>
                    <a:pt x="944" y="3364"/>
                  </a:lnTo>
                  <a:cubicBezTo>
                    <a:pt x="979" y="3356"/>
                    <a:pt x="979" y="3338"/>
                    <a:pt x="979" y="3330"/>
                  </a:cubicBezTo>
                  <a:lnTo>
                    <a:pt x="979" y="2858"/>
                  </a:lnTo>
                  <a:lnTo>
                    <a:pt x="3896" y="4136"/>
                  </a:lnTo>
                  <a:lnTo>
                    <a:pt x="3896" y="4368"/>
                  </a:lnTo>
                  <a:lnTo>
                    <a:pt x="4239" y="4368"/>
                  </a:lnTo>
                  <a:lnTo>
                    <a:pt x="4239" y="4625"/>
                  </a:lnTo>
                  <a:lnTo>
                    <a:pt x="3758" y="4625"/>
                  </a:lnTo>
                  <a:lnTo>
                    <a:pt x="3758" y="4746"/>
                  </a:lnTo>
                  <a:lnTo>
                    <a:pt x="3844" y="4746"/>
                  </a:lnTo>
                  <a:lnTo>
                    <a:pt x="3844" y="5209"/>
                  </a:lnTo>
                  <a:lnTo>
                    <a:pt x="3750" y="5209"/>
                  </a:lnTo>
                  <a:lnTo>
                    <a:pt x="3750" y="5380"/>
                  </a:lnTo>
                  <a:lnTo>
                    <a:pt x="3638" y="5380"/>
                  </a:lnTo>
                  <a:lnTo>
                    <a:pt x="3638" y="5552"/>
                  </a:lnTo>
                  <a:lnTo>
                    <a:pt x="3750" y="5552"/>
                  </a:lnTo>
                  <a:lnTo>
                    <a:pt x="3750" y="6419"/>
                  </a:lnTo>
                  <a:lnTo>
                    <a:pt x="3381" y="6419"/>
                  </a:lnTo>
                  <a:cubicBezTo>
                    <a:pt x="3244" y="6419"/>
                    <a:pt x="3124" y="6624"/>
                    <a:pt x="3124" y="6882"/>
                  </a:cubicBezTo>
                  <a:cubicBezTo>
                    <a:pt x="3124" y="7139"/>
                    <a:pt x="3244" y="7337"/>
                    <a:pt x="3381" y="7337"/>
                  </a:cubicBezTo>
                  <a:lnTo>
                    <a:pt x="3535" y="7337"/>
                  </a:lnTo>
                  <a:lnTo>
                    <a:pt x="3535" y="7500"/>
                  </a:lnTo>
                  <a:lnTo>
                    <a:pt x="3003" y="7500"/>
                  </a:lnTo>
                  <a:lnTo>
                    <a:pt x="3003" y="7637"/>
                  </a:lnTo>
                  <a:lnTo>
                    <a:pt x="3184" y="7637"/>
                  </a:lnTo>
                  <a:lnTo>
                    <a:pt x="3304" y="7783"/>
                  </a:lnTo>
                  <a:lnTo>
                    <a:pt x="3630" y="8169"/>
                  </a:lnTo>
                  <a:lnTo>
                    <a:pt x="3630" y="8881"/>
                  </a:lnTo>
                  <a:lnTo>
                    <a:pt x="3003" y="8881"/>
                  </a:lnTo>
                  <a:lnTo>
                    <a:pt x="3003" y="8984"/>
                  </a:lnTo>
                  <a:lnTo>
                    <a:pt x="3003" y="9293"/>
                  </a:lnTo>
                  <a:lnTo>
                    <a:pt x="2686" y="9293"/>
                  </a:lnTo>
                  <a:lnTo>
                    <a:pt x="2686" y="9593"/>
                  </a:lnTo>
                  <a:lnTo>
                    <a:pt x="3003" y="9593"/>
                  </a:lnTo>
                  <a:lnTo>
                    <a:pt x="3003" y="11215"/>
                  </a:lnTo>
                  <a:lnTo>
                    <a:pt x="4076" y="11215"/>
                  </a:lnTo>
                  <a:lnTo>
                    <a:pt x="4076" y="12244"/>
                  </a:lnTo>
                  <a:lnTo>
                    <a:pt x="4076" y="14586"/>
                  </a:lnTo>
                  <a:lnTo>
                    <a:pt x="5963" y="14586"/>
                  </a:lnTo>
                  <a:lnTo>
                    <a:pt x="5963" y="12244"/>
                  </a:lnTo>
                  <a:lnTo>
                    <a:pt x="5963" y="11215"/>
                  </a:lnTo>
                  <a:lnTo>
                    <a:pt x="9919" y="11215"/>
                  </a:lnTo>
                  <a:lnTo>
                    <a:pt x="9919" y="12244"/>
                  </a:lnTo>
                  <a:lnTo>
                    <a:pt x="9919" y="14586"/>
                  </a:lnTo>
                  <a:lnTo>
                    <a:pt x="11806" y="14586"/>
                  </a:lnTo>
                  <a:lnTo>
                    <a:pt x="11806" y="12244"/>
                  </a:lnTo>
                  <a:lnTo>
                    <a:pt x="11806" y="11215"/>
                  </a:lnTo>
                  <a:lnTo>
                    <a:pt x="12879" y="11215"/>
                  </a:lnTo>
                  <a:lnTo>
                    <a:pt x="12879" y="9593"/>
                  </a:lnTo>
                  <a:lnTo>
                    <a:pt x="13205" y="9593"/>
                  </a:lnTo>
                  <a:lnTo>
                    <a:pt x="13205" y="9293"/>
                  </a:lnTo>
                  <a:lnTo>
                    <a:pt x="12879" y="9293"/>
                  </a:lnTo>
                  <a:lnTo>
                    <a:pt x="12879" y="8984"/>
                  </a:lnTo>
                  <a:lnTo>
                    <a:pt x="12879" y="8881"/>
                  </a:lnTo>
                  <a:lnTo>
                    <a:pt x="12424" y="8881"/>
                  </a:lnTo>
                  <a:lnTo>
                    <a:pt x="12424" y="7637"/>
                  </a:lnTo>
                  <a:lnTo>
                    <a:pt x="12750" y="7637"/>
                  </a:lnTo>
                  <a:lnTo>
                    <a:pt x="12750" y="7500"/>
                  </a:lnTo>
                  <a:lnTo>
                    <a:pt x="12450" y="7500"/>
                  </a:lnTo>
                  <a:lnTo>
                    <a:pt x="12450" y="6762"/>
                  </a:lnTo>
                  <a:lnTo>
                    <a:pt x="11394" y="6762"/>
                  </a:lnTo>
                  <a:lnTo>
                    <a:pt x="11394" y="5260"/>
                  </a:lnTo>
                  <a:cubicBezTo>
                    <a:pt x="11394" y="5080"/>
                    <a:pt x="11240" y="4969"/>
                    <a:pt x="11060" y="4969"/>
                  </a:cubicBezTo>
                  <a:lnTo>
                    <a:pt x="11051" y="4969"/>
                  </a:lnTo>
                  <a:cubicBezTo>
                    <a:pt x="10862" y="4969"/>
                    <a:pt x="10717" y="5080"/>
                    <a:pt x="10717" y="5260"/>
                  </a:cubicBezTo>
                  <a:lnTo>
                    <a:pt x="10717" y="6762"/>
                  </a:lnTo>
                  <a:lnTo>
                    <a:pt x="10210" y="6762"/>
                  </a:lnTo>
                  <a:lnTo>
                    <a:pt x="10210" y="5183"/>
                  </a:lnTo>
                  <a:lnTo>
                    <a:pt x="10528" y="5183"/>
                  </a:lnTo>
                  <a:lnTo>
                    <a:pt x="10554" y="5149"/>
                  </a:lnTo>
                  <a:lnTo>
                    <a:pt x="10554" y="5011"/>
                  </a:lnTo>
                  <a:lnTo>
                    <a:pt x="10528" y="4977"/>
                  </a:lnTo>
                  <a:lnTo>
                    <a:pt x="10210" y="4977"/>
                  </a:lnTo>
                  <a:lnTo>
                    <a:pt x="10210" y="4334"/>
                  </a:lnTo>
                  <a:lnTo>
                    <a:pt x="10554" y="4334"/>
                  </a:lnTo>
                  <a:lnTo>
                    <a:pt x="10554" y="3536"/>
                  </a:lnTo>
                  <a:lnTo>
                    <a:pt x="10554" y="3476"/>
                  </a:lnTo>
                  <a:lnTo>
                    <a:pt x="10493" y="3476"/>
                  </a:lnTo>
                  <a:lnTo>
                    <a:pt x="122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1"/>
          <p:cNvSpPr txBox="1">
            <a:spLocks noGrp="1"/>
          </p:cNvSpPr>
          <p:nvPr>
            <p:ph type="title" hasCustomPrompt="1"/>
          </p:nvPr>
        </p:nvSpPr>
        <p:spPr>
          <a:xfrm>
            <a:off x="1284000" y="1019175"/>
            <a:ext cx="6576000" cy="1100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a:spLocks noGrp="1"/>
          </p:cNvSpPr>
          <p:nvPr>
            <p:ph type="subTitle" idx="1"/>
          </p:nvPr>
        </p:nvSpPr>
        <p:spPr>
          <a:xfrm>
            <a:off x="1284000" y="2116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0" name="Google Shape;90;p11"/>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3"/>
        <p:cNvGrpSpPr/>
        <p:nvPr/>
      </p:nvGrpSpPr>
      <p:grpSpPr>
        <a:xfrm>
          <a:off x="0" y="0"/>
          <a:ext cx="0" cy="0"/>
          <a:chOff x="0" y="0"/>
          <a:chExt cx="0" cy="0"/>
        </a:xfrm>
      </p:grpSpPr>
      <p:grpSp>
        <p:nvGrpSpPr>
          <p:cNvPr id="94" name="Google Shape;94;p13"/>
          <p:cNvGrpSpPr/>
          <p:nvPr/>
        </p:nvGrpSpPr>
        <p:grpSpPr>
          <a:xfrm>
            <a:off x="-50" y="3729431"/>
            <a:ext cx="9537667" cy="1414094"/>
            <a:chOff x="-50" y="3729431"/>
            <a:chExt cx="9537667" cy="1414094"/>
          </a:xfrm>
        </p:grpSpPr>
        <p:grpSp>
          <p:nvGrpSpPr>
            <p:cNvPr id="95" name="Google Shape;95;p13"/>
            <p:cNvGrpSpPr/>
            <p:nvPr/>
          </p:nvGrpSpPr>
          <p:grpSpPr>
            <a:xfrm>
              <a:off x="8189853" y="3974789"/>
              <a:ext cx="1347764" cy="667345"/>
              <a:chOff x="8049950" y="3709413"/>
              <a:chExt cx="1969840" cy="975365"/>
            </a:xfrm>
          </p:grpSpPr>
          <p:sp>
            <p:nvSpPr>
              <p:cNvPr id="96" name="Google Shape;96;p13"/>
              <p:cNvSpPr/>
              <p:nvPr/>
            </p:nvSpPr>
            <p:spPr>
              <a:xfrm>
                <a:off x="8430775" y="4174950"/>
                <a:ext cx="205576" cy="338748"/>
              </a:xfrm>
              <a:custGeom>
                <a:avLst/>
                <a:gdLst/>
                <a:ahLst/>
                <a:cxnLst/>
                <a:rect l="l" t="t" r="r" b="b"/>
                <a:pathLst>
                  <a:path w="2729" h="4497" extrusionOk="0">
                    <a:moveTo>
                      <a:pt x="2726" y="52"/>
                    </a:moveTo>
                    <a:lnTo>
                      <a:pt x="2726" y="52"/>
                    </a:lnTo>
                    <a:cubicBezTo>
                      <a:pt x="2728" y="58"/>
                      <a:pt x="2729" y="64"/>
                      <a:pt x="2729" y="69"/>
                    </a:cubicBezTo>
                    <a:lnTo>
                      <a:pt x="2729" y="52"/>
                    </a:lnTo>
                    <a:close/>
                    <a:moveTo>
                      <a:pt x="69" y="1"/>
                    </a:moveTo>
                    <a:cubicBezTo>
                      <a:pt x="35" y="1"/>
                      <a:pt x="1" y="35"/>
                      <a:pt x="1" y="69"/>
                    </a:cubicBezTo>
                    <a:lnTo>
                      <a:pt x="69" y="69"/>
                    </a:lnTo>
                    <a:lnTo>
                      <a:pt x="69" y="1331"/>
                    </a:lnTo>
                    <a:cubicBezTo>
                      <a:pt x="43" y="1331"/>
                      <a:pt x="26" y="1339"/>
                      <a:pt x="9" y="1365"/>
                    </a:cubicBezTo>
                    <a:cubicBezTo>
                      <a:pt x="26" y="1374"/>
                      <a:pt x="35" y="1391"/>
                      <a:pt x="69" y="1408"/>
                    </a:cubicBezTo>
                    <a:lnTo>
                      <a:pt x="69" y="2858"/>
                    </a:lnTo>
                    <a:cubicBezTo>
                      <a:pt x="43" y="2858"/>
                      <a:pt x="26" y="2866"/>
                      <a:pt x="9" y="2884"/>
                    </a:cubicBezTo>
                    <a:cubicBezTo>
                      <a:pt x="26" y="2909"/>
                      <a:pt x="35" y="2926"/>
                      <a:pt x="69" y="2952"/>
                    </a:cubicBezTo>
                    <a:lnTo>
                      <a:pt x="69" y="4179"/>
                    </a:lnTo>
                    <a:cubicBezTo>
                      <a:pt x="43" y="4179"/>
                      <a:pt x="26" y="4196"/>
                      <a:pt x="9" y="4213"/>
                    </a:cubicBezTo>
                    <a:cubicBezTo>
                      <a:pt x="52" y="4342"/>
                      <a:pt x="327" y="4419"/>
                      <a:pt x="601" y="4454"/>
                    </a:cubicBezTo>
                    <a:cubicBezTo>
                      <a:pt x="670" y="4462"/>
                      <a:pt x="730" y="4471"/>
                      <a:pt x="798" y="4471"/>
                    </a:cubicBezTo>
                    <a:cubicBezTo>
                      <a:pt x="824" y="4471"/>
                      <a:pt x="867" y="4479"/>
                      <a:pt x="910" y="4479"/>
                    </a:cubicBezTo>
                    <a:cubicBezTo>
                      <a:pt x="979" y="4479"/>
                      <a:pt x="1039" y="4497"/>
                      <a:pt x="1107" y="4497"/>
                    </a:cubicBezTo>
                    <a:lnTo>
                      <a:pt x="1433" y="4497"/>
                    </a:lnTo>
                    <a:cubicBezTo>
                      <a:pt x="1708" y="4497"/>
                      <a:pt x="1965" y="4471"/>
                      <a:pt x="2171" y="4437"/>
                    </a:cubicBezTo>
                    <a:cubicBezTo>
                      <a:pt x="2437" y="4394"/>
                      <a:pt x="2677" y="4334"/>
                      <a:pt x="2720" y="4205"/>
                    </a:cubicBezTo>
                    <a:cubicBezTo>
                      <a:pt x="2703" y="4179"/>
                      <a:pt x="2686" y="4162"/>
                      <a:pt x="2660" y="4162"/>
                    </a:cubicBezTo>
                    <a:lnTo>
                      <a:pt x="2660" y="2935"/>
                    </a:lnTo>
                    <a:cubicBezTo>
                      <a:pt x="2695" y="2918"/>
                      <a:pt x="2720" y="2892"/>
                      <a:pt x="2720" y="2875"/>
                    </a:cubicBezTo>
                    <a:cubicBezTo>
                      <a:pt x="2703" y="2849"/>
                      <a:pt x="2686" y="2841"/>
                      <a:pt x="2660" y="2841"/>
                    </a:cubicBezTo>
                    <a:lnTo>
                      <a:pt x="2660" y="1391"/>
                    </a:lnTo>
                    <a:cubicBezTo>
                      <a:pt x="2695" y="1382"/>
                      <a:pt x="2720" y="1374"/>
                      <a:pt x="2720" y="1348"/>
                    </a:cubicBezTo>
                    <a:cubicBezTo>
                      <a:pt x="2703" y="1331"/>
                      <a:pt x="2686" y="1322"/>
                      <a:pt x="2660" y="1322"/>
                    </a:cubicBezTo>
                    <a:lnTo>
                      <a:pt x="2660" y="52"/>
                    </a:lnTo>
                    <a:lnTo>
                      <a:pt x="2726" y="52"/>
                    </a:lnTo>
                    <a:cubicBezTo>
                      <a:pt x="2717" y="25"/>
                      <a:pt x="2689" y="1"/>
                      <a:pt x="2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flipH="1">
                <a:off x="8049950" y="3709413"/>
                <a:ext cx="1969840" cy="975365"/>
              </a:xfrm>
              <a:custGeom>
                <a:avLst/>
                <a:gdLst/>
                <a:ahLst/>
                <a:cxnLst/>
                <a:rect l="l" t="t" r="r" b="b"/>
                <a:pathLst>
                  <a:path w="7834" h="3879" extrusionOk="0">
                    <a:moveTo>
                      <a:pt x="1416" y="0"/>
                    </a:moveTo>
                    <a:cubicBezTo>
                      <a:pt x="1408" y="0"/>
                      <a:pt x="1391" y="18"/>
                      <a:pt x="1391" y="26"/>
                    </a:cubicBezTo>
                    <a:lnTo>
                      <a:pt x="1391" y="601"/>
                    </a:lnTo>
                    <a:lnTo>
                      <a:pt x="1279" y="601"/>
                    </a:lnTo>
                    <a:lnTo>
                      <a:pt x="1279" y="1176"/>
                    </a:lnTo>
                    <a:lnTo>
                      <a:pt x="1245" y="1176"/>
                    </a:lnTo>
                    <a:lnTo>
                      <a:pt x="1116" y="1408"/>
                    </a:lnTo>
                    <a:lnTo>
                      <a:pt x="618" y="1408"/>
                    </a:lnTo>
                    <a:lnTo>
                      <a:pt x="618" y="1691"/>
                    </a:lnTo>
                    <a:lnTo>
                      <a:pt x="764" y="1691"/>
                    </a:lnTo>
                    <a:lnTo>
                      <a:pt x="704" y="1794"/>
                    </a:lnTo>
                    <a:lnTo>
                      <a:pt x="678" y="1862"/>
                    </a:lnTo>
                    <a:lnTo>
                      <a:pt x="636" y="1957"/>
                    </a:lnTo>
                    <a:lnTo>
                      <a:pt x="610" y="2000"/>
                    </a:lnTo>
                    <a:lnTo>
                      <a:pt x="567" y="2094"/>
                    </a:lnTo>
                    <a:lnTo>
                      <a:pt x="550" y="2145"/>
                    </a:lnTo>
                    <a:lnTo>
                      <a:pt x="481" y="2274"/>
                    </a:lnTo>
                    <a:lnTo>
                      <a:pt x="464" y="2326"/>
                    </a:lnTo>
                    <a:lnTo>
                      <a:pt x="404" y="2429"/>
                    </a:lnTo>
                    <a:lnTo>
                      <a:pt x="404" y="2437"/>
                    </a:lnTo>
                    <a:lnTo>
                      <a:pt x="318" y="2609"/>
                    </a:lnTo>
                    <a:lnTo>
                      <a:pt x="1" y="2609"/>
                    </a:lnTo>
                    <a:cubicBezTo>
                      <a:pt x="1" y="2609"/>
                      <a:pt x="18" y="2746"/>
                      <a:pt x="249" y="3244"/>
                    </a:cubicBezTo>
                    <a:cubicBezTo>
                      <a:pt x="473" y="3724"/>
                      <a:pt x="1210" y="3878"/>
                      <a:pt x="1210" y="3878"/>
                    </a:cubicBezTo>
                    <a:lnTo>
                      <a:pt x="6573" y="3878"/>
                    </a:lnTo>
                    <a:cubicBezTo>
                      <a:pt x="7147" y="3853"/>
                      <a:pt x="7834" y="2695"/>
                      <a:pt x="7834" y="2694"/>
                    </a:cubicBezTo>
                    <a:lnTo>
                      <a:pt x="7834" y="2694"/>
                    </a:lnTo>
                    <a:cubicBezTo>
                      <a:pt x="7834" y="2694"/>
                      <a:pt x="7791" y="2712"/>
                      <a:pt x="7714" y="2729"/>
                    </a:cubicBezTo>
                    <a:cubicBezTo>
                      <a:pt x="7679" y="2737"/>
                      <a:pt x="7662" y="2737"/>
                      <a:pt x="7619" y="2755"/>
                    </a:cubicBezTo>
                    <a:lnTo>
                      <a:pt x="7594" y="2755"/>
                    </a:lnTo>
                    <a:cubicBezTo>
                      <a:pt x="7568" y="2755"/>
                      <a:pt x="7551" y="2763"/>
                      <a:pt x="7525" y="2763"/>
                    </a:cubicBezTo>
                    <a:cubicBezTo>
                      <a:pt x="7516" y="2763"/>
                      <a:pt x="7508" y="2763"/>
                      <a:pt x="7499" y="2772"/>
                    </a:cubicBezTo>
                    <a:cubicBezTo>
                      <a:pt x="7474" y="2772"/>
                      <a:pt x="7456" y="2780"/>
                      <a:pt x="7422" y="2780"/>
                    </a:cubicBezTo>
                    <a:cubicBezTo>
                      <a:pt x="7413" y="2780"/>
                      <a:pt x="7396" y="2780"/>
                      <a:pt x="7388" y="2789"/>
                    </a:cubicBezTo>
                    <a:cubicBezTo>
                      <a:pt x="7371" y="2789"/>
                      <a:pt x="7345" y="2806"/>
                      <a:pt x="7328" y="2806"/>
                    </a:cubicBezTo>
                    <a:lnTo>
                      <a:pt x="7139" y="2806"/>
                    </a:lnTo>
                    <a:lnTo>
                      <a:pt x="7139" y="2514"/>
                    </a:lnTo>
                    <a:lnTo>
                      <a:pt x="7002" y="2514"/>
                    </a:lnTo>
                    <a:lnTo>
                      <a:pt x="7002" y="2034"/>
                    </a:lnTo>
                    <a:lnTo>
                      <a:pt x="6976" y="2034"/>
                    </a:lnTo>
                    <a:lnTo>
                      <a:pt x="6976" y="2514"/>
                    </a:lnTo>
                    <a:lnTo>
                      <a:pt x="6830" y="2514"/>
                    </a:lnTo>
                    <a:lnTo>
                      <a:pt x="6830" y="2806"/>
                    </a:lnTo>
                    <a:lnTo>
                      <a:pt x="2695" y="2806"/>
                    </a:lnTo>
                    <a:cubicBezTo>
                      <a:pt x="2609" y="2703"/>
                      <a:pt x="2566" y="2609"/>
                      <a:pt x="2566" y="2609"/>
                    </a:cubicBezTo>
                    <a:lnTo>
                      <a:pt x="2377" y="2609"/>
                    </a:lnTo>
                    <a:lnTo>
                      <a:pt x="2377" y="2489"/>
                    </a:lnTo>
                    <a:lnTo>
                      <a:pt x="2377" y="2429"/>
                    </a:lnTo>
                    <a:lnTo>
                      <a:pt x="2377" y="2317"/>
                    </a:lnTo>
                    <a:lnTo>
                      <a:pt x="2377" y="2274"/>
                    </a:lnTo>
                    <a:lnTo>
                      <a:pt x="2377" y="2163"/>
                    </a:lnTo>
                    <a:lnTo>
                      <a:pt x="2377" y="2094"/>
                    </a:lnTo>
                    <a:lnTo>
                      <a:pt x="2377" y="2000"/>
                    </a:lnTo>
                    <a:lnTo>
                      <a:pt x="2377" y="1957"/>
                    </a:lnTo>
                    <a:lnTo>
                      <a:pt x="2377" y="1862"/>
                    </a:lnTo>
                    <a:lnTo>
                      <a:pt x="2377" y="1794"/>
                    </a:lnTo>
                    <a:lnTo>
                      <a:pt x="2377" y="1691"/>
                    </a:lnTo>
                    <a:lnTo>
                      <a:pt x="2746" y="1691"/>
                    </a:lnTo>
                    <a:lnTo>
                      <a:pt x="2746" y="1408"/>
                    </a:lnTo>
                    <a:lnTo>
                      <a:pt x="1596" y="1408"/>
                    </a:lnTo>
                    <a:lnTo>
                      <a:pt x="1596" y="1176"/>
                    </a:lnTo>
                    <a:lnTo>
                      <a:pt x="1554" y="1176"/>
                    </a:lnTo>
                    <a:lnTo>
                      <a:pt x="1554" y="601"/>
                    </a:lnTo>
                    <a:lnTo>
                      <a:pt x="1433" y="601"/>
                    </a:lnTo>
                    <a:lnTo>
                      <a:pt x="1433" y="26"/>
                    </a:lnTo>
                    <a:cubicBezTo>
                      <a:pt x="1433" y="18"/>
                      <a:pt x="1425" y="0"/>
                      <a:pt x="1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8683163" y="4174950"/>
                <a:ext cx="205576" cy="338748"/>
              </a:xfrm>
              <a:custGeom>
                <a:avLst/>
                <a:gdLst/>
                <a:ahLst/>
                <a:cxnLst/>
                <a:rect l="l" t="t" r="r" b="b"/>
                <a:pathLst>
                  <a:path w="2729" h="4497" extrusionOk="0">
                    <a:moveTo>
                      <a:pt x="2726" y="52"/>
                    </a:moveTo>
                    <a:lnTo>
                      <a:pt x="2726" y="52"/>
                    </a:lnTo>
                    <a:cubicBezTo>
                      <a:pt x="2728" y="58"/>
                      <a:pt x="2729" y="64"/>
                      <a:pt x="2729" y="69"/>
                    </a:cubicBezTo>
                    <a:lnTo>
                      <a:pt x="2729" y="52"/>
                    </a:lnTo>
                    <a:close/>
                    <a:moveTo>
                      <a:pt x="69" y="1"/>
                    </a:moveTo>
                    <a:cubicBezTo>
                      <a:pt x="35" y="1"/>
                      <a:pt x="1" y="35"/>
                      <a:pt x="1" y="69"/>
                    </a:cubicBezTo>
                    <a:lnTo>
                      <a:pt x="69" y="69"/>
                    </a:lnTo>
                    <a:lnTo>
                      <a:pt x="69" y="1331"/>
                    </a:lnTo>
                    <a:cubicBezTo>
                      <a:pt x="43" y="1331"/>
                      <a:pt x="26" y="1339"/>
                      <a:pt x="9" y="1365"/>
                    </a:cubicBezTo>
                    <a:cubicBezTo>
                      <a:pt x="26" y="1374"/>
                      <a:pt x="35" y="1391"/>
                      <a:pt x="69" y="1408"/>
                    </a:cubicBezTo>
                    <a:lnTo>
                      <a:pt x="69" y="2858"/>
                    </a:lnTo>
                    <a:cubicBezTo>
                      <a:pt x="43" y="2858"/>
                      <a:pt x="26" y="2866"/>
                      <a:pt x="9" y="2884"/>
                    </a:cubicBezTo>
                    <a:cubicBezTo>
                      <a:pt x="26" y="2909"/>
                      <a:pt x="35" y="2926"/>
                      <a:pt x="69" y="2952"/>
                    </a:cubicBezTo>
                    <a:lnTo>
                      <a:pt x="69" y="4179"/>
                    </a:lnTo>
                    <a:cubicBezTo>
                      <a:pt x="43" y="4179"/>
                      <a:pt x="26" y="4196"/>
                      <a:pt x="9" y="4213"/>
                    </a:cubicBezTo>
                    <a:cubicBezTo>
                      <a:pt x="52" y="4342"/>
                      <a:pt x="327" y="4419"/>
                      <a:pt x="601" y="4454"/>
                    </a:cubicBezTo>
                    <a:cubicBezTo>
                      <a:pt x="670" y="4462"/>
                      <a:pt x="730" y="4471"/>
                      <a:pt x="798" y="4471"/>
                    </a:cubicBezTo>
                    <a:cubicBezTo>
                      <a:pt x="824" y="4471"/>
                      <a:pt x="867" y="4479"/>
                      <a:pt x="910" y="4479"/>
                    </a:cubicBezTo>
                    <a:cubicBezTo>
                      <a:pt x="979" y="4479"/>
                      <a:pt x="1039" y="4497"/>
                      <a:pt x="1107" y="4497"/>
                    </a:cubicBezTo>
                    <a:lnTo>
                      <a:pt x="1433" y="4497"/>
                    </a:lnTo>
                    <a:cubicBezTo>
                      <a:pt x="1708" y="4497"/>
                      <a:pt x="1965" y="4471"/>
                      <a:pt x="2171" y="4437"/>
                    </a:cubicBezTo>
                    <a:cubicBezTo>
                      <a:pt x="2437" y="4394"/>
                      <a:pt x="2677" y="4334"/>
                      <a:pt x="2720" y="4205"/>
                    </a:cubicBezTo>
                    <a:cubicBezTo>
                      <a:pt x="2703" y="4179"/>
                      <a:pt x="2686" y="4162"/>
                      <a:pt x="2660" y="4162"/>
                    </a:cubicBezTo>
                    <a:lnTo>
                      <a:pt x="2660" y="2935"/>
                    </a:lnTo>
                    <a:cubicBezTo>
                      <a:pt x="2695" y="2918"/>
                      <a:pt x="2720" y="2892"/>
                      <a:pt x="2720" y="2875"/>
                    </a:cubicBezTo>
                    <a:cubicBezTo>
                      <a:pt x="2703" y="2849"/>
                      <a:pt x="2686" y="2841"/>
                      <a:pt x="2660" y="2841"/>
                    </a:cubicBezTo>
                    <a:lnTo>
                      <a:pt x="2660" y="1391"/>
                    </a:lnTo>
                    <a:cubicBezTo>
                      <a:pt x="2695" y="1382"/>
                      <a:pt x="2720" y="1374"/>
                      <a:pt x="2720" y="1348"/>
                    </a:cubicBezTo>
                    <a:cubicBezTo>
                      <a:pt x="2703" y="1331"/>
                      <a:pt x="2686" y="1322"/>
                      <a:pt x="2660" y="1322"/>
                    </a:cubicBezTo>
                    <a:lnTo>
                      <a:pt x="2660" y="52"/>
                    </a:lnTo>
                    <a:lnTo>
                      <a:pt x="2726" y="52"/>
                    </a:lnTo>
                    <a:cubicBezTo>
                      <a:pt x="2717" y="25"/>
                      <a:pt x="2689" y="1"/>
                      <a:pt x="2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8935550" y="4174950"/>
                <a:ext cx="205576" cy="338748"/>
              </a:xfrm>
              <a:custGeom>
                <a:avLst/>
                <a:gdLst/>
                <a:ahLst/>
                <a:cxnLst/>
                <a:rect l="l" t="t" r="r" b="b"/>
                <a:pathLst>
                  <a:path w="2729" h="4497" extrusionOk="0">
                    <a:moveTo>
                      <a:pt x="2726" y="52"/>
                    </a:moveTo>
                    <a:lnTo>
                      <a:pt x="2726" y="52"/>
                    </a:lnTo>
                    <a:cubicBezTo>
                      <a:pt x="2728" y="58"/>
                      <a:pt x="2729" y="64"/>
                      <a:pt x="2729" y="69"/>
                    </a:cubicBezTo>
                    <a:lnTo>
                      <a:pt x="2729" y="52"/>
                    </a:lnTo>
                    <a:close/>
                    <a:moveTo>
                      <a:pt x="69" y="1"/>
                    </a:moveTo>
                    <a:cubicBezTo>
                      <a:pt x="35" y="1"/>
                      <a:pt x="1" y="35"/>
                      <a:pt x="1" y="69"/>
                    </a:cubicBezTo>
                    <a:lnTo>
                      <a:pt x="69" y="69"/>
                    </a:lnTo>
                    <a:lnTo>
                      <a:pt x="69" y="1331"/>
                    </a:lnTo>
                    <a:cubicBezTo>
                      <a:pt x="43" y="1331"/>
                      <a:pt x="26" y="1339"/>
                      <a:pt x="9" y="1365"/>
                    </a:cubicBezTo>
                    <a:cubicBezTo>
                      <a:pt x="26" y="1374"/>
                      <a:pt x="35" y="1391"/>
                      <a:pt x="69" y="1408"/>
                    </a:cubicBezTo>
                    <a:lnTo>
                      <a:pt x="69" y="2858"/>
                    </a:lnTo>
                    <a:cubicBezTo>
                      <a:pt x="43" y="2858"/>
                      <a:pt x="26" y="2866"/>
                      <a:pt x="9" y="2884"/>
                    </a:cubicBezTo>
                    <a:cubicBezTo>
                      <a:pt x="26" y="2909"/>
                      <a:pt x="35" y="2926"/>
                      <a:pt x="69" y="2952"/>
                    </a:cubicBezTo>
                    <a:lnTo>
                      <a:pt x="69" y="4179"/>
                    </a:lnTo>
                    <a:cubicBezTo>
                      <a:pt x="43" y="4179"/>
                      <a:pt x="26" y="4196"/>
                      <a:pt x="9" y="4213"/>
                    </a:cubicBezTo>
                    <a:cubicBezTo>
                      <a:pt x="52" y="4342"/>
                      <a:pt x="327" y="4419"/>
                      <a:pt x="601" y="4454"/>
                    </a:cubicBezTo>
                    <a:cubicBezTo>
                      <a:pt x="670" y="4462"/>
                      <a:pt x="730" y="4471"/>
                      <a:pt x="798" y="4471"/>
                    </a:cubicBezTo>
                    <a:cubicBezTo>
                      <a:pt x="824" y="4471"/>
                      <a:pt x="867" y="4479"/>
                      <a:pt x="910" y="4479"/>
                    </a:cubicBezTo>
                    <a:cubicBezTo>
                      <a:pt x="979" y="4479"/>
                      <a:pt x="1039" y="4497"/>
                      <a:pt x="1107" y="4497"/>
                    </a:cubicBezTo>
                    <a:lnTo>
                      <a:pt x="1433" y="4497"/>
                    </a:lnTo>
                    <a:cubicBezTo>
                      <a:pt x="1708" y="4497"/>
                      <a:pt x="1965" y="4471"/>
                      <a:pt x="2171" y="4437"/>
                    </a:cubicBezTo>
                    <a:cubicBezTo>
                      <a:pt x="2437" y="4394"/>
                      <a:pt x="2677" y="4334"/>
                      <a:pt x="2720" y="4205"/>
                    </a:cubicBezTo>
                    <a:cubicBezTo>
                      <a:pt x="2703" y="4179"/>
                      <a:pt x="2686" y="4162"/>
                      <a:pt x="2660" y="4162"/>
                    </a:cubicBezTo>
                    <a:lnTo>
                      <a:pt x="2660" y="2935"/>
                    </a:lnTo>
                    <a:cubicBezTo>
                      <a:pt x="2695" y="2918"/>
                      <a:pt x="2720" y="2892"/>
                      <a:pt x="2720" y="2875"/>
                    </a:cubicBezTo>
                    <a:cubicBezTo>
                      <a:pt x="2703" y="2849"/>
                      <a:pt x="2686" y="2841"/>
                      <a:pt x="2660" y="2841"/>
                    </a:cubicBezTo>
                    <a:lnTo>
                      <a:pt x="2660" y="1391"/>
                    </a:lnTo>
                    <a:cubicBezTo>
                      <a:pt x="2695" y="1382"/>
                      <a:pt x="2720" y="1374"/>
                      <a:pt x="2720" y="1348"/>
                    </a:cubicBezTo>
                    <a:cubicBezTo>
                      <a:pt x="2703" y="1331"/>
                      <a:pt x="2686" y="1322"/>
                      <a:pt x="2660" y="1322"/>
                    </a:cubicBezTo>
                    <a:lnTo>
                      <a:pt x="2660" y="52"/>
                    </a:lnTo>
                    <a:lnTo>
                      <a:pt x="2726" y="52"/>
                    </a:lnTo>
                    <a:cubicBezTo>
                      <a:pt x="2717" y="25"/>
                      <a:pt x="2689" y="1"/>
                      <a:pt x="2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3"/>
            <p:cNvSpPr/>
            <p:nvPr/>
          </p:nvSpPr>
          <p:spPr>
            <a:xfrm>
              <a:off x="1409822" y="4396982"/>
              <a:ext cx="790040" cy="245153"/>
            </a:xfrm>
            <a:custGeom>
              <a:avLst/>
              <a:gdLst/>
              <a:ahLst/>
              <a:cxnLst/>
              <a:rect l="l" t="t" r="r" b="b"/>
              <a:pathLst>
                <a:path w="12252" h="3802" extrusionOk="0">
                  <a:moveTo>
                    <a:pt x="3415" y="1056"/>
                  </a:moveTo>
                  <a:lnTo>
                    <a:pt x="3415" y="1133"/>
                  </a:lnTo>
                  <a:lnTo>
                    <a:pt x="3329" y="1133"/>
                  </a:lnTo>
                  <a:lnTo>
                    <a:pt x="3329" y="1056"/>
                  </a:lnTo>
                  <a:close/>
                  <a:moveTo>
                    <a:pt x="2497" y="1176"/>
                  </a:moveTo>
                  <a:lnTo>
                    <a:pt x="2505" y="1185"/>
                  </a:lnTo>
                  <a:lnTo>
                    <a:pt x="2505" y="1185"/>
                  </a:lnTo>
                  <a:cubicBezTo>
                    <a:pt x="2508" y="1183"/>
                    <a:pt x="2511" y="1182"/>
                    <a:pt x="2515" y="1182"/>
                  </a:cubicBezTo>
                  <a:cubicBezTo>
                    <a:pt x="2516" y="1182"/>
                    <a:pt x="2516" y="1182"/>
                    <a:pt x="2517" y="1182"/>
                  </a:cubicBezTo>
                  <a:lnTo>
                    <a:pt x="2517" y="1182"/>
                  </a:lnTo>
                  <a:cubicBezTo>
                    <a:pt x="2508" y="1176"/>
                    <a:pt x="2502" y="1176"/>
                    <a:pt x="2497" y="1176"/>
                  </a:cubicBezTo>
                  <a:close/>
                  <a:moveTo>
                    <a:pt x="3415" y="1159"/>
                  </a:moveTo>
                  <a:lnTo>
                    <a:pt x="3415" y="1236"/>
                  </a:lnTo>
                  <a:lnTo>
                    <a:pt x="3329" y="1236"/>
                  </a:lnTo>
                  <a:lnTo>
                    <a:pt x="3329" y="1159"/>
                  </a:lnTo>
                  <a:close/>
                  <a:moveTo>
                    <a:pt x="3415" y="1262"/>
                  </a:moveTo>
                  <a:lnTo>
                    <a:pt x="3415" y="1331"/>
                  </a:lnTo>
                  <a:lnTo>
                    <a:pt x="3329" y="1331"/>
                  </a:lnTo>
                  <a:lnTo>
                    <a:pt x="3329" y="1262"/>
                  </a:lnTo>
                  <a:close/>
                  <a:moveTo>
                    <a:pt x="3415" y="1356"/>
                  </a:moveTo>
                  <a:lnTo>
                    <a:pt x="3415" y="1434"/>
                  </a:lnTo>
                  <a:lnTo>
                    <a:pt x="3329" y="1434"/>
                  </a:lnTo>
                  <a:lnTo>
                    <a:pt x="3329" y="1356"/>
                  </a:lnTo>
                  <a:close/>
                  <a:moveTo>
                    <a:pt x="3415" y="1451"/>
                  </a:moveTo>
                  <a:lnTo>
                    <a:pt x="3415" y="1502"/>
                  </a:lnTo>
                  <a:lnTo>
                    <a:pt x="3415" y="1528"/>
                  </a:lnTo>
                  <a:lnTo>
                    <a:pt x="3329" y="1528"/>
                  </a:lnTo>
                  <a:lnTo>
                    <a:pt x="3329" y="1451"/>
                  </a:lnTo>
                  <a:close/>
                  <a:moveTo>
                    <a:pt x="2480" y="1202"/>
                  </a:moveTo>
                  <a:lnTo>
                    <a:pt x="2806" y="1537"/>
                  </a:lnTo>
                  <a:cubicBezTo>
                    <a:pt x="2643" y="1399"/>
                    <a:pt x="2548" y="1296"/>
                    <a:pt x="2497" y="1262"/>
                  </a:cubicBezTo>
                  <a:cubicBezTo>
                    <a:pt x="2480" y="1245"/>
                    <a:pt x="2471" y="1236"/>
                    <a:pt x="2471" y="1228"/>
                  </a:cubicBezTo>
                  <a:cubicBezTo>
                    <a:pt x="2480" y="1219"/>
                    <a:pt x="2480" y="1219"/>
                    <a:pt x="2480" y="1202"/>
                  </a:cubicBezTo>
                  <a:close/>
                  <a:moveTo>
                    <a:pt x="3415" y="1562"/>
                  </a:moveTo>
                  <a:lnTo>
                    <a:pt x="3415" y="1631"/>
                  </a:lnTo>
                  <a:lnTo>
                    <a:pt x="3329" y="1631"/>
                  </a:lnTo>
                  <a:lnTo>
                    <a:pt x="3329" y="1562"/>
                  </a:lnTo>
                  <a:close/>
                  <a:moveTo>
                    <a:pt x="3415" y="1657"/>
                  </a:moveTo>
                  <a:lnTo>
                    <a:pt x="3415" y="1734"/>
                  </a:lnTo>
                  <a:lnTo>
                    <a:pt x="3329" y="1734"/>
                  </a:lnTo>
                  <a:lnTo>
                    <a:pt x="3329" y="1657"/>
                  </a:lnTo>
                  <a:close/>
                  <a:moveTo>
                    <a:pt x="3415" y="1751"/>
                  </a:moveTo>
                  <a:lnTo>
                    <a:pt x="3415" y="1777"/>
                  </a:lnTo>
                  <a:lnTo>
                    <a:pt x="3329" y="1777"/>
                  </a:lnTo>
                  <a:lnTo>
                    <a:pt x="3329" y="1751"/>
                  </a:lnTo>
                  <a:close/>
                  <a:moveTo>
                    <a:pt x="2419" y="1228"/>
                  </a:moveTo>
                  <a:cubicBezTo>
                    <a:pt x="2136" y="1657"/>
                    <a:pt x="1956" y="1931"/>
                    <a:pt x="1870" y="2043"/>
                  </a:cubicBezTo>
                  <a:cubicBezTo>
                    <a:pt x="1862" y="2051"/>
                    <a:pt x="1853" y="2060"/>
                    <a:pt x="1836" y="2060"/>
                  </a:cubicBezTo>
                  <a:lnTo>
                    <a:pt x="1836" y="1991"/>
                  </a:lnTo>
                  <a:lnTo>
                    <a:pt x="1776" y="1991"/>
                  </a:lnTo>
                  <a:lnTo>
                    <a:pt x="2419" y="1228"/>
                  </a:lnTo>
                  <a:close/>
                  <a:moveTo>
                    <a:pt x="2462" y="1236"/>
                  </a:moveTo>
                  <a:cubicBezTo>
                    <a:pt x="2462" y="1245"/>
                    <a:pt x="2471" y="1262"/>
                    <a:pt x="2480" y="1271"/>
                  </a:cubicBezTo>
                  <a:cubicBezTo>
                    <a:pt x="2548" y="1331"/>
                    <a:pt x="2677" y="1451"/>
                    <a:pt x="2891" y="1648"/>
                  </a:cubicBezTo>
                  <a:lnTo>
                    <a:pt x="2891" y="1657"/>
                  </a:lnTo>
                  <a:lnTo>
                    <a:pt x="2891" y="1777"/>
                  </a:lnTo>
                  <a:lnTo>
                    <a:pt x="2891" y="1931"/>
                  </a:lnTo>
                  <a:lnTo>
                    <a:pt x="2951" y="1931"/>
                  </a:lnTo>
                  <a:lnTo>
                    <a:pt x="2951" y="2317"/>
                  </a:lnTo>
                  <a:lnTo>
                    <a:pt x="1853" y="2317"/>
                  </a:lnTo>
                  <a:lnTo>
                    <a:pt x="1853" y="2094"/>
                  </a:lnTo>
                  <a:cubicBezTo>
                    <a:pt x="1862" y="2094"/>
                    <a:pt x="1879" y="2086"/>
                    <a:pt x="1896" y="2060"/>
                  </a:cubicBezTo>
                  <a:cubicBezTo>
                    <a:pt x="1982" y="1948"/>
                    <a:pt x="2162" y="1674"/>
                    <a:pt x="2454" y="1236"/>
                  </a:cubicBezTo>
                  <a:close/>
                  <a:moveTo>
                    <a:pt x="4256" y="1"/>
                  </a:moveTo>
                  <a:lnTo>
                    <a:pt x="4256" y="78"/>
                  </a:lnTo>
                  <a:lnTo>
                    <a:pt x="4093" y="78"/>
                  </a:lnTo>
                  <a:cubicBezTo>
                    <a:pt x="4093" y="78"/>
                    <a:pt x="4144" y="164"/>
                    <a:pt x="4256" y="173"/>
                  </a:cubicBezTo>
                  <a:lnTo>
                    <a:pt x="4256" y="378"/>
                  </a:lnTo>
                  <a:lnTo>
                    <a:pt x="4101" y="378"/>
                  </a:lnTo>
                  <a:cubicBezTo>
                    <a:pt x="4101" y="378"/>
                    <a:pt x="4144" y="464"/>
                    <a:pt x="4256" y="490"/>
                  </a:cubicBezTo>
                  <a:lnTo>
                    <a:pt x="4256" y="713"/>
                  </a:lnTo>
                  <a:lnTo>
                    <a:pt x="4110" y="713"/>
                  </a:lnTo>
                  <a:cubicBezTo>
                    <a:pt x="4110" y="713"/>
                    <a:pt x="4153" y="790"/>
                    <a:pt x="4256" y="816"/>
                  </a:cubicBezTo>
                  <a:lnTo>
                    <a:pt x="4256" y="970"/>
                  </a:lnTo>
                  <a:lnTo>
                    <a:pt x="4101" y="970"/>
                  </a:lnTo>
                  <a:lnTo>
                    <a:pt x="4101" y="1108"/>
                  </a:lnTo>
                  <a:lnTo>
                    <a:pt x="4170" y="1108"/>
                  </a:lnTo>
                  <a:lnTo>
                    <a:pt x="4195" y="1236"/>
                  </a:lnTo>
                  <a:lnTo>
                    <a:pt x="4101" y="1236"/>
                  </a:lnTo>
                  <a:lnTo>
                    <a:pt x="4101" y="1537"/>
                  </a:lnTo>
                  <a:lnTo>
                    <a:pt x="3827" y="1537"/>
                  </a:lnTo>
                  <a:lnTo>
                    <a:pt x="3827" y="945"/>
                  </a:lnTo>
                  <a:lnTo>
                    <a:pt x="3415" y="945"/>
                  </a:lnTo>
                  <a:lnTo>
                    <a:pt x="3415" y="962"/>
                  </a:lnTo>
                  <a:lnTo>
                    <a:pt x="3329" y="962"/>
                  </a:lnTo>
                  <a:lnTo>
                    <a:pt x="3329" y="970"/>
                  </a:lnTo>
                  <a:lnTo>
                    <a:pt x="3415" y="970"/>
                  </a:lnTo>
                  <a:lnTo>
                    <a:pt x="3415" y="1030"/>
                  </a:lnTo>
                  <a:lnTo>
                    <a:pt x="3329" y="1030"/>
                  </a:lnTo>
                  <a:lnTo>
                    <a:pt x="3329" y="970"/>
                  </a:lnTo>
                  <a:lnTo>
                    <a:pt x="3286" y="970"/>
                  </a:lnTo>
                  <a:lnTo>
                    <a:pt x="3286" y="1803"/>
                  </a:lnTo>
                  <a:lnTo>
                    <a:pt x="3114" y="1803"/>
                  </a:lnTo>
                  <a:lnTo>
                    <a:pt x="3114" y="1691"/>
                  </a:lnTo>
                  <a:lnTo>
                    <a:pt x="2986" y="1691"/>
                  </a:lnTo>
                  <a:cubicBezTo>
                    <a:pt x="2986" y="1674"/>
                    <a:pt x="2986" y="1657"/>
                    <a:pt x="2977" y="1648"/>
                  </a:cubicBezTo>
                  <a:cubicBezTo>
                    <a:pt x="2960" y="1631"/>
                    <a:pt x="2943" y="1631"/>
                    <a:pt x="2934" y="1631"/>
                  </a:cubicBezTo>
                  <a:cubicBezTo>
                    <a:pt x="2737" y="1408"/>
                    <a:pt x="2608" y="1271"/>
                    <a:pt x="2557" y="1202"/>
                  </a:cubicBezTo>
                  <a:cubicBezTo>
                    <a:pt x="2545" y="1190"/>
                    <a:pt x="2528" y="1182"/>
                    <a:pt x="2517" y="1182"/>
                  </a:cubicBezTo>
                  <a:lnTo>
                    <a:pt x="2517" y="1182"/>
                  </a:lnTo>
                  <a:cubicBezTo>
                    <a:pt x="2521" y="1184"/>
                    <a:pt x="2525" y="1188"/>
                    <a:pt x="2531" y="1193"/>
                  </a:cubicBezTo>
                  <a:cubicBezTo>
                    <a:pt x="2591" y="1245"/>
                    <a:pt x="2677" y="1356"/>
                    <a:pt x="2823" y="1520"/>
                  </a:cubicBezTo>
                  <a:lnTo>
                    <a:pt x="2505" y="1185"/>
                  </a:lnTo>
                  <a:lnTo>
                    <a:pt x="2497" y="1185"/>
                  </a:lnTo>
                  <a:lnTo>
                    <a:pt x="2497" y="1176"/>
                  </a:lnTo>
                  <a:cubicBezTo>
                    <a:pt x="2484" y="1163"/>
                    <a:pt x="2473" y="1157"/>
                    <a:pt x="2462" y="1157"/>
                  </a:cubicBezTo>
                  <a:cubicBezTo>
                    <a:pt x="2452" y="1157"/>
                    <a:pt x="2441" y="1163"/>
                    <a:pt x="2428" y="1176"/>
                  </a:cubicBezTo>
                  <a:cubicBezTo>
                    <a:pt x="2419" y="1185"/>
                    <a:pt x="2419" y="1193"/>
                    <a:pt x="2419" y="1193"/>
                  </a:cubicBezTo>
                  <a:cubicBezTo>
                    <a:pt x="2051" y="1537"/>
                    <a:pt x="1827" y="1751"/>
                    <a:pt x="1733" y="1863"/>
                  </a:cubicBezTo>
                  <a:cubicBezTo>
                    <a:pt x="1827" y="1751"/>
                    <a:pt x="2051" y="1545"/>
                    <a:pt x="2411" y="1219"/>
                  </a:cubicBezTo>
                  <a:lnTo>
                    <a:pt x="2411" y="1219"/>
                  </a:lnTo>
                  <a:lnTo>
                    <a:pt x="1750" y="2000"/>
                  </a:lnTo>
                  <a:lnTo>
                    <a:pt x="1733" y="2000"/>
                  </a:lnTo>
                  <a:cubicBezTo>
                    <a:pt x="1725" y="1974"/>
                    <a:pt x="1707" y="1957"/>
                    <a:pt x="1707" y="1923"/>
                  </a:cubicBezTo>
                  <a:cubicBezTo>
                    <a:pt x="1707" y="1906"/>
                    <a:pt x="1725" y="1880"/>
                    <a:pt x="1733" y="1863"/>
                  </a:cubicBezTo>
                  <a:lnTo>
                    <a:pt x="1733" y="1863"/>
                  </a:lnTo>
                  <a:cubicBezTo>
                    <a:pt x="1707" y="1880"/>
                    <a:pt x="1699" y="1914"/>
                    <a:pt x="1699" y="1948"/>
                  </a:cubicBezTo>
                  <a:cubicBezTo>
                    <a:pt x="1699" y="1974"/>
                    <a:pt x="1707" y="2000"/>
                    <a:pt x="1716" y="2017"/>
                  </a:cubicBezTo>
                  <a:lnTo>
                    <a:pt x="1664" y="2017"/>
                  </a:lnTo>
                  <a:lnTo>
                    <a:pt x="1664" y="2343"/>
                  </a:lnTo>
                  <a:lnTo>
                    <a:pt x="1656" y="2343"/>
                  </a:lnTo>
                  <a:lnTo>
                    <a:pt x="1544" y="2129"/>
                  </a:lnTo>
                  <a:lnTo>
                    <a:pt x="60" y="2060"/>
                  </a:lnTo>
                  <a:lnTo>
                    <a:pt x="60" y="2257"/>
                  </a:lnTo>
                  <a:lnTo>
                    <a:pt x="154" y="2266"/>
                  </a:lnTo>
                  <a:lnTo>
                    <a:pt x="154" y="2463"/>
                  </a:lnTo>
                  <a:lnTo>
                    <a:pt x="154" y="2738"/>
                  </a:lnTo>
                  <a:lnTo>
                    <a:pt x="60" y="2746"/>
                  </a:lnTo>
                  <a:lnTo>
                    <a:pt x="60" y="2764"/>
                  </a:lnTo>
                  <a:lnTo>
                    <a:pt x="60" y="2772"/>
                  </a:lnTo>
                  <a:lnTo>
                    <a:pt x="60" y="2781"/>
                  </a:lnTo>
                  <a:lnTo>
                    <a:pt x="60" y="2789"/>
                  </a:lnTo>
                  <a:cubicBezTo>
                    <a:pt x="60" y="2798"/>
                    <a:pt x="60" y="2798"/>
                    <a:pt x="43" y="2815"/>
                  </a:cubicBezTo>
                  <a:lnTo>
                    <a:pt x="43" y="2824"/>
                  </a:lnTo>
                  <a:cubicBezTo>
                    <a:pt x="43" y="2832"/>
                    <a:pt x="43" y="2841"/>
                    <a:pt x="34" y="2841"/>
                  </a:cubicBezTo>
                  <a:lnTo>
                    <a:pt x="34" y="2858"/>
                  </a:lnTo>
                  <a:cubicBezTo>
                    <a:pt x="34" y="2867"/>
                    <a:pt x="34" y="2875"/>
                    <a:pt x="26" y="2884"/>
                  </a:cubicBezTo>
                  <a:lnTo>
                    <a:pt x="26" y="2901"/>
                  </a:lnTo>
                  <a:cubicBezTo>
                    <a:pt x="26" y="2909"/>
                    <a:pt x="26" y="2927"/>
                    <a:pt x="17" y="2944"/>
                  </a:cubicBezTo>
                  <a:lnTo>
                    <a:pt x="17" y="2987"/>
                  </a:lnTo>
                  <a:cubicBezTo>
                    <a:pt x="0" y="3047"/>
                    <a:pt x="0" y="3115"/>
                    <a:pt x="0" y="3201"/>
                  </a:cubicBezTo>
                  <a:lnTo>
                    <a:pt x="0" y="3261"/>
                  </a:lnTo>
                  <a:lnTo>
                    <a:pt x="0" y="3287"/>
                  </a:lnTo>
                  <a:cubicBezTo>
                    <a:pt x="0" y="3304"/>
                    <a:pt x="17" y="3338"/>
                    <a:pt x="17" y="3356"/>
                  </a:cubicBezTo>
                  <a:lnTo>
                    <a:pt x="17" y="3373"/>
                  </a:lnTo>
                  <a:cubicBezTo>
                    <a:pt x="17" y="3390"/>
                    <a:pt x="26" y="3416"/>
                    <a:pt x="26" y="3441"/>
                  </a:cubicBezTo>
                  <a:cubicBezTo>
                    <a:pt x="26" y="3459"/>
                    <a:pt x="26" y="3467"/>
                    <a:pt x="34" y="3476"/>
                  </a:cubicBezTo>
                  <a:cubicBezTo>
                    <a:pt x="34" y="3501"/>
                    <a:pt x="43" y="3519"/>
                    <a:pt x="60" y="3544"/>
                  </a:cubicBezTo>
                  <a:cubicBezTo>
                    <a:pt x="60" y="3553"/>
                    <a:pt x="69" y="3570"/>
                    <a:pt x="69" y="3587"/>
                  </a:cubicBezTo>
                  <a:cubicBezTo>
                    <a:pt x="77" y="3604"/>
                    <a:pt x="77" y="3613"/>
                    <a:pt x="86" y="3639"/>
                  </a:cubicBezTo>
                  <a:cubicBezTo>
                    <a:pt x="103" y="3656"/>
                    <a:pt x="103" y="3673"/>
                    <a:pt x="112" y="3690"/>
                  </a:cubicBezTo>
                  <a:cubicBezTo>
                    <a:pt x="120" y="3724"/>
                    <a:pt x="146" y="3767"/>
                    <a:pt x="163" y="3802"/>
                  </a:cubicBezTo>
                  <a:lnTo>
                    <a:pt x="12106" y="3802"/>
                  </a:lnTo>
                  <a:cubicBezTo>
                    <a:pt x="12106" y="3802"/>
                    <a:pt x="12075" y="3387"/>
                    <a:pt x="11878" y="3387"/>
                  </a:cubicBezTo>
                  <a:cubicBezTo>
                    <a:pt x="11868" y="3387"/>
                    <a:pt x="11859" y="3388"/>
                    <a:pt x="11849" y="3390"/>
                  </a:cubicBezTo>
                  <a:cubicBezTo>
                    <a:pt x="11823" y="3390"/>
                    <a:pt x="11806" y="3398"/>
                    <a:pt x="11780" y="3398"/>
                  </a:cubicBezTo>
                  <a:lnTo>
                    <a:pt x="11668" y="3398"/>
                  </a:lnTo>
                  <a:cubicBezTo>
                    <a:pt x="11651" y="3398"/>
                    <a:pt x="11625" y="3398"/>
                    <a:pt x="11600" y="3390"/>
                  </a:cubicBezTo>
                  <a:lnTo>
                    <a:pt x="11583" y="3390"/>
                  </a:lnTo>
                  <a:cubicBezTo>
                    <a:pt x="11565" y="3390"/>
                    <a:pt x="11531" y="3381"/>
                    <a:pt x="11514" y="3373"/>
                  </a:cubicBezTo>
                  <a:cubicBezTo>
                    <a:pt x="11480" y="3356"/>
                    <a:pt x="11445" y="3347"/>
                    <a:pt x="11428" y="3338"/>
                  </a:cubicBezTo>
                  <a:lnTo>
                    <a:pt x="11411" y="3338"/>
                  </a:lnTo>
                  <a:cubicBezTo>
                    <a:pt x="11402" y="3330"/>
                    <a:pt x="11394" y="3330"/>
                    <a:pt x="11385" y="3313"/>
                  </a:cubicBezTo>
                  <a:cubicBezTo>
                    <a:pt x="11385" y="3313"/>
                    <a:pt x="11368" y="3313"/>
                    <a:pt x="11368" y="3304"/>
                  </a:cubicBezTo>
                  <a:lnTo>
                    <a:pt x="11351" y="3287"/>
                  </a:lnTo>
                  <a:lnTo>
                    <a:pt x="11342" y="3270"/>
                  </a:lnTo>
                  <a:cubicBezTo>
                    <a:pt x="11325" y="3261"/>
                    <a:pt x="11325" y="3253"/>
                    <a:pt x="11317" y="3253"/>
                  </a:cubicBezTo>
                  <a:lnTo>
                    <a:pt x="11317" y="3244"/>
                  </a:lnTo>
                  <a:cubicBezTo>
                    <a:pt x="11308" y="3227"/>
                    <a:pt x="11308" y="3218"/>
                    <a:pt x="11308" y="3210"/>
                  </a:cubicBezTo>
                  <a:lnTo>
                    <a:pt x="11308" y="3201"/>
                  </a:lnTo>
                  <a:cubicBezTo>
                    <a:pt x="11308" y="3141"/>
                    <a:pt x="11325" y="3081"/>
                    <a:pt x="11402" y="3004"/>
                  </a:cubicBezTo>
                  <a:cubicBezTo>
                    <a:pt x="11608" y="2789"/>
                    <a:pt x="11900" y="2386"/>
                    <a:pt x="12080" y="2129"/>
                  </a:cubicBezTo>
                  <a:cubicBezTo>
                    <a:pt x="12175" y="1991"/>
                    <a:pt x="12252" y="1880"/>
                    <a:pt x="12252" y="1880"/>
                  </a:cubicBezTo>
                  <a:lnTo>
                    <a:pt x="12252" y="1880"/>
                  </a:lnTo>
                  <a:lnTo>
                    <a:pt x="10776" y="1974"/>
                  </a:lnTo>
                  <a:lnTo>
                    <a:pt x="10776" y="1777"/>
                  </a:lnTo>
                  <a:lnTo>
                    <a:pt x="10201" y="1777"/>
                  </a:lnTo>
                  <a:lnTo>
                    <a:pt x="10184" y="1605"/>
                  </a:lnTo>
                  <a:cubicBezTo>
                    <a:pt x="10347" y="1571"/>
                    <a:pt x="10416" y="1442"/>
                    <a:pt x="10416" y="1442"/>
                  </a:cubicBezTo>
                  <a:lnTo>
                    <a:pt x="10175" y="1442"/>
                  </a:lnTo>
                  <a:lnTo>
                    <a:pt x="10133" y="1108"/>
                  </a:lnTo>
                  <a:cubicBezTo>
                    <a:pt x="10304" y="1091"/>
                    <a:pt x="10373" y="962"/>
                    <a:pt x="10373" y="962"/>
                  </a:cubicBezTo>
                  <a:lnTo>
                    <a:pt x="10107" y="962"/>
                  </a:lnTo>
                  <a:lnTo>
                    <a:pt x="10073" y="670"/>
                  </a:lnTo>
                  <a:cubicBezTo>
                    <a:pt x="10236" y="644"/>
                    <a:pt x="10313" y="533"/>
                    <a:pt x="10313" y="533"/>
                  </a:cubicBezTo>
                  <a:lnTo>
                    <a:pt x="10064" y="533"/>
                  </a:lnTo>
                  <a:lnTo>
                    <a:pt x="10047" y="387"/>
                  </a:lnTo>
                  <a:lnTo>
                    <a:pt x="10047" y="533"/>
                  </a:lnTo>
                  <a:lnTo>
                    <a:pt x="9764" y="533"/>
                  </a:lnTo>
                  <a:cubicBezTo>
                    <a:pt x="9764" y="533"/>
                    <a:pt x="9849" y="679"/>
                    <a:pt x="10030" y="679"/>
                  </a:cubicBezTo>
                  <a:lnTo>
                    <a:pt x="10030" y="970"/>
                  </a:lnTo>
                  <a:lnTo>
                    <a:pt x="9772" y="970"/>
                  </a:lnTo>
                  <a:cubicBezTo>
                    <a:pt x="9772" y="970"/>
                    <a:pt x="9849" y="1108"/>
                    <a:pt x="10030" y="1116"/>
                  </a:cubicBezTo>
                  <a:lnTo>
                    <a:pt x="10030" y="1451"/>
                  </a:lnTo>
                  <a:lnTo>
                    <a:pt x="9772" y="1451"/>
                  </a:lnTo>
                  <a:cubicBezTo>
                    <a:pt x="9772" y="1451"/>
                    <a:pt x="9849" y="1588"/>
                    <a:pt x="10021" y="1622"/>
                  </a:cubicBezTo>
                  <a:lnTo>
                    <a:pt x="10021" y="2051"/>
                  </a:lnTo>
                  <a:lnTo>
                    <a:pt x="9927" y="2060"/>
                  </a:lnTo>
                  <a:lnTo>
                    <a:pt x="9927" y="1794"/>
                  </a:lnTo>
                  <a:lnTo>
                    <a:pt x="9772" y="1794"/>
                  </a:lnTo>
                  <a:lnTo>
                    <a:pt x="9772" y="1631"/>
                  </a:lnTo>
                  <a:lnTo>
                    <a:pt x="9412" y="1631"/>
                  </a:lnTo>
                  <a:lnTo>
                    <a:pt x="9412" y="1794"/>
                  </a:lnTo>
                  <a:lnTo>
                    <a:pt x="9283" y="1794"/>
                  </a:lnTo>
                  <a:lnTo>
                    <a:pt x="9283" y="2103"/>
                  </a:lnTo>
                  <a:lnTo>
                    <a:pt x="5937" y="2335"/>
                  </a:lnTo>
                  <a:lnTo>
                    <a:pt x="5937" y="2060"/>
                  </a:lnTo>
                  <a:lnTo>
                    <a:pt x="5774" y="2060"/>
                  </a:lnTo>
                  <a:lnTo>
                    <a:pt x="5774" y="1528"/>
                  </a:lnTo>
                  <a:lnTo>
                    <a:pt x="5886" y="1528"/>
                  </a:lnTo>
                  <a:lnTo>
                    <a:pt x="5886" y="1228"/>
                  </a:lnTo>
                  <a:lnTo>
                    <a:pt x="5774" y="1228"/>
                  </a:lnTo>
                  <a:lnTo>
                    <a:pt x="5808" y="1099"/>
                  </a:lnTo>
                  <a:lnTo>
                    <a:pt x="5869" y="1099"/>
                  </a:lnTo>
                  <a:lnTo>
                    <a:pt x="5869" y="962"/>
                  </a:lnTo>
                  <a:lnTo>
                    <a:pt x="5766" y="962"/>
                  </a:lnTo>
                  <a:lnTo>
                    <a:pt x="5766" y="893"/>
                  </a:lnTo>
                  <a:lnTo>
                    <a:pt x="5654" y="893"/>
                  </a:lnTo>
                  <a:lnTo>
                    <a:pt x="5654" y="833"/>
                  </a:lnTo>
                  <a:lnTo>
                    <a:pt x="5628" y="833"/>
                  </a:lnTo>
                  <a:lnTo>
                    <a:pt x="5628" y="893"/>
                  </a:lnTo>
                  <a:lnTo>
                    <a:pt x="5594" y="893"/>
                  </a:lnTo>
                  <a:lnTo>
                    <a:pt x="5594" y="765"/>
                  </a:lnTo>
                  <a:lnTo>
                    <a:pt x="5560" y="765"/>
                  </a:lnTo>
                  <a:lnTo>
                    <a:pt x="5560" y="893"/>
                  </a:lnTo>
                  <a:lnTo>
                    <a:pt x="5482" y="893"/>
                  </a:lnTo>
                  <a:lnTo>
                    <a:pt x="5482" y="962"/>
                  </a:lnTo>
                  <a:lnTo>
                    <a:pt x="5422" y="962"/>
                  </a:lnTo>
                  <a:lnTo>
                    <a:pt x="5422" y="541"/>
                  </a:lnTo>
                  <a:lnTo>
                    <a:pt x="5482" y="541"/>
                  </a:lnTo>
                  <a:lnTo>
                    <a:pt x="5482" y="490"/>
                  </a:lnTo>
                  <a:lnTo>
                    <a:pt x="5311" y="490"/>
                  </a:lnTo>
                  <a:lnTo>
                    <a:pt x="5311" y="541"/>
                  </a:lnTo>
                  <a:lnTo>
                    <a:pt x="5388" y="541"/>
                  </a:lnTo>
                  <a:lnTo>
                    <a:pt x="5388" y="962"/>
                  </a:lnTo>
                  <a:lnTo>
                    <a:pt x="4873" y="962"/>
                  </a:lnTo>
                  <a:lnTo>
                    <a:pt x="4873" y="765"/>
                  </a:lnTo>
                  <a:lnTo>
                    <a:pt x="4925" y="765"/>
                  </a:lnTo>
                  <a:lnTo>
                    <a:pt x="4925" y="722"/>
                  </a:lnTo>
                  <a:lnTo>
                    <a:pt x="4813" y="722"/>
                  </a:lnTo>
                  <a:lnTo>
                    <a:pt x="4813" y="765"/>
                  </a:lnTo>
                  <a:lnTo>
                    <a:pt x="4856" y="765"/>
                  </a:lnTo>
                  <a:lnTo>
                    <a:pt x="4856" y="962"/>
                  </a:lnTo>
                  <a:lnTo>
                    <a:pt x="4770" y="962"/>
                  </a:lnTo>
                  <a:lnTo>
                    <a:pt x="4770" y="559"/>
                  </a:lnTo>
                  <a:lnTo>
                    <a:pt x="4899" y="559"/>
                  </a:lnTo>
                  <a:lnTo>
                    <a:pt x="4899" y="507"/>
                  </a:lnTo>
                  <a:lnTo>
                    <a:pt x="4616" y="507"/>
                  </a:lnTo>
                  <a:lnTo>
                    <a:pt x="4616" y="559"/>
                  </a:lnTo>
                  <a:lnTo>
                    <a:pt x="4745" y="559"/>
                  </a:lnTo>
                  <a:lnTo>
                    <a:pt x="4745" y="962"/>
                  </a:lnTo>
                  <a:lnTo>
                    <a:pt x="4444" y="962"/>
                  </a:lnTo>
                  <a:lnTo>
                    <a:pt x="4410" y="807"/>
                  </a:lnTo>
                  <a:cubicBezTo>
                    <a:pt x="4496" y="773"/>
                    <a:pt x="4530" y="713"/>
                    <a:pt x="4530" y="713"/>
                  </a:cubicBezTo>
                  <a:lnTo>
                    <a:pt x="4393" y="713"/>
                  </a:lnTo>
                  <a:lnTo>
                    <a:pt x="4350" y="490"/>
                  </a:lnTo>
                  <a:cubicBezTo>
                    <a:pt x="4453" y="464"/>
                    <a:pt x="4496" y="378"/>
                    <a:pt x="4496" y="378"/>
                  </a:cubicBezTo>
                  <a:lnTo>
                    <a:pt x="4324" y="378"/>
                  </a:lnTo>
                  <a:lnTo>
                    <a:pt x="4281" y="173"/>
                  </a:lnTo>
                  <a:cubicBezTo>
                    <a:pt x="4401" y="164"/>
                    <a:pt x="4444" y="78"/>
                    <a:pt x="4444" y="78"/>
                  </a:cubicBezTo>
                  <a:lnTo>
                    <a:pt x="4264" y="78"/>
                  </a:lnTo>
                  <a:lnTo>
                    <a:pt x="42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6967744" y="4333712"/>
              <a:ext cx="1043736" cy="304744"/>
            </a:xfrm>
            <a:custGeom>
              <a:avLst/>
              <a:gdLst/>
              <a:ahLst/>
              <a:cxnLst/>
              <a:rect l="l" t="t" r="r" b="b"/>
              <a:pathLst>
                <a:path w="12844" h="3750" extrusionOk="0">
                  <a:moveTo>
                    <a:pt x="9249" y="1382"/>
                  </a:moveTo>
                  <a:lnTo>
                    <a:pt x="9249" y="1442"/>
                  </a:lnTo>
                  <a:lnTo>
                    <a:pt x="9189" y="1442"/>
                  </a:lnTo>
                  <a:lnTo>
                    <a:pt x="9155" y="1382"/>
                  </a:lnTo>
                  <a:close/>
                  <a:moveTo>
                    <a:pt x="9361" y="1382"/>
                  </a:moveTo>
                  <a:lnTo>
                    <a:pt x="9361" y="1442"/>
                  </a:lnTo>
                  <a:lnTo>
                    <a:pt x="9275" y="1442"/>
                  </a:lnTo>
                  <a:lnTo>
                    <a:pt x="9275" y="1382"/>
                  </a:lnTo>
                  <a:close/>
                  <a:moveTo>
                    <a:pt x="9575" y="1382"/>
                  </a:moveTo>
                  <a:lnTo>
                    <a:pt x="9575" y="1442"/>
                  </a:lnTo>
                  <a:lnTo>
                    <a:pt x="9507" y="1442"/>
                  </a:lnTo>
                  <a:lnTo>
                    <a:pt x="9507" y="1382"/>
                  </a:lnTo>
                  <a:close/>
                  <a:moveTo>
                    <a:pt x="9893" y="1382"/>
                  </a:moveTo>
                  <a:lnTo>
                    <a:pt x="9893" y="1442"/>
                  </a:lnTo>
                  <a:lnTo>
                    <a:pt x="9592" y="1442"/>
                  </a:lnTo>
                  <a:lnTo>
                    <a:pt x="9592" y="1382"/>
                  </a:lnTo>
                  <a:close/>
                  <a:moveTo>
                    <a:pt x="9996" y="1382"/>
                  </a:moveTo>
                  <a:lnTo>
                    <a:pt x="9996" y="1442"/>
                  </a:lnTo>
                  <a:lnTo>
                    <a:pt x="9918" y="1442"/>
                  </a:lnTo>
                  <a:lnTo>
                    <a:pt x="9918" y="1382"/>
                  </a:lnTo>
                  <a:close/>
                  <a:moveTo>
                    <a:pt x="10862" y="1382"/>
                  </a:moveTo>
                  <a:lnTo>
                    <a:pt x="10862" y="1442"/>
                  </a:lnTo>
                  <a:lnTo>
                    <a:pt x="10854" y="1442"/>
                  </a:lnTo>
                  <a:lnTo>
                    <a:pt x="10836" y="1382"/>
                  </a:lnTo>
                  <a:close/>
                  <a:moveTo>
                    <a:pt x="11180" y="1382"/>
                  </a:moveTo>
                  <a:lnTo>
                    <a:pt x="11180" y="1442"/>
                  </a:lnTo>
                  <a:lnTo>
                    <a:pt x="10879" y="1442"/>
                  </a:lnTo>
                  <a:lnTo>
                    <a:pt x="10879" y="1382"/>
                  </a:lnTo>
                  <a:close/>
                  <a:moveTo>
                    <a:pt x="11300" y="1382"/>
                  </a:moveTo>
                  <a:lnTo>
                    <a:pt x="11300" y="1442"/>
                  </a:lnTo>
                  <a:lnTo>
                    <a:pt x="11205" y="1442"/>
                  </a:lnTo>
                  <a:lnTo>
                    <a:pt x="11205" y="1382"/>
                  </a:lnTo>
                  <a:close/>
                  <a:moveTo>
                    <a:pt x="10862" y="1451"/>
                  </a:moveTo>
                  <a:lnTo>
                    <a:pt x="10862" y="1493"/>
                  </a:lnTo>
                  <a:lnTo>
                    <a:pt x="10854" y="1451"/>
                  </a:lnTo>
                  <a:close/>
                  <a:moveTo>
                    <a:pt x="9249" y="1451"/>
                  </a:moveTo>
                  <a:lnTo>
                    <a:pt x="9249" y="1502"/>
                  </a:lnTo>
                  <a:lnTo>
                    <a:pt x="9215" y="1502"/>
                  </a:lnTo>
                  <a:lnTo>
                    <a:pt x="9189" y="1451"/>
                  </a:lnTo>
                  <a:close/>
                  <a:moveTo>
                    <a:pt x="9361" y="1451"/>
                  </a:moveTo>
                  <a:lnTo>
                    <a:pt x="9361" y="1502"/>
                  </a:lnTo>
                  <a:lnTo>
                    <a:pt x="9275" y="1502"/>
                  </a:lnTo>
                  <a:lnTo>
                    <a:pt x="9275" y="1451"/>
                  </a:lnTo>
                  <a:close/>
                  <a:moveTo>
                    <a:pt x="9584" y="1451"/>
                  </a:moveTo>
                  <a:lnTo>
                    <a:pt x="9584" y="1502"/>
                  </a:lnTo>
                  <a:lnTo>
                    <a:pt x="9524" y="1502"/>
                  </a:lnTo>
                  <a:lnTo>
                    <a:pt x="9524" y="1451"/>
                  </a:lnTo>
                  <a:close/>
                  <a:moveTo>
                    <a:pt x="9893" y="1451"/>
                  </a:moveTo>
                  <a:lnTo>
                    <a:pt x="9893" y="1502"/>
                  </a:lnTo>
                  <a:lnTo>
                    <a:pt x="9592" y="1502"/>
                  </a:lnTo>
                  <a:lnTo>
                    <a:pt x="9592" y="1451"/>
                  </a:lnTo>
                  <a:close/>
                  <a:moveTo>
                    <a:pt x="9996" y="1451"/>
                  </a:moveTo>
                  <a:lnTo>
                    <a:pt x="9996" y="1502"/>
                  </a:lnTo>
                  <a:lnTo>
                    <a:pt x="9918" y="1502"/>
                  </a:lnTo>
                  <a:lnTo>
                    <a:pt x="9918" y="1451"/>
                  </a:lnTo>
                  <a:close/>
                  <a:moveTo>
                    <a:pt x="11180" y="1451"/>
                  </a:moveTo>
                  <a:lnTo>
                    <a:pt x="11180" y="1502"/>
                  </a:lnTo>
                  <a:lnTo>
                    <a:pt x="10879" y="1502"/>
                  </a:lnTo>
                  <a:lnTo>
                    <a:pt x="10879" y="1451"/>
                  </a:lnTo>
                  <a:close/>
                  <a:moveTo>
                    <a:pt x="11300" y="1451"/>
                  </a:moveTo>
                  <a:lnTo>
                    <a:pt x="11300" y="1502"/>
                  </a:lnTo>
                  <a:lnTo>
                    <a:pt x="11205" y="1502"/>
                  </a:lnTo>
                  <a:lnTo>
                    <a:pt x="11205" y="1451"/>
                  </a:lnTo>
                  <a:close/>
                  <a:moveTo>
                    <a:pt x="11180" y="1511"/>
                  </a:moveTo>
                  <a:lnTo>
                    <a:pt x="11180" y="1545"/>
                  </a:lnTo>
                  <a:lnTo>
                    <a:pt x="10879" y="1545"/>
                  </a:lnTo>
                  <a:lnTo>
                    <a:pt x="10879" y="1511"/>
                  </a:lnTo>
                  <a:close/>
                  <a:moveTo>
                    <a:pt x="11300" y="1511"/>
                  </a:moveTo>
                  <a:lnTo>
                    <a:pt x="11300" y="1545"/>
                  </a:lnTo>
                  <a:lnTo>
                    <a:pt x="11205" y="1545"/>
                  </a:lnTo>
                  <a:lnTo>
                    <a:pt x="11205" y="1511"/>
                  </a:lnTo>
                  <a:close/>
                  <a:moveTo>
                    <a:pt x="9249" y="1511"/>
                  </a:moveTo>
                  <a:lnTo>
                    <a:pt x="9249" y="1553"/>
                  </a:lnTo>
                  <a:lnTo>
                    <a:pt x="9232" y="1511"/>
                  </a:lnTo>
                  <a:close/>
                  <a:moveTo>
                    <a:pt x="9361" y="1511"/>
                  </a:moveTo>
                  <a:lnTo>
                    <a:pt x="9361" y="1553"/>
                  </a:lnTo>
                  <a:lnTo>
                    <a:pt x="9275" y="1553"/>
                  </a:lnTo>
                  <a:lnTo>
                    <a:pt x="9275" y="1511"/>
                  </a:lnTo>
                  <a:close/>
                  <a:moveTo>
                    <a:pt x="9575" y="1511"/>
                  </a:moveTo>
                  <a:lnTo>
                    <a:pt x="9575" y="1553"/>
                  </a:lnTo>
                  <a:lnTo>
                    <a:pt x="9524" y="1553"/>
                  </a:lnTo>
                  <a:lnTo>
                    <a:pt x="9524" y="1511"/>
                  </a:lnTo>
                  <a:close/>
                  <a:moveTo>
                    <a:pt x="9893" y="1511"/>
                  </a:moveTo>
                  <a:lnTo>
                    <a:pt x="9893" y="1553"/>
                  </a:lnTo>
                  <a:lnTo>
                    <a:pt x="9592" y="1553"/>
                  </a:lnTo>
                  <a:lnTo>
                    <a:pt x="9592" y="1511"/>
                  </a:lnTo>
                  <a:close/>
                  <a:moveTo>
                    <a:pt x="9996" y="1511"/>
                  </a:moveTo>
                  <a:lnTo>
                    <a:pt x="9996" y="1545"/>
                  </a:lnTo>
                  <a:lnTo>
                    <a:pt x="10219" y="1553"/>
                  </a:lnTo>
                  <a:lnTo>
                    <a:pt x="9918" y="1553"/>
                  </a:lnTo>
                  <a:lnTo>
                    <a:pt x="9918" y="1511"/>
                  </a:lnTo>
                  <a:close/>
                  <a:moveTo>
                    <a:pt x="3261" y="2274"/>
                  </a:moveTo>
                  <a:lnTo>
                    <a:pt x="3261" y="2403"/>
                  </a:lnTo>
                  <a:lnTo>
                    <a:pt x="2969" y="2403"/>
                  </a:lnTo>
                  <a:cubicBezTo>
                    <a:pt x="2883" y="2360"/>
                    <a:pt x="2797" y="2317"/>
                    <a:pt x="2720" y="2274"/>
                  </a:cubicBezTo>
                  <a:close/>
                  <a:moveTo>
                    <a:pt x="4050" y="2274"/>
                  </a:moveTo>
                  <a:lnTo>
                    <a:pt x="4050" y="2403"/>
                  </a:lnTo>
                  <a:lnTo>
                    <a:pt x="3355" y="2403"/>
                  </a:lnTo>
                  <a:lnTo>
                    <a:pt x="3355" y="2274"/>
                  </a:lnTo>
                  <a:close/>
                  <a:moveTo>
                    <a:pt x="4856" y="2274"/>
                  </a:moveTo>
                  <a:lnTo>
                    <a:pt x="4856" y="2403"/>
                  </a:lnTo>
                  <a:lnTo>
                    <a:pt x="4161" y="2403"/>
                  </a:lnTo>
                  <a:lnTo>
                    <a:pt x="4161" y="2274"/>
                  </a:lnTo>
                  <a:close/>
                  <a:moveTo>
                    <a:pt x="5637" y="2274"/>
                  </a:moveTo>
                  <a:lnTo>
                    <a:pt x="5637" y="2403"/>
                  </a:lnTo>
                  <a:lnTo>
                    <a:pt x="4959" y="2403"/>
                  </a:lnTo>
                  <a:lnTo>
                    <a:pt x="4959" y="2274"/>
                  </a:lnTo>
                  <a:close/>
                  <a:moveTo>
                    <a:pt x="6401" y="2274"/>
                  </a:moveTo>
                  <a:lnTo>
                    <a:pt x="6401" y="2403"/>
                  </a:lnTo>
                  <a:lnTo>
                    <a:pt x="5731" y="2403"/>
                  </a:lnTo>
                  <a:lnTo>
                    <a:pt x="5731" y="2274"/>
                  </a:lnTo>
                  <a:close/>
                  <a:moveTo>
                    <a:pt x="7181" y="2274"/>
                  </a:moveTo>
                  <a:lnTo>
                    <a:pt x="7181" y="2403"/>
                  </a:lnTo>
                  <a:lnTo>
                    <a:pt x="6504" y="2403"/>
                  </a:lnTo>
                  <a:lnTo>
                    <a:pt x="6504" y="2274"/>
                  </a:lnTo>
                  <a:close/>
                  <a:moveTo>
                    <a:pt x="8082" y="2274"/>
                  </a:moveTo>
                  <a:lnTo>
                    <a:pt x="7851" y="2403"/>
                  </a:lnTo>
                  <a:lnTo>
                    <a:pt x="7276" y="2403"/>
                  </a:lnTo>
                  <a:lnTo>
                    <a:pt x="7276" y="2274"/>
                  </a:lnTo>
                  <a:close/>
                  <a:moveTo>
                    <a:pt x="12106" y="3081"/>
                  </a:moveTo>
                  <a:lnTo>
                    <a:pt x="12106" y="3124"/>
                  </a:lnTo>
                  <a:lnTo>
                    <a:pt x="11969" y="3124"/>
                  </a:lnTo>
                  <a:lnTo>
                    <a:pt x="11969" y="3604"/>
                  </a:lnTo>
                  <a:lnTo>
                    <a:pt x="12106" y="3604"/>
                  </a:lnTo>
                  <a:lnTo>
                    <a:pt x="12106" y="3673"/>
                  </a:lnTo>
                  <a:lnTo>
                    <a:pt x="11926" y="3673"/>
                  </a:lnTo>
                  <a:cubicBezTo>
                    <a:pt x="11866" y="3673"/>
                    <a:pt x="11823" y="3621"/>
                    <a:pt x="11823" y="3570"/>
                  </a:cubicBezTo>
                  <a:lnTo>
                    <a:pt x="11823" y="3192"/>
                  </a:lnTo>
                  <a:lnTo>
                    <a:pt x="11823" y="3184"/>
                  </a:lnTo>
                  <a:cubicBezTo>
                    <a:pt x="11832" y="3141"/>
                    <a:pt x="11874" y="3098"/>
                    <a:pt x="11926" y="3098"/>
                  </a:cubicBezTo>
                  <a:cubicBezTo>
                    <a:pt x="11986" y="3098"/>
                    <a:pt x="12038" y="3089"/>
                    <a:pt x="12106" y="3081"/>
                  </a:cubicBezTo>
                  <a:close/>
                  <a:moveTo>
                    <a:pt x="9395" y="1"/>
                  </a:moveTo>
                  <a:lnTo>
                    <a:pt x="9361" y="1287"/>
                  </a:lnTo>
                  <a:lnTo>
                    <a:pt x="9361" y="1373"/>
                  </a:lnTo>
                  <a:lnTo>
                    <a:pt x="9138" y="1373"/>
                  </a:lnTo>
                  <a:lnTo>
                    <a:pt x="8846" y="841"/>
                  </a:lnTo>
                  <a:lnTo>
                    <a:pt x="8168" y="841"/>
                  </a:lnTo>
                  <a:lnTo>
                    <a:pt x="8168" y="1957"/>
                  </a:lnTo>
                  <a:lnTo>
                    <a:pt x="8168" y="2128"/>
                  </a:lnTo>
                  <a:lnTo>
                    <a:pt x="8168" y="2223"/>
                  </a:lnTo>
                  <a:lnTo>
                    <a:pt x="8151" y="2231"/>
                  </a:lnTo>
                  <a:lnTo>
                    <a:pt x="2643" y="2231"/>
                  </a:lnTo>
                  <a:cubicBezTo>
                    <a:pt x="2531" y="2154"/>
                    <a:pt x="2420" y="2068"/>
                    <a:pt x="2317" y="1974"/>
                  </a:cubicBezTo>
                  <a:lnTo>
                    <a:pt x="2300" y="1965"/>
                  </a:lnTo>
                  <a:cubicBezTo>
                    <a:pt x="2128" y="1802"/>
                    <a:pt x="1905" y="1716"/>
                    <a:pt x="1682" y="1716"/>
                  </a:cubicBezTo>
                  <a:lnTo>
                    <a:pt x="0" y="1716"/>
                  </a:lnTo>
                  <a:lnTo>
                    <a:pt x="9" y="1742"/>
                  </a:lnTo>
                  <a:cubicBezTo>
                    <a:pt x="241" y="2051"/>
                    <a:pt x="446" y="2360"/>
                    <a:pt x="567" y="2652"/>
                  </a:cubicBezTo>
                  <a:lnTo>
                    <a:pt x="567" y="2660"/>
                  </a:lnTo>
                  <a:cubicBezTo>
                    <a:pt x="601" y="2840"/>
                    <a:pt x="669" y="3003"/>
                    <a:pt x="772" y="3158"/>
                  </a:cubicBezTo>
                  <a:cubicBezTo>
                    <a:pt x="1013" y="3518"/>
                    <a:pt x="1433" y="3750"/>
                    <a:pt x="1896" y="3750"/>
                  </a:cubicBezTo>
                  <a:lnTo>
                    <a:pt x="12166" y="3750"/>
                  </a:lnTo>
                  <a:lnTo>
                    <a:pt x="12166" y="3673"/>
                  </a:lnTo>
                  <a:lnTo>
                    <a:pt x="12166" y="3647"/>
                  </a:lnTo>
                  <a:lnTo>
                    <a:pt x="12166" y="3587"/>
                  </a:lnTo>
                  <a:lnTo>
                    <a:pt x="12312" y="3587"/>
                  </a:lnTo>
                  <a:lnTo>
                    <a:pt x="12312" y="3098"/>
                  </a:lnTo>
                  <a:lnTo>
                    <a:pt x="12166" y="3098"/>
                  </a:lnTo>
                  <a:lnTo>
                    <a:pt x="12166" y="3003"/>
                  </a:lnTo>
                  <a:cubicBezTo>
                    <a:pt x="12535" y="2849"/>
                    <a:pt x="12835" y="2411"/>
                    <a:pt x="12844" y="2008"/>
                  </a:cubicBezTo>
                  <a:lnTo>
                    <a:pt x="12844" y="1982"/>
                  </a:lnTo>
                  <a:lnTo>
                    <a:pt x="11626" y="2008"/>
                  </a:lnTo>
                  <a:lnTo>
                    <a:pt x="11600" y="2068"/>
                  </a:lnTo>
                  <a:lnTo>
                    <a:pt x="11548" y="1974"/>
                  </a:lnTo>
                  <a:lnTo>
                    <a:pt x="11909" y="1974"/>
                  </a:lnTo>
                  <a:lnTo>
                    <a:pt x="11909" y="1922"/>
                  </a:lnTo>
                  <a:lnTo>
                    <a:pt x="11480" y="1854"/>
                  </a:lnTo>
                  <a:lnTo>
                    <a:pt x="11334" y="1571"/>
                  </a:lnTo>
                  <a:lnTo>
                    <a:pt x="11325" y="1571"/>
                  </a:lnTo>
                  <a:lnTo>
                    <a:pt x="11325" y="1382"/>
                  </a:lnTo>
                  <a:cubicBezTo>
                    <a:pt x="11325" y="1373"/>
                    <a:pt x="11308" y="1373"/>
                    <a:pt x="11308" y="1373"/>
                  </a:cubicBezTo>
                  <a:lnTo>
                    <a:pt x="10828" y="1373"/>
                  </a:lnTo>
                  <a:lnTo>
                    <a:pt x="10725" y="867"/>
                  </a:lnTo>
                  <a:lnTo>
                    <a:pt x="10699" y="781"/>
                  </a:lnTo>
                  <a:lnTo>
                    <a:pt x="10656" y="601"/>
                  </a:lnTo>
                  <a:lnTo>
                    <a:pt x="9978" y="601"/>
                  </a:lnTo>
                  <a:lnTo>
                    <a:pt x="9978" y="781"/>
                  </a:lnTo>
                  <a:lnTo>
                    <a:pt x="9978" y="867"/>
                  </a:lnTo>
                  <a:lnTo>
                    <a:pt x="9978" y="1373"/>
                  </a:lnTo>
                  <a:lnTo>
                    <a:pt x="9498" y="1373"/>
                  </a:lnTo>
                  <a:lnTo>
                    <a:pt x="9498" y="1287"/>
                  </a:lnTo>
                  <a:lnTo>
                    <a:pt x="9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63050" y="3729431"/>
              <a:ext cx="1043718" cy="952849"/>
            </a:xfrm>
            <a:custGeom>
              <a:avLst/>
              <a:gdLst/>
              <a:ahLst/>
              <a:cxnLst/>
              <a:rect l="l" t="t" r="r" b="b"/>
              <a:pathLst>
                <a:path w="11035" h="10074" extrusionOk="0">
                  <a:moveTo>
                    <a:pt x="1048" y="1425"/>
                  </a:moveTo>
                  <a:lnTo>
                    <a:pt x="1648" y="1965"/>
                  </a:lnTo>
                  <a:cubicBezTo>
                    <a:pt x="1648" y="1965"/>
                    <a:pt x="1502" y="2360"/>
                    <a:pt x="1151" y="2463"/>
                  </a:cubicBezTo>
                  <a:cubicBezTo>
                    <a:pt x="1071" y="2487"/>
                    <a:pt x="997" y="2497"/>
                    <a:pt x="929" y="2497"/>
                  </a:cubicBezTo>
                  <a:cubicBezTo>
                    <a:pt x="629" y="2497"/>
                    <a:pt x="447" y="2309"/>
                    <a:pt x="447" y="2309"/>
                  </a:cubicBezTo>
                  <a:cubicBezTo>
                    <a:pt x="447" y="1923"/>
                    <a:pt x="567" y="1536"/>
                    <a:pt x="567" y="1536"/>
                  </a:cubicBezTo>
                  <a:lnTo>
                    <a:pt x="1048" y="1425"/>
                  </a:lnTo>
                  <a:close/>
                  <a:moveTo>
                    <a:pt x="5380" y="2961"/>
                  </a:moveTo>
                  <a:lnTo>
                    <a:pt x="5397" y="3072"/>
                  </a:lnTo>
                  <a:lnTo>
                    <a:pt x="4685" y="3072"/>
                  </a:lnTo>
                  <a:lnTo>
                    <a:pt x="4694" y="2961"/>
                  </a:lnTo>
                  <a:close/>
                  <a:moveTo>
                    <a:pt x="5277" y="3278"/>
                  </a:moveTo>
                  <a:lnTo>
                    <a:pt x="5277" y="3441"/>
                  </a:lnTo>
                  <a:lnTo>
                    <a:pt x="4797" y="3441"/>
                  </a:lnTo>
                  <a:lnTo>
                    <a:pt x="4797" y="3278"/>
                  </a:lnTo>
                  <a:close/>
                  <a:moveTo>
                    <a:pt x="5423" y="3270"/>
                  </a:moveTo>
                  <a:lnTo>
                    <a:pt x="5466" y="3621"/>
                  </a:lnTo>
                  <a:lnTo>
                    <a:pt x="5329" y="3707"/>
                  </a:lnTo>
                  <a:lnTo>
                    <a:pt x="5329" y="3270"/>
                  </a:lnTo>
                  <a:close/>
                  <a:moveTo>
                    <a:pt x="5277" y="3484"/>
                  </a:moveTo>
                  <a:lnTo>
                    <a:pt x="5277" y="3741"/>
                  </a:lnTo>
                  <a:lnTo>
                    <a:pt x="4943" y="3930"/>
                  </a:lnTo>
                  <a:lnTo>
                    <a:pt x="4797" y="3930"/>
                  </a:lnTo>
                  <a:lnTo>
                    <a:pt x="4797" y="3484"/>
                  </a:lnTo>
                  <a:close/>
                  <a:moveTo>
                    <a:pt x="4848" y="3999"/>
                  </a:moveTo>
                  <a:lnTo>
                    <a:pt x="4797" y="4033"/>
                  </a:lnTo>
                  <a:lnTo>
                    <a:pt x="4797" y="3999"/>
                  </a:lnTo>
                  <a:close/>
                  <a:moveTo>
                    <a:pt x="4737" y="3278"/>
                  </a:moveTo>
                  <a:lnTo>
                    <a:pt x="4737" y="4067"/>
                  </a:lnTo>
                  <a:lnTo>
                    <a:pt x="4548" y="4170"/>
                  </a:lnTo>
                  <a:lnTo>
                    <a:pt x="4668" y="3278"/>
                  </a:lnTo>
                  <a:close/>
                  <a:moveTo>
                    <a:pt x="578" y="2959"/>
                  </a:moveTo>
                  <a:cubicBezTo>
                    <a:pt x="893" y="2959"/>
                    <a:pt x="1176" y="3038"/>
                    <a:pt x="1176" y="3038"/>
                  </a:cubicBezTo>
                  <a:cubicBezTo>
                    <a:pt x="1314" y="3124"/>
                    <a:pt x="1374" y="3312"/>
                    <a:pt x="1374" y="3312"/>
                  </a:cubicBezTo>
                  <a:cubicBezTo>
                    <a:pt x="1374" y="3312"/>
                    <a:pt x="1468" y="3493"/>
                    <a:pt x="1425" y="3656"/>
                  </a:cubicBezTo>
                  <a:cubicBezTo>
                    <a:pt x="1425" y="3656"/>
                    <a:pt x="1202" y="4025"/>
                    <a:pt x="902" y="4239"/>
                  </a:cubicBezTo>
                  <a:cubicBezTo>
                    <a:pt x="902" y="4239"/>
                    <a:pt x="619" y="3922"/>
                    <a:pt x="516" y="3664"/>
                  </a:cubicBezTo>
                  <a:cubicBezTo>
                    <a:pt x="404" y="3407"/>
                    <a:pt x="396" y="2969"/>
                    <a:pt x="396" y="2969"/>
                  </a:cubicBezTo>
                  <a:cubicBezTo>
                    <a:pt x="456" y="2962"/>
                    <a:pt x="518" y="2959"/>
                    <a:pt x="578" y="2959"/>
                  </a:cubicBezTo>
                  <a:close/>
                  <a:moveTo>
                    <a:pt x="5277" y="3990"/>
                  </a:moveTo>
                  <a:lnTo>
                    <a:pt x="5277" y="4436"/>
                  </a:lnTo>
                  <a:lnTo>
                    <a:pt x="4797" y="4436"/>
                  </a:lnTo>
                  <a:lnTo>
                    <a:pt x="4797" y="4256"/>
                  </a:lnTo>
                  <a:lnTo>
                    <a:pt x="5243" y="3990"/>
                  </a:lnTo>
                  <a:close/>
                  <a:moveTo>
                    <a:pt x="4737" y="4299"/>
                  </a:moveTo>
                  <a:lnTo>
                    <a:pt x="4737" y="4574"/>
                  </a:lnTo>
                  <a:lnTo>
                    <a:pt x="4505" y="4574"/>
                  </a:lnTo>
                  <a:lnTo>
                    <a:pt x="4522" y="4419"/>
                  </a:lnTo>
                  <a:lnTo>
                    <a:pt x="4522" y="4428"/>
                  </a:lnTo>
                  <a:lnTo>
                    <a:pt x="4737" y="4299"/>
                  </a:lnTo>
                  <a:close/>
                  <a:moveTo>
                    <a:pt x="5277" y="4505"/>
                  </a:moveTo>
                  <a:lnTo>
                    <a:pt x="5277" y="4574"/>
                  </a:lnTo>
                  <a:lnTo>
                    <a:pt x="4797" y="4574"/>
                  </a:lnTo>
                  <a:lnTo>
                    <a:pt x="4797" y="4505"/>
                  </a:lnTo>
                  <a:close/>
                  <a:moveTo>
                    <a:pt x="5500" y="3844"/>
                  </a:moveTo>
                  <a:lnTo>
                    <a:pt x="5595" y="4574"/>
                  </a:lnTo>
                  <a:lnTo>
                    <a:pt x="5329" y="4574"/>
                  </a:lnTo>
                  <a:lnTo>
                    <a:pt x="5329" y="3947"/>
                  </a:lnTo>
                  <a:lnTo>
                    <a:pt x="5500" y="3844"/>
                  </a:lnTo>
                  <a:close/>
                  <a:moveTo>
                    <a:pt x="5277" y="4780"/>
                  </a:moveTo>
                  <a:lnTo>
                    <a:pt x="5277" y="4943"/>
                  </a:lnTo>
                  <a:lnTo>
                    <a:pt x="4797" y="4943"/>
                  </a:lnTo>
                  <a:lnTo>
                    <a:pt x="4797" y="4780"/>
                  </a:lnTo>
                  <a:close/>
                  <a:moveTo>
                    <a:pt x="4737" y="4780"/>
                  </a:moveTo>
                  <a:lnTo>
                    <a:pt x="4737" y="5028"/>
                  </a:lnTo>
                  <a:lnTo>
                    <a:pt x="4462" y="4865"/>
                  </a:lnTo>
                  <a:lnTo>
                    <a:pt x="4471" y="4780"/>
                  </a:lnTo>
                  <a:close/>
                  <a:moveTo>
                    <a:pt x="5277" y="4994"/>
                  </a:moveTo>
                  <a:lnTo>
                    <a:pt x="5277" y="5337"/>
                  </a:lnTo>
                  <a:lnTo>
                    <a:pt x="4797" y="5063"/>
                  </a:lnTo>
                  <a:lnTo>
                    <a:pt x="4797" y="4994"/>
                  </a:lnTo>
                  <a:close/>
                  <a:moveTo>
                    <a:pt x="2101" y="4217"/>
                  </a:moveTo>
                  <a:cubicBezTo>
                    <a:pt x="2300" y="4217"/>
                    <a:pt x="2455" y="4282"/>
                    <a:pt x="2455" y="4282"/>
                  </a:cubicBezTo>
                  <a:lnTo>
                    <a:pt x="2438" y="5080"/>
                  </a:lnTo>
                  <a:lnTo>
                    <a:pt x="2026" y="5363"/>
                  </a:lnTo>
                  <a:cubicBezTo>
                    <a:pt x="2026" y="5363"/>
                    <a:pt x="1665" y="5191"/>
                    <a:pt x="1382" y="4934"/>
                  </a:cubicBezTo>
                  <a:cubicBezTo>
                    <a:pt x="1382" y="4934"/>
                    <a:pt x="1348" y="4531"/>
                    <a:pt x="1734" y="4308"/>
                  </a:cubicBezTo>
                  <a:cubicBezTo>
                    <a:pt x="1857" y="4238"/>
                    <a:pt x="1986" y="4217"/>
                    <a:pt x="2101" y="4217"/>
                  </a:cubicBezTo>
                  <a:close/>
                  <a:moveTo>
                    <a:pt x="4797" y="5294"/>
                  </a:moveTo>
                  <a:lnTo>
                    <a:pt x="5054" y="5449"/>
                  </a:lnTo>
                  <a:lnTo>
                    <a:pt x="4797" y="5449"/>
                  </a:lnTo>
                  <a:lnTo>
                    <a:pt x="4797" y="5294"/>
                  </a:lnTo>
                  <a:close/>
                  <a:moveTo>
                    <a:pt x="5621" y="4771"/>
                  </a:moveTo>
                  <a:lnTo>
                    <a:pt x="5724" y="5595"/>
                  </a:lnTo>
                  <a:lnTo>
                    <a:pt x="5724" y="5595"/>
                  </a:lnTo>
                  <a:lnTo>
                    <a:pt x="5329" y="5372"/>
                  </a:lnTo>
                  <a:lnTo>
                    <a:pt x="5329" y="4771"/>
                  </a:lnTo>
                  <a:close/>
                  <a:moveTo>
                    <a:pt x="5140" y="5492"/>
                  </a:moveTo>
                  <a:lnTo>
                    <a:pt x="5269" y="5569"/>
                  </a:lnTo>
                  <a:lnTo>
                    <a:pt x="5269" y="5938"/>
                  </a:lnTo>
                  <a:lnTo>
                    <a:pt x="4797" y="5938"/>
                  </a:lnTo>
                  <a:lnTo>
                    <a:pt x="4797" y="5492"/>
                  </a:lnTo>
                  <a:close/>
                  <a:moveTo>
                    <a:pt x="7379" y="1331"/>
                  </a:moveTo>
                  <a:cubicBezTo>
                    <a:pt x="7414" y="1373"/>
                    <a:pt x="7602" y="1665"/>
                    <a:pt x="7868" y="1820"/>
                  </a:cubicBezTo>
                  <a:lnTo>
                    <a:pt x="7774" y="2317"/>
                  </a:lnTo>
                  <a:cubicBezTo>
                    <a:pt x="7774" y="2334"/>
                    <a:pt x="7783" y="2360"/>
                    <a:pt x="7808" y="2360"/>
                  </a:cubicBezTo>
                  <a:lnTo>
                    <a:pt x="8057" y="2403"/>
                  </a:lnTo>
                  <a:lnTo>
                    <a:pt x="7568" y="4514"/>
                  </a:lnTo>
                  <a:cubicBezTo>
                    <a:pt x="7414" y="4599"/>
                    <a:pt x="7285" y="4694"/>
                    <a:pt x="7199" y="4771"/>
                  </a:cubicBezTo>
                  <a:lnTo>
                    <a:pt x="7302" y="4883"/>
                  </a:lnTo>
                  <a:lnTo>
                    <a:pt x="7216" y="4968"/>
                  </a:lnTo>
                  <a:lnTo>
                    <a:pt x="7113" y="4848"/>
                  </a:lnTo>
                  <a:lnTo>
                    <a:pt x="7010" y="4943"/>
                  </a:lnTo>
                  <a:lnTo>
                    <a:pt x="6856" y="4771"/>
                  </a:lnTo>
                  <a:lnTo>
                    <a:pt x="6727" y="4900"/>
                  </a:lnTo>
                  <a:lnTo>
                    <a:pt x="6865" y="5054"/>
                  </a:lnTo>
                  <a:lnTo>
                    <a:pt x="6487" y="5414"/>
                  </a:lnTo>
                  <a:lnTo>
                    <a:pt x="6350" y="5269"/>
                  </a:lnTo>
                  <a:lnTo>
                    <a:pt x="6221" y="5397"/>
                  </a:lnTo>
                  <a:lnTo>
                    <a:pt x="6384" y="5569"/>
                  </a:lnTo>
                  <a:cubicBezTo>
                    <a:pt x="6384" y="5569"/>
                    <a:pt x="6341" y="5595"/>
                    <a:pt x="6273" y="5663"/>
                  </a:cubicBezTo>
                  <a:lnTo>
                    <a:pt x="6384" y="5783"/>
                  </a:lnTo>
                  <a:lnTo>
                    <a:pt x="6298" y="5869"/>
                  </a:lnTo>
                  <a:lnTo>
                    <a:pt x="6187" y="5758"/>
                  </a:lnTo>
                  <a:cubicBezTo>
                    <a:pt x="6135" y="5826"/>
                    <a:pt x="6067" y="5912"/>
                    <a:pt x="5998" y="6006"/>
                  </a:cubicBezTo>
                  <a:lnTo>
                    <a:pt x="5612" y="2978"/>
                  </a:lnTo>
                  <a:lnTo>
                    <a:pt x="5698" y="2978"/>
                  </a:lnTo>
                  <a:cubicBezTo>
                    <a:pt x="5715" y="2978"/>
                    <a:pt x="5741" y="2961"/>
                    <a:pt x="5741" y="2935"/>
                  </a:cubicBezTo>
                  <a:lnTo>
                    <a:pt x="5741" y="2866"/>
                  </a:lnTo>
                  <a:cubicBezTo>
                    <a:pt x="5741" y="2841"/>
                    <a:pt x="5715" y="2823"/>
                    <a:pt x="5698" y="2823"/>
                  </a:cubicBezTo>
                  <a:lnTo>
                    <a:pt x="5552" y="2823"/>
                  </a:lnTo>
                  <a:lnTo>
                    <a:pt x="5552" y="2720"/>
                  </a:lnTo>
                  <a:cubicBezTo>
                    <a:pt x="5552" y="2703"/>
                    <a:pt x="5535" y="2678"/>
                    <a:pt x="5509" y="2678"/>
                  </a:cubicBezTo>
                  <a:lnTo>
                    <a:pt x="5226" y="2678"/>
                  </a:lnTo>
                  <a:cubicBezTo>
                    <a:pt x="5243" y="2635"/>
                    <a:pt x="5269" y="2592"/>
                    <a:pt x="5269" y="2540"/>
                  </a:cubicBezTo>
                  <a:cubicBezTo>
                    <a:pt x="5269" y="2446"/>
                    <a:pt x="5209" y="2369"/>
                    <a:pt x="5149" y="2326"/>
                  </a:cubicBezTo>
                  <a:lnTo>
                    <a:pt x="5363" y="2249"/>
                  </a:lnTo>
                  <a:cubicBezTo>
                    <a:pt x="5397" y="2214"/>
                    <a:pt x="5406" y="2197"/>
                    <a:pt x="5406" y="2180"/>
                  </a:cubicBezTo>
                  <a:lnTo>
                    <a:pt x="5380" y="2111"/>
                  </a:lnTo>
                  <a:cubicBezTo>
                    <a:pt x="5380" y="2103"/>
                    <a:pt x="5363" y="2094"/>
                    <a:pt x="5355" y="2094"/>
                  </a:cubicBezTo>
                  <a:lnTo>
                    <a:pt x="7379" y="1331"/>
                  </a:lnTo>
                  <a:close/>
                  <a:moveTo>
                    <a:pt x="5329" y="5612"/>
                  </a:moveTo>
                  <a:lnTo>
                    <a:pt x="5758" y="5852"/>
                  </a:lnTo>
                  <a:lnTo>
                    <a:pt x="5784" y="6058"/>
                  </a:lnTo>
                  <a:lnTo>
                    <a:pt x="5329" y="6058"/>
                  </a:lnTo>
                  <a:lnTo>
                    <a:pt x="5329" y="5612"/>
                  </a:lnTo>
                  <a:close/>
                  <a:moveTo>
                    <a:pt x="4437" y="5080"/>
                  </a:moveTo>
                  <a:lnTo>
                    <a:pt x="4737" y="5269"/>
                  </a:lnTo>
                  <a:lnTo>
                    <a:pt x="4737" y="6066"/>
                  </a:lnTo>
                  <a:lnTo>
                    <a:pt x="4308" y="6066"/>
                  </a:lnTo>
                  <a:lnTo>
                    <a:pt x="4437" y="5080"/>
                  </a:lnTo>
                  <a:close/>
                  <a:moveTo>
                    <a:pt x="5277" y="6006"/>
                  </a:moveTo>
                  <a:lnTo>
                    <a:pt x="5277" y="6066"/>
                  </a:lnTo>
                  <a:lnTo>
                    <a:pt x="4797" y="6066"/>
                  </a:lnTo>
                  <a:lnTo>
                    <a:pt x="4797" y="6006"/>
                  </a:lnTo>
                  <a:close/>
                  <a:moveTo>
                    <a:pt x="5277" y="6272"/>
                  </a:moveTo>
                  <a:lnTo>
                    <a:pt x="5277" y="6444"/>
                  </a:lnTo>
                  <a:lnTo>
                    <a:pt x="4797" y="6444"/>
                  </a:lnTo>
                  <a:lnTo>
                    <a:pt x="4797" y="6272"/>
                  </a:lnTo>
                  <a:close/>
                  <a:moveTo>
                    <a:pt x="5741" y="6272"/>
                  </a:moveTo>
                  <a:lnTo>
                    <a:pt x="5329" y="6513"/>
                  </a:lnTo>
                  <a:lnTo>
                    <a:pt x="5329" y="6272"/>
                  </a:lnTo>
                  <a:close/>
                  <a:moveTo>
                    <a:pt x="5277" y="6504"/>
                  </a:moveTo>
                  <a:lnTo>
                    <a:pt x="5277" y="6538"/>
                  </a:lnTo>
                  <a:lnTo>
                    <a:pt x="4797" y="6822"/>
                  </a:lnTo>
                  <a:lnTo>
                    <a:pt x="4797" y="6504"/>
                  </a:lnTo>
                  <a:close/>
                  <a:moveTo>
                    <a:pt x="9648" y="6429"/>
                  </a:moveTo>
                  <a:cubicBezTo>
                    <a:pt x="9690" y="6429"/>
                    <a:pt x="9731" y="6434"/>
                    <a:pt x="9773" y="6444"/>
                  </a:cubicBezTo>
                  <a:lnTo>
                    <a:pt x="9619" y="6873"/>
                  </a:lnTo>
                  <a:lnTo>
                    <a:pt x="9353" y="6521"/>
                  </a:lnTo>
                  <a:cubicBezTo>
                    <a:pt x="9445" y="6460"/>
                    <a:pt x="9545" y="6429"/>
                    <a:pt x="9648" y="6429"/>
                  </a:cubicBezTo>
                  <a:close/>
                  <a:moveTo>
                    <a:pt x="9910" y="6487"/>
                  </a:moveTo>
                  <a:cubicBezTo>
                    <a:pt x="10048" y="6556"/>
                    <a:pt x="10142" y="6667"/>
                    <a:pt x="10202" y="6796"/>
                  </a:cubicBezTo>
                  <a:lnTo>
                    <a:pt x="9773" y="6907"/>
                  </a:lnTo>
                  <a:lnTo>
                    <a:pt x="9910" y="6487"/>
                  </a:lnTo>
                  <a:close/>
                  <a:moveTo>
                    <a:pt x="5277" y="6779"/>
                  </a:moveTo>
                  <a:lnTo>
                    <a:pt x="5277" y="6950"/>
                  </a:lnTo>
                  <a:lnTo>
                    <a:pt x="4977" y="6950"/>
                  </a:lnTo>
                  <a:lnTo>
                    <a:pt x="5277" y="6779"/>
                  </a:lnTo>
                  <a:close/>
                  <a:moveTo>
                    <a:pt x="9250" y="6633"/>
                  </a:moveTo>
                  <a:lnTo>
                    <a:pt x="9516" y="6959"/>
                  </a:lnTo>
                  <a:cubicBezTo>
                    <a:pt x="9516" y="6959"/>
                    <a:pt x="9516" y="6967"/>
                    <a:pt x="9499" y="6967"/>
                  </a:cubicBezTo>
                  <a:lnTo>
                    <a:pt x="9499" y="6976"/>
                  </a:lnTo>
                  <a:lnTo>
                    <a:pt x="9267" y="7045"/>
                  </a:lnTo>
                  <a:lnTo>
                    <a:pt x="9267" y="6736"/>
                  </a:lnTo>
                  <a:cubicBezTo>
                    <a:pt x="9267" y="6701"/>
                    <a:pt x="9250" y="6667"/>
                    <a:pt x="9250" y="6633"/>
                  </a:cubicBezTo>
                  <a:close/>
                  <a:moveTo>
                    <a:pt x="4737" y="6272"/>
                  </a:moveTo>
                  <a:lnTo>
                    <a:pt x="4737" y="6856"/>
                  </a:lnTo>
                  <a:lnTo>
                    <a:pt x="4171" y="7182"/>
                  </a:lnTo>
                  <a:lnTo>
                    <a:pt x="4291" y="6272"/>
                  </a:lnTo>
                  <a:close/>
                  <a:moveTo>
                    <a:pt x="10219" y="6942"/>
                  </a:moveTo>
                  <a:cubicBezTo>
                    <a:pt x="10245" y="7027"/>
                    <a:pt x="10228" y="7113"/>
                    <a:pt x="10202" y="7199"/>
                  </a:cubicBezTo>
                  <a:cubicBezTo>
                    <a:pt x="10168" y="7285"/>
                    <a:pt x="10116" y="7362"/>
                    <a:pt x="10048" y="7422"/>
                  </a:cubicBezTo>
                  <a:lnTo>
                    <a:pt x="9782" y="7079"/>
                  </a:lnTo>
                  <a:lnTo>
                    <a:pt x="9782" y="7070"/>
                  </a:lnTo>
                  <a:lnTo>
                    <a:pt x="9782" y="7053"/>
                  </a:lnTo>
                  <a:lnTo>
                    <a:pt x="10219" y="6942"/>
                  </a:lnTo>
                  <a:close/>
                  <a:moveTo>
                    <a:pt x="5277" y="7010"/>
                  </a:moveTo>
                  <a:lnTo>
                    <a:pt x="5277" y="7456"/>
                  </a:lnTo>
                  <a:lnTo>
                    <a:pt x="4797" y="7456"/>
                  </a:lnTo>
                  <a:lnTo>
                    <a:pt x="4797" y="7053"/>
                  </a:lnTo>
                  <a:lnTo>
                    <a:pt x="4883" y="7010"/>
                  </a:lnTo>
                  <a:close/>
                  <a:moveTo>
                    <a:pt x="9541" y="7122"/>
                  </a:moveTo>
                  <a:lnTo>
                    <a:pt x="9404" y="7516"/>
                  </a:lnTo>
                  <a:cubicBezTo>
                    <a:pt x="9353" y="7499"/>
                    <a:pt x="9310" y="7465"/>
                    <a:pt x="9275" y="7431"/>
                  </a:cubicBezTo>
                  <a:lnTo>
                    <a:pt x="9275" y="7182"/>
                  </a:lnTo>
                  <a:lnTo>
                    <a:pt x="9541" y="7122"/>
                  </a:lnTo>
                  <a:close/>
                  <a:moveTo>
                    <a:pt x="9670" y="7173"/>
                  </a:moveTo>
                  <a:lnTo>
                    <a:pt x="9928" y="7516"/>
                  </a:lnTo>
                  <a:cubicBezTo>
                    <a:pt x="9853" y="7554"/>
                    <a:pt x="9752" y="7582"/>
                    <a:pt x="9650" y="7582"/>
                  </a:cubicBezTo>
                  <a:cubicBezTo>
                    <a:pt x="9611" y="7582"/>
                    <a:pt x="9571" y="7578"/>
                    <a:pt x="9533" y="7568"/>
                  </a:cubicBezTo>
                  <a:lnTo>
                    <a:pt x="9670" y="7173"/>
                  </a:lnTo>
                  <a:close/>
                  <a:moveTo>
                    <a:pt x="4737" y="7079"/>
                  </a:moveTo>
                  <a:lnTo>
                    <a:pt x="4737" y="7697"/>
                  </a:lnTo>
                  <a:lnTo>
                    <a:pt x="4111" y="7697"/>
                  </a:lnTo>
                  <a:lnTo>
                    <a:pt x="4136" y="7431"/>
                  </a:lnTo>
                  <a:lnTo>
                    <a:pt x="4737" y="7079"/>
                  </a:lnTo>
                  <a:close/>
                  <a:moveTo>
                    <a:pt x="5277" y="7508"/>
                  </a:moveTo>
                  <a:lnTo>
                    <a:pt x="5277" y="7697"/>
                  </a:lnTo>
                  <a:lnTo>
                    <a:pt x="4797" y="7697"/>
                  </a:lnTo>
                  <a:lnTo>
                    <a:pt x="4797" y="7508"/>
                  </a:lnTo>
                  <a:close/>
                  <a:moveTo>
                    <a:pt x="5741" y="6495"/>
                  </a:moveTo>
                  <a:cubicBezTo>
                    <a:pt x="5698" y="6650"/>
                    <a:pt x="5681" y="6770"/>
                    <a:pt x="5681" y="6770"/>
                  </a:cubicBezTo>
                  <a:lnTo>
                    <a:pt x="5912" y="7002"/>
                  </a:lnTo>
                  <a:lnTo>
                    <a:pt x="5998" y="7697"/>
                  </a:lnTo>
                  <a:lnTo>
                    <a:pt x="5329" y="7697"/>
                  </a:lnTo>
                  <a:lnTo>
                    <a:pt x="5329" y="6736"/>
                  </a:lnTo>
                  <a:lnTo>
                    <a:pt x="5741" y="6495"/>
                  </a:lnTo>
                  <a:close/>
                  <a:moveTo>
                    <a:pt x="6753" y="6169"/>
                  </a:moveTo>
                  <a:lnTo>
                    <a:pt x="6873" y="6281"/>
                  </a:lnTo>
                  <a:lnTo>
                    <a:pt x="6968" y="6187"/>
                  </a:lnTo>
                  <a:lnTo>
                    <a:pt x="7765" y="7010"/>
                  </a:lnTo>
                  <a:lnTo>
                    <a:pt x="7765" y="7697"/>
                  </a:lnTo>
                  <a:lnTo>
                    <a:pt x="6213" y="7697"/>
                  </a:lnTo>
                  <a:lnTo>
                    <a:pt x="6127" y="7002"/>
                  </a:lnTo>
                  <a:lnTo>
                    <a:pt x="6787" y="6367"/>
                  </a:lnTo>
                  <a:lnTo>
                    <a:pt x="6667" y="6255"/>
                  </a:lnTo>
                  <a:lnTo>
                    <a:pt x="6753" y="6169"/>
                  </a:lnTo>
                  <a:close/>
                  <a:moveTo>
                    <a:pt x="9275" y="7611"/>
                  </a:moveTo>
                  <a:cubicBezTo>
                    <a:pt x="9318" y="7645"/>
                    <a:pt x="9370" y="7671"/>
                    <a:pt x="9430" y="7688"/>
                  </a:cubicBezTo>
                  <a:cubicBezTo>
                    <a:pt x="9447" y="7697"/>
                    <a:pt x="9464" y="7697"/>
                    <a:pt x="9490" y="7714"/>
                  </a:cubicBezTo>
                  <a:lnTo>
                    <a:pt x="9275" y="7714"/>
                  </a:lnTo>
                  <a:lnTo>
                    <a:pt x="9275" y="7697"/>
                  </a:lnTo>
                  <a:lnTo>
                    <a:pt x="9275" y="7611"/>
                  </a:lnTo>
                  <a:close/>
                  <a:moveTo>
                    <a:pt x="507" y="8357"/>
                  </a:moveTo>
                  <a:cubicBezTo>
                    <a:pt x="507" y="8427"/>
                    <a:pt x="505" y="8488"/>
                    <a:pt x="473" y="8512"/>
                  </a:cubicBezTo>
                  <a:cubicBezTo>
                    <a:pt x="464" y="8520"/>
                    <a:pt x="438" y="8537"/>
                    <a:pt x="421" y="8537"/>
                  </a:cubicBezTo>
                  <a:lnTo>
                    <a:pt x="421" y="8486"/>
                  </a:lnTo>
                  <a:cubicBezTo>
                    <a:pt x="421" y="8469"/>
                    <a:pt x="404" y="8452"/>
                    <a:pt x="387" y="8452"/>
                  </a:cubicBezTo>
                  <a:cubicBezTo>
                    <a:pt x="378" y="8452"/>
                    <a:pt x="353" y="8460"/>
                    <a:pt x="353" y="8486"/>
                  </a:cubicBezTo>
                  <a:lnTo>
                    <a:pt x="353" y="8537"/>
                  </a:lnTo>
                  <a:cubicBezTo>
                    <a:pt x="275" y="8529"/>
                    <a:pt x="267" y="8460"/>
                    <a:pt x="267" y="8357"/>
                  </a:cubicBezTo>
                  <a:close/>
                  <a:moveTo>
                    <a:pt x="430" y="8700"/>
                  </a:moveTo>
                  <a:cubicBezTo>
                    <a:pt x="438" y="8700"/>
                    <a:pt x="464" y="8709"/>
                    <a:pt x="473" y="8718"/>
                  </a:cubicBezTo>
                  <a:cubicBezTo>
                    <a:pt x="490" y="8743"/>
                    <a:pt x="507" y="8795"/>
                    <a:pt x="507" y="8846"/>
                  </a:cubicBezTo>
                  <a:lnTo>
                    <a:pt x="275" y="8846"/>
                  </a:lnTo>
                  <a:cubicBezTo>
                    <a:pt x="275" y="8761"/>
                    <a:pt x="293" y="8709"/>
                    <a:pt x="361" y="8700"/>
                  </a:cubicBezTo>
                  <a:lnTo>
                    <a:pt x="361" y="8718"/>
                  </a:lnTo>
                  <a:cubicBezTo>
                    <a:pt x="361" y="8726"/>
                    <a:pt x="378" y="8752"/>
                    <a:pt x="396" y="8752"/>
                  </a:cubicBezTo>
                  <a:cubicBezTo>
                    <a:pt x="404" y="8752"/>
                    <a:pt x="430" y="8743"/>
                    <a:pt x="430" y="8718"/>
                  </a:cubicBezTo>
                  <a:lnTo>
                    <a:pt x="430" y="8700"/>
                  </a:lnTo>
                  <a:close/>
                  <a:moveTo>
                    <a:pt x="8641" y="1"/>
                  </a:moveTo>
                  <a:lnTo>
                    <a:pt x="2420" y="2360"/>
                  </a:lnTo>
                  <a:lnTo>
                    <a:pt x="790" y="970"/>
                  </a:lnTo>
                  <a:cubicBezTo>
                    <a:pt x="790" y="970"/>
                    <a:pt x="735" y="930"/>
                    <a:pt x="666" y="930"/>
                  </a:cubicBezTo>
                  <a:cubicBezTo>
                    <a:pt x="611" y="930"/>
                    <a:pt x="548" y="956"/>
                    <a:pt x="499" y="1047"/>
                  </a:cubicBezTo>
                  <a:cubicBezTo>
                    <a:pt x="387" y="1262"/>
                    <a:pt x="1" y="2720"/>
                    <a:pt x="327" y="3716"/>
                  </a:cubicBezTo>
                  <a:lnTo>
                    <a:pt x="327" y="7782"/>
                  </a:lnTo>
                  <a:lnTo>
                    <a:pt x="112" y="7782"/>
                  </a:lnTo>
                  <a:cubicBezTo>
                    <a:pt x="52" y="7782"/>
                    <a:pt x="9" y="7842"/>
                    <a:pt x="9" y="7894"/>
                  </a:cubicBezTo>
                  <a:cubicBezTo>
                    <a:pt x="9" y="7937"/>
                    <a:pt x="44" y="7980"/>
                    <a:pt x="70" y="7988"/>
                  </a:cubicBezTo>
                  <a:lnTo>
                    <a:pt x="70" y="8117"/>
                  </a:lnTo>
                  <a:cubicBezTo>
                    <a:pt x="35" y="8151"/>
                    <a:pt x="1" y="8194"/>
                    <a:pt x="1" y="8237"/>
                  </a:cubicBezTo>
                  <a:cubicBezTo>
                    <a:pt x="1" y="8297"/>
                    <a:pt x="52" y="8340"/>
                    <a:pt x="104" y="8340"/>
                  </a:cubicBezTo>
                  <a:lnTo>
                    <a:pt x="215" y="8340"/>
                  </a:lnTo>
                  <a:cubicBezTo>
                    <a:pt x="215" y="8443"/>
                    <a:pt x="215" y="8555"/>
                    <a:pt x="353" y="8580"/>
                  </a:cubicBezTo>
                  <a:lnTo>
                    <a:pt x="353" y="8632"/>
                  </a:lnTo>
                  <a:cubicBezTo>
                    <a:pt x="224" y="8658"/>
                    <a:pt x="215" y="8752"/>
                    <a:pt x="215" y="8838"/>
                  </a:cubicBezTo>
                  <a:lnTo>
                    <a:pt x="121" y="8838"/>
                  </a:lnTo>
                  <a:cubicBezTo>
                    <a:pt x="52" y="8838"/>
                    <a:pt x="9" y="8889"/>
                    <a:pt x="9" y="8941"/>
                  </a:cubicBezTo>
                  <a:cubicBezTo>
                    <a:pt x="9" y="8984"/>
                    <a:pt x="44" y="9026"/>
                    <a:pt x="78" y="9044"/>
                  </a:cubicBezTo>
                  <a:lnTo>
                    <a:pt x="78" y="9799"/>
                  </a:lnTo>
                  <a:cubicBezTo>
                    <a:pt x="35" y="9824"/>
                    <a:pt x="9" y="9859"/>
                    <a:pt x="9" y="9902"/>
                  </a:cubicBezTo>
                  <a:cubicBezTo>
                    <a:pt x="9" y="9962"/>
                    <a:pt x="61" y="10005"/>
                    <a:pt x="121" y="10005"/>
                  </a:cubicBezTo>
                  <a:lnTo>
                    <a:pt x="653" y="10005"/>
                  </a:lnTo>
                  <a:cubicBezTo>
                    <a:pt x="722" y="10005"/>
                    <a:pt x="764" y="9953"/>
                    <a:pt x="764" y="9902"/>
                  </a:cubicBezTo>
                  <a:cubicBezTo>
                    <a:pt x="764" y="9859"/>
                    <a:pt x="730" y="9816"/>
                    <a:pt x="687" y="9790"/>
                  </a:cubicBezTo>
                  <a:lnTo>
                    <a:pt x="687" y="9026"/>
                  </a:lnTo>
                  <a:cubicBezTo>
                    <a:pt x="730" y="9018"/>
                    <a:pt x="764" y="8975"/>
                    <a:pt x="764" y="8924"/>
                  </a:cubicBezTo>
                  <a:cubicBezTo>
                    <a:pt x="764" y="8855"/>
                    <a:pt x="704" y="8812"/>
                    <a:pt x="653" y="8812"/>
                  </a:cubicBezTo>
                  <a:lnTo>
                    <a:pt x="559" y="8812"/>
                  </a:lnTo>
                  <a:cubicBezTo>
                    <a:pt x="559" y="8752"/>
                    <a:pt x="559" y="8683"/>
                    <a:pt x="516" y="8640"/>
                  </a:cubicBezTo>
                  <a:cubicBezTo>
                    <a:pt x="490" y="8623"/>
                    <a:pt x="464" y="8615"/>
                    <a:pt x="421" y="8615"/>
                  </a:cubicBezTo>
                  <a:lnTo>
                    <a:pt x="421" y="8572"/>
                  </a:lnTo>
                  <a:cubicBezTo>
                    <a:pt x="464" y="8572"/>
                    <a:pt x="490" y="8555"/>
                    <a:pt x="516" y="8529"/>
                  </a:cubicBezTo>
                  <a:cubicBezTo>
                    <a:pt x="559" y="8486"/>
                    <a:pt x="559" y="8400"/>
                    <a:pt x="559" y="8323"/>
                  </a:cubicBezTo>
                  <a:lnTo>
                    <a:pt x="559" y="8314"/>
                  </a:lnTo>
                  <a:lnTo>
                    <a:pt x="644" y="8314"/>
                  </a:lnTo>
                  <a:cubicBezTo>
                    <a:pt x="704" y="8314"/>
                    <a:pt x="747" y="8254"/>
                    <a:pt x="747" y="8203"/>
                  </a:cubicBezTo>
                  <a:cubicBezTo>
                    <a:pt x="747" y="8160"/>
                    <a:pt x="722" y="8117"/>
                    <a:pt x="670" y="8100"/>
                  </a:cubicBezTo>
                  <a:lnTo>
                    <a:pt x="670" y="7980"/>
                  </a:lnTo>
                  <a:cubicBezTo>
                    <a:pt x="713" y="7971"/>
                    <a:pt x="747" y="7928"/>
                    <a:pt x="747" y="7868"/>
                  </a:cubicBezTo>
                  <a:cubicBezTo>
                    <a:pt x="747" y="7808"/>
                    <a:pt x="696" y="7765"/>
                    <a:pt x="644" y="7765"/>
                  </a:cubicBezTo>
                  <a:lnTo>
                    <a:pt x="438" y="7765"/>
                  </a:lnTo>
                  <a:lnTo>
                    <a:pt x="438" y="3964"/>
                  </a:lnTo>
                  <a:cubicBezTo>
                    <a:pt x="996" y="5106"/>
                    <a:pt x="2369" y="5801"/>
                    <a:pt x="2369" y="5801"/>
                  </a:cubicBezTo>
                  <a:cubicBezTo>
                    <a:pt x="2369" y="5801"/>
                    <a:pt x="2399" y="5815"/>
                    <a:pt x="2437" y="5815"/>
                  </a:cubicBezTo>
                  <a:cubicBezTo>
                    <a:pt x="2492" y="5815"/>
                    <a:pt x="2563" y="5785"/>
                    <a:pt x="2583" y="5638"/>
                  </a:cubicBezTo>
                  <a:lnTo>
                    <a:pt x="2703" y="3055"/>
                  </a:lnTo>
                  <a:lnTo>
                    <a:pt x="4479" y="2377"/>
                  </a:lnTo>
                  <a:lnTo>
                    <a:pt x="4479" y="2403"/>
                  </a:lnTo>
                  <a:lnTo>
                    <a:pt x="4505" y="2463"/>
                  </a:lnTo>
                  <a:cubicBezTo>
                    <a:pt x="4512" y="2482"/>
                    <a:pt x="4528" y="2492"/>
                    <a:pt x="4543" y="2492"/>
                  </a:cubicBezTo>
                  <a:cubicBezTo>
                    <a:pt x="4548" y="2492"/>
                    <a:pt x="4552" y="2491"/>
                    <a:pt x="4557" y="2489"/>
                  </a:cubicBezTo>
                  <a:lnTo>
                    <a:pt x="4797" y="2403"/>
                  </a:lnTo>
                  <a:lnTo>
                    <a:pt x="4797" y="2403"/>
                  </a:lnTo>
                  <a:cubicBezTo>
                    <a:pt x="4780" y="2420"/>
                    <a:pt x="4780" y="2454"/>
                    <a:pt x="4780" y="2489"/>
                  </a:cubicBezTo>
                  <a:cubicBezTo>
                    <a:pt x="4780" y="2540"/>
                    <a:pt x="4797" y="2583"/>
                    <a:pt x="4823" y="2626"/>
                  </a:cubicBezTo>
                  <a:lnTo>
                    <a:pt x="4522" y="2626"/>
                  </a:lnTo>
                  <a:cubicBezTo>
                    <a:pt x="4505" y="2626"/>
                    <a:pt x="4479" y="2652"/>
                    <a:pt x="4479" y="2669"/>
                  </a:cubicBezTo>
                  <a:lnTo>
                    <a:pt x="4479" y="2763"/>
                  </a:lnTo>
                  <a:lnTo>
                    <a:pt x="4351" y="2763"/>
                  </a:lnTo>
                  <a:cubicBezTo>
                    <a:pt x="4334" y="2763"/>
                    <a:pt x="4308" y="2789"/>
                    <a:pt x="4308" y="2806"/>
                  </a:cubicBezTo>
                  <a:lnTo>
                    <a:pt x="4308" y="2883"/>
                  </a:lnTo>
                  <a:cubicBezTo>
                    <a:pt x="4308" y="2909"/>
                    <a:pt x="4334" y="2926"/>
                    <a:pt x="4351" y="2926"/>
                  </a:cubicBezTo>
                  <a:lnTo>
                    <a:pt x="4479" y="2926"/>
                  </a:lnTo>
                  <a:lnTo>
                    <a:pt x="3879" y="7671"/>
                  </a:lnTo>
                  <a:lnTo>
                    <a:pt x="2935" y="7671"/>
                  </a:lnTo>
                  <a:cubicBezTo>
                    <a:pt x="2918" y="7671"/>
                    <a:pt x="2909" y="7688"/>
                    <a:pt x="2909" y="7714"/>
                  </a:cubicBezTo>
                  <a:lnTo>
                    <a:pt x="2909" y="8203"/>
                  </a:lnTo>
                  <a:cubicBezTo>
                    <a:pt x="2909" y="8229"/>
                    <a:pt x="2918" y="8246"/>
                    <a:pt x="2935" y="8246"/>
                  </a:cubicBezTo>
                  <a:lnTo>
                    <a:pt x="3261" y="8246"/>
                  </a:lnTo>
                  <a:lnTo>
                    <a:pt x="3261" y="10047"/>
                  </a:lnTo>
                  <a:lnTo>
                    <a:pt x="3682" y="10047"/>
                  </a:lnTo>
                  <a:lnTo>
                    <a:pt x="3682" y="8271"/>
                  </a:lnTo>
                  <a:lnTo>
                    <a:pt x="6727" y="8271"/>
                  </a:lnTo>
                  <a:lnTo>
                    <a:pt x="6727" y="10073"/>
                  </a:lnTo>
                  <a:lnTo>
                    <a:pt x="7139" y="10073"/>
                  </a:lnTo>
                  <a:lnTo>
                    <a:pt x="7139" y="8271"/>
                  </a:lnTo>
                  <a:lnTo>
                    <a:pt x="10185" y="8271"/>
                  </a:lnTo>
                  <a:lnTo>
                    <a:pt x="10185" y="10073"/>
                  </a:lnTo>
                  <a:lnTo>
                    <a:pt x="10605" y="10073"/>
                  </a:lnTo>
                  <a:lnTo>
                    <a:pt x="10605" y="8271"/>
                  </a:lnTo>
                  <a:lnTo>
                    <a:pt x="11000" y="8271"/>
                  </a:lnTo>
                  <a:cubicBezTo>
                    <a:pt x="11026" y="8271"/>
                    <a:pt x="11034" y="8246"/>
                    <a:pt x="11034" y="8220"/>
                  </a:cubicBezTo>
                  <a:lnTo>
                    <a:pt x="11034" y="7731"/>
                  </a:lnTo>
                  <a:cubicBezTo>
                    <a:pt x="11034" y="7714"/>
                    <a:pt x="11026" y="7688"/>
                    <a:pt x="11000" y="7688"/>
                  </a:cubicBezTo>
                  <a:lnTo>
                    <a:pt x="9833" y="7688"/>
                  </a:lnTo>
                  <a:cubicBezTo>
                    <a:pt x="10056" y="7637"/>
                    <a:pt x="10262" y="7465"/>
                    <a:pt x="10348" y="7225"/>
                  </a:cubicBezTo>
                  <a:cubicBezTo>
                    <a:pt x="10477" y="6856"/>
                    <a:pt x="10271" y="6444"/>
                    <a:pt x="9910" y="6315"/>
                  </a:cubicBezTo>
                  <a:cubicBezTo>
                    <a:pt x="9831" y="6289"/>
                    <a:pt x="9751" y="6276"/>
                    <a:pt x="9673" y="6276"/>
                  </a:cubicBezTo>
                  <a:cubicBezTo>
                    <a:pt x="9496" y="6276"/>
                    <a:pt x="9329" y="6340"/>
                    <a:pt x="9198" y="6453"/>
                  </a:cubicBezTo>
                  <a:cubicBezTo>
                    <a:pt x="9130" y="6367"/>
                    <a:pt x="9018" y="6315"/>
                    <a:pt x="8898" y="6315"/>
                  </a:cubicBezTo>
                  <a:lnTo>
                    <a:pt x="8332" y="6315"/>
                  </a:lnTo>
                  <a:lnTo>
                    <a:pt x="7613" y="5567"/>
                  </a:lnTo>
                  <a:lnTo>
                    <a:pt x="7613" y="5567"/>
                  </a:lnTo>
                  <a:lnTo>
                    <a:pt x="7714" y="5466"/>
                  </a:lnTo>
                  <a:lnTo>
                    <a:pt x="7594" y="5354"/>
                  </a:lnTo>
                  <a:lnTo>
                    <a:pt x="7680" y="5269"/>
                  </a:lnTo>
                  <a:lnTo>
                    <a:pt x="7791" y="5380"/>
                  </a:lnTo>
                  <a:lnTo>
                    <a:pt x="8581" y="4634"/>
                  </a:lnTo>
                  <a:lnTo>
                    <a:pt x="8246" y="4291"/>
                  </a:lnTo>
                  <a:cubicBezTo>
                    <a:pt x="8246" y="4291"/>
                    <a:pt x="8023" y="4299"/>
                    <a:pt x="7748" y="4402"/>
                  </a:cubicBezTo>
                  <a:lnTo>
                    <a:pt x="8203" y="2412"/>
                  </a:lnTo>
                  <a:lnTo>
                    <a:pt x="8452" y="2463"/>
                  </a:lnTo>
                  <a:cubicBezTo>
                    <a:pt x="8469" y="2463"/>
                    <a:pt x="8495" y="2454"/>
                    <a:pt x="8495" y="2429"/>
                  </a:cubicBezTo>
                  <a:lnTo>
                    <a:pt x="8606" y="1837"/>
                  </a:lnTo>
                  <a:cubicBezTo>
                    <a:pt x="8606" y="1811"/>
                    <a:pt x="8598" y="1785"/>
                    <a:pt x="8581" y="1785"/>
                  </a:cubicBezTo>
                  <a:lnTo>
                    <a:pt x="8520" y="1777"/>
                  </a:lnTo>
                  <a:cubicBezTo>
                    <a:pt x="8838" y="1511"/>
                    <a:pt x="8812" y="876"/>
                    <a:pt x="8804" y="764"/>
                  </a:cubicBezTo>
                  <a:lnTo>
                    <a:pt x="8907" y="713"/>
                  </a:lnTo>
                  <a:lnTo>
                    <a:pt x="86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0" y="4635025"/>
              <a:ext cx="9144000" cy="508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3"/>
          <p:cNvSpPr txBox="1">
            <a:spLocks noGrp="1"/>
          </p:cNvSpPr>
          <p:nvPr>
            <p:ph type="title" idx="2" hasCustomPrompt="1"/>
          </p:nvPr>
        </p:nvSpPr>
        <p:spPr>
          <a:xfrm>
            <a:off x="1514875" y="1430152"/>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3" hasCustomPrompt="1"/>
          </p:nvPr>
        </p:nvSpPr>
        <p:spPr>
          <a:xfrm>
            <a:off x="1514875" y="2863549"/>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title" idx="4" hasCustomPrompt="1"/>
          </p:nvPr>
        </p:nvSpPr>
        <p:spPr>
          <a:xfrm>
            <a:off x="4204663" y="1430152"/>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title" idx="5" hasCustomPrompt="1"/>
          </p:nvPr>
        </p:nvSpPr>
        <p:spPr>
          <a:xfrm>
            <a:off x="4204663" y="2863549"/>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a:spLocks noGrp="1"/>
          </p:cNvSpPr>
          <p:nvPr>
            <p:ph type="title" idx="6" hasCustomPrompt="1"/>
          </p:nvPr>
        </p:nvSpPr>
        <p:spPr>
          <a:xfrm>
            <a:off x="6894450" y="1430152"/>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a:spLocks noGrp="1"/>
          </p:cNvSpPr>
          <p:nvPr>
            <p:ph type="title" idx="7" hasCustomPrompt="1"/>
          </p:nvPr>
        </p:nvSpPr>
        <p:spPr>
          <a:xfrm>
            <a:off x="6894450" y="2863549"/>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1"/>
          </p:nvPr>
        </p:nvSpPr>
        <p:spPr>
          <a:xfrm>
            <a:off x="954163" y="1928475"/>
            <a:ext cx="18561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b="1">
                <a:latin typeface="Archivo"/>
                <a:ea typeface="Archivo"/>
                <a:cs typeface="Archivo"/>
                <a:sym typeface="Archivo"/>
              </a:defRPr>
            </a:lvl2pPr>
            <a:lvl3pPr lvl="2" rtl="0">
              <a:lnSpc>
                <a:spcPct val="100000"/>
              </a:lnSpc>
              <a:spcBef>
                <a:spcPts val="0"/>
              </a:spcBef>
              <a:spcAft>
                <a:spcPts val="0"/>
              </a:spcAft>
              <a:buSzPts val="2400"/>
              <a:buFont typeface="Archivo"/>
              <a:buNone/>
              <a:defRPr sz="2400" b="1">
                <a:latin typeface="Archivo"/>
                <a:ea typeface="Archivo"/>
                <a:cs typeface="Archivo"/>
                <a:sym typeface="Archivo"/>
              </a:defRPr>
            </a:lvl3pPr>
            <a:lvl4pPr lvl="3" rtl="0">
              <a:lnSpc>
                <a:spcPct val="100000"/>
              </a:lnSpc>
              <a:spcBef>
                <a:spcPts val="0"/>
              </a:spcBef>
              <a:spcAft>
                <a:spcPts val="0"/>
              </a:spcAft>
              <a:buSzPts val="2400"/>
              <a:buFont typeface="Archivo"/>
              <a:buNone/>
              <a:defRPr sz="2400" b="1">
                <a:latin typeface="Archivo"/>
                <a:ea typeface="Archivo"/>
                <a:cs typeface="Archivo"/>
                <a:sym typeface="Archivo"/>
              </a:defRPr>
            </a:lvl4pPr>
            <a:lvl5pPr lvl="4" rtl="0">
              <a:lnSpc>
                <a:spcPct val="100000"/>
              </a:lnSpc>
              <a:spcBef>
                <a:spcPts val="0"/>
              </a:spcBef>
              <a:spcAft>
                <a:spcPts val="0"/>
              </a:spcAft>
              <a:buSzPts val="2400"/>
              <a:buFont typeface="Archivo"/>
              <a:buNone/>
              <a:defRPr sz="2400" b="1">
                <a:latin typeface="Archivo"/>
                <a:ea typeface="Archivo"/>
                <a:cs typeface="Archivo"/>
                <a:sym typeface="Archivo"/>
              </a:defRPr>
            </a:lvl5pPr>
            <a:lvl6pPr lvl="5" rtl="0">
              <a:lnSpc>
                <a:spcPct val="100000"/>
              </a:lnSpc>
              <a:spcBef>
                <a:spcPts val="0"/>
              </a:spcBef>
              <a:spcAft>
                <a:spcPts val="0"/>
              </a:spcAft>
              <a:buSzPts val="2400"/>
              <a:buFont typeface="Archivo"/>
              <a:buNone/>
              <a:defRPr sz="2400" b="1">
                <a:latin typeface="Archivo"/>
                <a:ea typeface="Archivo"/>
                <a:cs typeface="Archivo"/>
                <a:sym typeface="Archivo"/>
              </a:defRPr>
            </a:lvl6pPr>
            <a:lvl7pPr lvl="6" rtl="0">
              <a:lnSpc>
                <a:spcPct val="100000"/>
              </a:lnSpc>
              <a:spcBef>
                <a:spcPts val="0"/>
              </a:spcBef>
              <a:spcAft>
                <a:spcPts val="0"/>
              </a:spcAft>
              <a:buSzPts val="2400"/>
              <a:buFont typeface="Archivo"/>
              <a:buNone/>
              <a:defRPr sz="2400" b="1">
                <a:latin typeface="Archivo"/>
                <a:ea typeface="Archivo"/>
                <a:cs typeface="Archivo"/>
                <a:sym typeface="Archivo"/>
              </a:defRPr>
            </a:lvl7pPr>
            <a:lvl8pPr lvl="7" rtl="0">
              <a:lnSpc>
                <a:spcPct val="100000"/>
              </a:lnSpc>
              <a:spcBef>
                <a:spcPts val="0"/>
              </a:spcBef>
              <a:spcAft>
                <a:spcPts val="0"/>
              </a:spcAft>
              <a:buSzPts val="2400"/>
              <a:buFont typeface="Archivo"/>
              <a:buNone/>
              <a:defRPr sz="2400" b="1">
                <a:latin typeface="Archivo"/>
                <a:ea typeface="Archivo"/>
                <a:cs typeface="Archivo"/>
                <a:sym typeface="Archivo"/>
              </a:defRPr>
            </a:lvl8pPr>
            <a:lvl9pPr lvl="8"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12" name="Google Shape;112;p13"/>
          <p:cNvSpPr txBox="1">
            <a:spLocks noGrp="1"/>
          </p:cNvSpPr>
          <p:nvPr>
            <p:ph type="subTitle" idx="8"/>
          </p:nvPr>
        </p:nvSpPr>
        <p:spPr>
          <a:xfrm>
            <a:off x="3644700" y="1928475"/>
            <a:ext cx="18546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b="1">
                <a:latin typeface="Archivo"/>
                <a:ea typeface="Archivo"/>
                <a:cs typeface="Archivo"/>
                <a:sym typeface="Archivo"/>
              </a:defRPr>
            </a:lvl2pPr>
            <a:lvl3pPr lvl="2" rtl="0">
              <a:lnSpc>
                <a:spcPct val="100000"/>
              </a:lnSpc>
              <a:spcBef>
                <a:spcPts val="0"/>
              </a:spcBef>
              <a:spcAft>
                <a:spcPts val="0"/>
              </a:spcAft>
              <a:buSzPts val="2400"/>
              <a:buFont typeface="Archivo"/>
              <a:buNone/>
              <a:defRPr sz="2400" b="1">
                <a:latin typeface="Archivo"/>
                <a:ea typeface="Archivo"/>
                <a:cs typeface="Archivo"/>
                <a:sym typeface="Archivo"/>
              </a:defRPr>
            </a:lvl3pPr>
            <a:lvl4pPr lvl="3" rtl="0">
              <a:lnSpc>
                <a:spcPct val="100000"/>
              </a:lnSpc>
              <a:spcBef>
                <a:spcPts val="0"/>
              </a:spcBef>
              <a:spcAft>
                <a:spcPts val="0"/>
              </a:spcAft>
              <a:buSzPts val="2400"/>
              <a:buFont typeface="Archivo"/>
              <a:buNone/>
              <a:defRPr sz="2400" b="1">
                <a:latin typeface="Archivo"/>
                <a:ea typeface="Archivo"/>
                <a:cs typeface="Archivo"/>
                <a:sym typeface="Archivo"/>
              </a:defRPr>
            </a:lvl4pPr>
            <a:lvl5pPr lvl="4" rtl="0">
              <a:lnSpc>
                <a:spcPct val="100000"/>
              </a:lnSpc>
              <a:spcBef>
                <a:spcPts val="0"/>
              </a:spcBef>
              <a:spcAft>
                <a:spcPts val="0"/>
              </a:spcAft>
              <a:buSzPts val="2400"/>
              <a:buFont typeface="Archivo"/>
              <a:buNone/>
              <a:defRPr sz="2400" b="1">
                <a:latin typeface="Archivo"/>
                <a:ea typeface="Archivo"/>
                <a:cs typeface="Archivo"/>
                <a:sym typeface="Archivo"/>
              </a:defRPr>
            </a:lvl5pPr>
            <a:lvl6pPr lvl="5" rtl="0">
              <a:lnSpc>
                <a:spcPct val="100000"/>
              </a:lnSpc>
              <a:spcBef>
                <a:spcPts val="0"/>
              </a:spcBef>
              <a:spcAft>
                <a:spcPts val="0"/>
              </a:spcAft>
              <a:buSzPts val="2400"/>
              <a:buFont typeface="Archivo"/>
              <a:buNone/>
              <a:defRPr sz="2400" b="1">
                <a:latin typeface="Archivo"/>
                <a:ea typeface="Archivo"/>
                <a:cs typeface="Archivo"/>
                <a:sym typeface="Archivo"/>
              </a:defRPr>
            </a:lvl6pPr>
            <a:lvl7pPr lvl="6" rtl="0">
              <a:lnSpc>
                <a:spcPct val="100000"/>
              </a:lnSpc>
              <a:spcBef>
                <a:spcPts val="0"/>
              </a:spcBef>
              <a:spcAft>
                <a:spcPts val="0"/>
              </a:spcAft>
              <a:buSzPts val="2400"/>
              <a:buFont typeface="Archivo"/>
              <a:buNone/>
              <a:defRPr sz="2400" b="1">
                <a:latin typeface="Archivo"/>
                <a:ea typeface="Archivo"/>
                <a:cs typeface="Archivo"/>
                <a:sym typeface="Archivo"/>
              </a:defRPr>
            </a:lvl7pPr>
            <a:lvl8pPr lvl="7" rtl="0">
              <a:lnSpc>
                <a:spcPct val="100000"/>
              </a:lnSpc>
              <a:spcBef>
                <a:spcPts val="0"/>
              </a:spcBef>
              <a:spcAft>
                <a:spcPts val="0"/>
              </a:spcAft>
              <a:buSzPts val="2400"/>
              <a:buFont typeface="Archivo"/>
              <a:buNone/>
              <a:defRPr sz="2400" b="1">
                <a:latin typeface="Archivo"/>
                <a:ea typeface="Archivo"/>
                <a:cs typeface="Archivo"/>
                <a:sym typeface="Archivo"/>
              </a:defRPr>
            </a:lvl8pPr>
            <a:lvl9pPr lvl="8"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13" name="Google Shape;113;p13"/>
          <p:cNvSpPr txBox="1">
            <a:spLocks noGrp="1"/>
          </p:cNvSpPr>
          <p:nvPr>
            <p:ph type="subTitle" idx="9"/>
          </p:nvPr>
        </p:nvSpPr>
        <p:spPr>
          <a:xfrm>
            <a:off x="6333738" y="1928475"/>
            <a:ext cx="18561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b="1">
                <a:latin typeface="Archivo"/>
                <a:ea typeface="Archivo"/>
                <a:cs typeface="Archivo"/>
                <a:sym typeface="Archivo"/>
              </a:defRPr>
            </a:lvl2pPr>
            <a:lvl3pPr lvl="2" rtl="0">
              <a:lnSpc>
                <a:spcPct val="100000"/>
              </a:lnSpc>
              <a:spcBef>
                <a:spcPts val="0"/>
              </a:spcBef>
              <a:spcAft>
                <a:spcPts val="0"/>
              </a:spcAft>
              <a:buSzPts val="2400"/>
              <a:buFont typeface="Archivo"/>
              <a:buNone/>
              <a:defRPr sz="2400" b="1">
                <a:latin typeface="Archivo"/>
                <a:ea typeface="Archivo"/>
                <a:cs typeface="Archivo"/>
                <a:sym typeface="Archivo"/>
              </a:defRPr>
            </a:lvl3pPr>
            <a:lvl4pPr lvl="3" rtl="0">
              <a:lnSpc>
                <a:spcPct val="100000"/>
              </a:lnSpc>
              <a:spcBef>
                <a:spcPts val="0"/>
              </a:spcBef>
              <a:spcAft>
                <a:spcPts val="0"/>
              </a:spcAft>
              <a:buSzPts val="2400"/>
              <a:buFont typeface="Archivo"/>
              <a:buNone/>
              <a:defRPr sz="2400" b="1">
                <a:latin typeface="Archivo"/>
                <a:ea typeface="Archivo"/>
                <a:cs typeface="Archivo"/>
                <a:sym typeface="Archivo"/>
              </a:defRPr>
            </a:lvl4pPr>
            <a:lvl5pPr lvl="4" rtl="0">
              <a:lnSpc>
                <a:spcPct val="100000"/>
              </a:lnSpc>
              <a:spcBef>
                <a:spcPts val="0"/>
              </a:spcBef>
              <a:spcAft>
                <a:spcPts val="0"/>
              </a:spcAft>
              <a:buSzPts val="2400"/>
              <a:buFont typeface="Archivo"/>
              <a:buNone/>
              <a:defRPr sz="2400" b="1">
                <a:latin typeface="Archivo"/>
                <a:ea typeface="Archivo"/>
                <a:cs typeface="Archivo"/>
                <a:sym typeface="Archivo"/>
              </a:defRPr>
            </a:lvl5pPr>
            <a:lvl6pPr lvl="5" rtl="0">
              <a:lnSpc>
                <a:spcPct val="100000"/>
              </a:lnSpc>
              <a:spcBef>
                <a:spcPts val="0"/>
              </a:spcBef>
              <a:spcAft>
                <a:spcPts val="0"/>
              </a:spcAft>
              <a:buSzPts val="2400"/>
              <a:buFont typeface="Archivo"/>
              <a:buNone/>
              <a:defRPr sz="2400" b="1">
                <a:latin typeface="Archivo"/>
                <a:ea typeface="Archivo"/>
                <a:cs typeface="Archivo"/>
                <a:sym typeface="Archivo"/>
              </a:defRPr>
            </a:lvl6pPr>
            <a:lvl7pPr lvl="6" rtl="0">
              <a:lnSpc>
                <a:spcPct val="100000"/>
              </a:lnSpc>
              <a:spcBef>
                <a:spcPts val="0"/>
              </a:spcBef>
              <a:spcAft>
                <a:spcPts val="0"/>
              </a:spcAft>
              <a:buSzPts val="2400"/>
              <a:buFont typeface="Archivo"/>
              <a:buNone/>
              <a:defRPr sz="2400" b="1">
                <a:latin typeface="Archivo"/>
                <a:ea typeface="Archivo"/>
                <a:cs typeface="Archivo"/>
                <a:sym typeface="Archivo"/>
              </a:defRPr>
            </a:lvl7pPr>
            <a:lvl8pPr lvl="7" rtl="0">
              <a:lnSpc>
                <a:spcPct val="100000"/>
              </a:lnSpc>
              <a:spcBef>
                <a:spcPts val="0"/>
              </a:spcBef>
              <a:spcAft>
                <a:spcPts val="0"/>
              </a:spcAft>
              <a:buSzPts val="2400"/>
              <a:buFont typeface="Archivo"/>
              <a:buNone/>
              <a:defRPr sz="2400" b="1">
                <a:latin typeface="Archivo"/>
                <a:ea typeface="Archivo"/>
                <a:cs typeface="Archivo"/>
                <a:sym typeface="Archivo"/>
              </a:defRPr>
            </a:lvl8pPr>
            <a:lvl9pPr lvl="8"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14" name="Google Shape;114;p13"/>
          <p:cNvSpPr txBox="1">
            <a:spLocks noGrp="1"/>
          </p:cNvSpPr>
          <p:nvPr>
            <p:ph type="subTitle" idx="13"/>
          </p:nvPr>
        </p:nvSpPr>
        <p:spPr>
          <a:xfrm>
            <a:off x="954163" y="3361850"/>
            <a:ext cx="18561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b="1">
                <a:latin typeface="Archivo"/>
                <a:ea typeface="Archivo"/>
                <a:cs typeface="Archivo"/>
                <a:sym typeface="Archivo"/>
              </a:defRPr>
            </a:lvl2pPr>
            <a:lvl3pPr lvl="2" rtl="0">
              <a:lnSpc>
                <a:spcPct val="100000"/>
              </a:lnSpc>
              <a:spcBef>
                <a:spcPts val="0"/>
              </a:spcBef>
              <a:spcAft>
                <a:spcPts val="0"/>
              </a:spcAft>
              <a:buSzPts val="2400"/>
              <a:buFont typeface="Archivo"/>
              <a:buNone/>
              <a:defRPr sz="2400" b="1">
                <a:latin typeface="Archivo"/>
                <a:ea typeface="Archivo"/>
                <a:cs typeface="Archivo"/>
                <a:sym typeface="Archivo"/>
              </a:defRPr>
            </a:lvl3pPr>
            <a:lvl4pPr lvl="3" rtl="0">
              <a:lnSpc>
                <a:spcPct val="100000"/>
              </a:lnSpc>
              <a:spcBef>
                <a:spcPts val="0"/>
              </a:spcBef>
              <a:spcAft>
                <a:spcPts val="0"/>
              </a:spcAft>
              <a:buSzPts val="2400"/>
              <a:buFont typeface="Archivo"/>
              <a:buNone/>
              <a:defRPr sz="2400" b="1">
                <a:latin typeface="Archivo"/>
                <a:ea typeface="Archivo"/>
                <a:cs typeface="Archivo"/>
                <a:sym typeface="Archivo"/>
              </a:defRPr>
            </a:lvl4pPr>
            <a:lvl5pPr lvl="4" rtl="0">
              <a:lnSpc>
                <a:spcPct val="100000"/>
              </a:lnSpc>
              <a:spcBef>
                <a:spcPts val="0"/>
              </a:spcBef>
              <a:spcAft>
                <a:spcPts val="0"/>
              </a:spcAft>
              <a:buSzPts val="2400"/>
              <a:buFont typeface="Archivo"/>
              <a:buNone/>
              <a:defRPr sz="2400" b="1">
                <a:latin typeface="Archivo"/>
                <a:ea typeface="Archivo"/>
                <a:cs typeface="Archivo"/>
                <a:sym typeface="Archivo"/>
              </a:defRPr>
            </a:lvl5pPr>
            <a:lvl6pPr lvl="5" rtl="0">
              <a:lnSpc>
                <a:spcPct val="100000"/>
              </a:lnSpc>
              <a:spcBef>
                <a:spcPts val="0"/>
              </a:spcBef>
              <a:spcAft>
                <a:spcPts val="0"/>
              </a:spcAft>
              <a:buSzPts val="2400"/>
              <a:buFont typeface="Archivo"/>
              <a:buNone/>
              <a:defRPr sz="2400" b="1">
                <a:latin typeface="Archivo"/>
                <a:ea typeface="Archivo"/>
                <a:cs typeface="Archivo"/>
                <a:sym typeface="Archivo"/>
              </a:defRPr>
            </a:lvl6pPr>
            <a:lvl7pPr lvl="6" rtl="0">
              <a:lnSpc>
                <a:spcPct val="100000"/>
              </a:lnSpc>
              <a:spcBef>
                <a:spcPts val="0"/>
              </a:spcBef>
              <a:spcAft>
                <a:spcPts val="0"/>
              </a:spcAft>
              <a:buSzPts val="2400"/>
              <a:buFont typeface="Archivo"/>
              <a:buNone/>
              <a:defRPr sz="2400" b="1">
                <a:latin typeface="Archivo"/>
                <a:ea typeface="Archivo"/>
                <a:cs typeface="Archivo"/>
                <a:sym typeface="Archivo"/>
              </a:defRPr>
            </a:lvl7pPr>
            <a:lvl8pPr lvl="7" rtl="0">
              <a:lnSpc>
                <a:spcPct val="100000"/>
              </a:lnSpc>
              <a:spcBef>
                <a:spcPts val="0"/>
              </a:spcBef>
              <a:spcAft>
                <a:spcPts val="0"/>
              </a:spcAft>
              <a:buSzPts val="2400"/>
              <a:buFont typeface="Archivo"/>
              <a:buNone/>
              <a:defRPr sz="2400" b="1">
                <a:latin typeface="Archivo"/>
                <a:ea typeface="Archivo"/>
                <a:cs typeface="Archivo"/>
                <a:sym typeface="Archivo"/>
              </a:defRPr>
            </a:lvl8pPr>
            <a:lvl9pPr lvl="8"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15" name="Google Shape;115;p13"/>
          <p:cNvSpPr txBox="1">
            <a:spLocks noGrp="1"/>
          </p:cNvSpPr>
          <p:nvPr>
            <p:ph type="subTitle" idx="14"/>
          </p:nvPr>
        </p:nvSpPr>
        <p:spPr>
          <a:xfrm>
            <a:off x="3643950" y="3361850"/>
            <a:ext cx="18561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b="1">
                <a:latin typeface="Archivo"/>
                <a:ea typeface="Archivo"/>
                <a:cs typeface="Archivo"/>
                <a:sym typeface="Archivo"/>
              </a:defRPr>
            </a:lvl2pPr>
            <a:lvl3pPr lvl="2" rtl="0">
              <a:lnSpc>
                <a:spcPct val="100000"/>
              </a:lnSpc>
              <a:spcBef>
                <a:spcPts val="0"/>
              </a:spcBef>
              <a:spcAft>
                <a:spcPts val="0"/>
              </a:spcAft>
              <a:buSzPts val="2400"/>
              <a:buFont typeface="Archivo"/>
              <a:buNone/>
              <a:defRPr sz="2400" b="1">
                <a:latin typeface="Archivo"/>
                <a:ea typeface="Archivo"/>
                <a:cs typeface="Archivo"/>
                <a:sym typeface="Archivo"/>
              </a:defRPr>
            </a:lvl3pPr>
            <a:lvl4pPr lvl="3" rtl="0">
              <a:lnSpc>
                <a:spcPct val="100000"/>
              </a:lnSpc>
              <a:spcBef>
                <a:spcPts val="0"/>
              </a:spcBef>
              <a:spcAft>
                <a:spcPts val="0"/>
              </a:spcAft>
              <a:buSzPts val="2400"/>
              <a:buFont typeface="Archivo"/>
              <a:buNone/>
              <a:defRPr sz="2400" b="1">
                <a:latin typeface="Archivo"/>
                <a:ea typeface="Archivo"/>
                <a:cs typeface="Archivo"/>
                <a:sym typeface="Archivo"/>
              </a:defRPr>
            </a:lvl4pPr>
            <a:lvl5pPr lvl="4" rtl="0">
              <a:lnSpc>
                <a:spcPct val="100000"/>
              </a:lnSpc>
              <a:spcBef>
                <a:spcPts val="0"/>
              </a:spcBef>
              <a:spcAft>
                <a:spcPts val="0"/>
              </a:spcAft>
              <a:buSzPts val="2400"/>
              <a:buFont typeface="Archivo"/>
              <a:buNone/>
              <a:defRPr sz="2400" b="1">
                <a:latin typeface="Archivo"/>
                <a:ea typeface="Archivo"/>
                <a:cs typeface="Archivo"/>
                <a:sym typeface="Archivo"/>
              </a:defRPr>
            </a:lvl5pPr>
            <a:lvl6pPr lvl="5" rtl="0">
              <a:lnSpc>
                <a:spcPct val="100000"/>
              </a:lnSpc>
              <a:spcBef>
                <a:spcPts val="0"/>
              </a:spcBef>
              <a:spcAft>
                <a:spcPts val="0"/>
              </a:spcAft>
              <a:buSzPts val="2400"/>
              <a:buFont typeface="Archivo"/>
              <a:buNone/>
              <a:defRPr sz="2400" b="1">
                <a:latin typeface="Archivo"/>
                <a:ea typeface="Archivo"/>
                <a:cs typeface="Archivo"/>
                <a:sym typeface="Archivo"/>
              </a:defRPr>
            </a:lvl6pPr>
            <a:lvl7pPr lvl="6" rtl="0">
              <a:lnSpc>
                <a:spcPct val="100000"/>
              </a:lnSpc>
              <a:spcBef>
                <a:spcPts val="0"/>
              </a:spcBef>
              <a:spcAft>
                <a:spcPts val="0"/>
              </a:spcAft>
              <a:buSzPts val="2400"/>
              <a:buFont typeface="Archivo"/>
              <a:buNone/>
              <a:defRPr sz="2400" b="1">
                <a:latin typeface="Archivo"/>
                <a:ea typeface="Archivo"/>
                <a:cs typeface="Archivo"/>
                <a:sym typeface="Archivo"/>
              </a:defRPr>
            </a:lvl7pPr>
            <a:lvl8pPr lvl="7" rtl="0">
              <a:lnSpc>
                <a:spcPct val="100000"/>
              </a:lnSpc>
              <a:spcBef>
                <a:spcPts val="0"/>
              </a:spcBef>
              <a:spcAft>
                <a:spcPts val="0"/>
              </a:spcAft>
              <a:buSzPts val="2400"/>
              <a:buFont typeface="Archivo"/>
              <a:buNone/>
              <a:defRPr sz="2400" b="1">
                <a:latin typeface="Archivo"/>
                <a:ea typeface="Archivo"/>
                <a:cs typeface="Archivo"/>
                <a:sym typeface="Archivo"/>
              </a:defRPr>
            </a:lvl8pPr>
            <a:lvl9pPr lvl="8"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16" name="Google Shape;116;p13"/>
          <p:cNvSpPr txBox="1">
            <a:spLocks noGrp="1"/>
          </p:cNvSpPr>
          <p:nvPr>
            <p:ph type="subTitle" idx="15"/>
          </p:nvPr>
        </p:nvSpPr>
        <p:spPr>
          <a:xfrm>
            <a:off x="6333738" y="3361850"/>
            <a:ext cx="1856100" cy="7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rchivo"/>
              <a:buNone/>
              <a:defRPr sz="18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b="1">
                <a:latin typeface="Archivo"/>
                <a:ea typeface="Archivo"/>
                <a:cs typeface="Archivo"/>
                <a:sym typeface="Archivo"/>
              </a:defRPr>
            </a:lvl2pPr>
            <a:lvl3pPr lvl="2" rtl="0">
              <a:lnSpc>
                <a:spcPct val="100000"/>
              </a:lnSpc>
              <a:spcBef>
                <a:spcPts val="0"/>
              </a:spcBef>
              <a:spcAft>
                <a:spcPts val="0"/>
              </a:spcAft>
              <a:buSzPts val="2400"/>
              <a:buFont typeface="Archivo"/>
              <a:buNone/>
              <a:defRPr sz="2400" b="1">
                <a:latin typeface="Archivo"/>
                <a:ea typeface="Archivo"/>
                <a:cs typeface="Archivo"/>
                <a:sym typeface="Archivo"/>
              </a:defRPr>
            </a:lvl3pPr>
            <a:lvl4pPr lvl="3" rtl="0">
              <a:lnSpc>
                <a:spcPct val="100000"/>
              </a:lnSpc>
              <a:spcBef>
                <a:spcPts val="0"/>
              </a:spcBef>
              <a:spcAft>
                <a:spcPts val="0"/>
              </a:spcAft>
              <a:buSzPts val="2400"/>
              <a:buFont typeface="Archivo"/>
              <a:buNone/>
              <a:defRPr sz="2400" b="1">
                <a:latin typeface="Archivo"/>
                <a:ea typeface="Archivo"/>
                <a:cs typeface="Archivo"/>
                <a:sym typeface="Archivo"/>
              </a:defRPr>
            </a:lvl4pPr>
            <a:lvl5pPr lvl="4" rtl="0">
              <a:lnSpc>
                <a:spcPct val="100000"/>
              </a:lnSpc>
              <a:spcBef>
                <a:spcPts val="0"/>
              </a:spcBef>
              <a:spcAft>
                <a:spcPts val="0"/>
              </a:spcAft>
              <a:buSzPts val="2400"/>
              <a:buFont typeface="Archivo"/>
              <a:buNone/>
              <a:defRPr sz="2400" b="1">
                <a:latin typeface="Archivo"/>
                <a:ea typeface="Archivo"/>
                <a:cs typeface="Archivo"/>
                <a:sym typeface="Archivo"/>
              </a:defRPr>
            </a:lvl5pPr>
            <a:lvl6pPr lvl="5" rtl="0">
              <a:lnSpc>
                <a:spcPct val="100000"/>
              </a:lnSpc>
              <a:spcBef>
                <a:spcPts val="0"/>
              </a:spcBef>
              <a:spcAft>
                <a:spcPts val="0"/>
              </a:spcAft>
              <a:buSzPts val="2400"/>
              <a:buFont typeface="Archivo"/>
              <a:buNone/>
              <a:defRPr sz="2400" b="1">
                <a:latin typeface="Archivo"/>
                <a:ea typeface="Archivo"/>
                <a:cs typeface="Archivo"/>
                <a:sym typeface="Archivo"/>
              </a:defRPr>
            </a:lvl6pPr>
            <a:lvl7pPr lvl="6" rtl="0">
              <a:lnSpc>
                <a:spcPct val="100000"/>
              </a:lnSpc>
              <a:spcBef>
                <a:spcPts val="0"/>
              </a:spcBef>
              <a:spcAft>
                <a:spcPts val="0"/>
              </a:spcAft>
              <a:buSzPts val="2400"/>
              <a:buFont typeface="Archivo"/>
              <a:buNone/>
              <a:defRPr sz="2400" b="1">
                <a:latin typeface="Archivo"/>
                <a:ea typeface="Archivo"/>
                <a:cs typeface="Archivo"/>
                <a:sym typeface="Archivo"/>
              </a:defRPr>
            </a:lvl7pPr>
            <a:lvl8pPr lvl="7" rtl="0">
              <a:lnSpc>
                <a:spcPct val="100000"/>
              </a:lnSpc>
              <a:spcBef>
                <a:spcPts val="0"/>
              </a:spcBef>
              <a:spcAft>
                <a:spcPts val="0"/>
              </a:spcAft>
              <a:buSzPts val="2400"/>
              <a:buFont typeface="Archivo"/>
              <a:buNone/>
              <a:defRPr sz="2400" b="1">
                <a:latin typeface="Archivo"/>
                <a:ea typeface="Archivo"/>
                <a:cs typeface="Archivo"/>
                <a:sym typeface="Archivo"/>
              </a:defRPr>
            </a:lvl8pPr>
            <a:lvl9pPr lvl="8"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17" name="Google Shape;117;p13"/>
          <p:cNvSpPr/>
          <p:nvPr/>
        </p:nvSpPr>
        <p:spPr>
          <a:xfrm>
            <a:off x="-50" y="5064750"/>
            <a:ext cx="9144000" cy="7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a:buNone/>
              <a:defRPr sz="3000">
                <a:solidFill>
                  <a:schemeClr val="dk1"/>
                </a:solidFill>
                <a:latin typeface="Archivo"/>
                <a:ea typeface="Archivo"/>
                <a:cs typeface="Archivo"/>
                <a:sym typeface="Archivo"/>
              </a:defRPr>
            </a:lvl1pPr>
            <a:lvl2pPr lvl="1"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2pPr>
            <a:lvl3pPr lvl="2"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3pPr>
            <a:lvl4pPr lvl="3"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4pPr>
            <a:lvl5pPr lvl="4"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5pPr>
            <a:lvl6pPr lvl="5"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6pPr>
            <a:lvl7pPr lvl="6"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7pPr>
            <a:lvl8pPr lvl="7"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8pPr>
            <a:lvl9pPr lvl="8"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2" r:id="rId10"/>
    <p:sldLayoutId id="2147483663" r:id="rId11"/>
    <p:sldLayoutId id="2147483664" r:id="rId12"/>
    <p:sldLayoutId id="2147483665" r:id="rId13"/>
    <p:sldLayoutId id="2147483667" r:id="rId14"/>
    <p:sldLayoutId id="2147483668" r:id="rId15"/>
    <p:sldLayoutId id="214748366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2.xml"/><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ontario.ca/laws/statute/90e19" TargetMode="External"/><Relationship Id="rId5" Type="http://schemas.openxmlformats.org/officeDocument/2006/relationships/hyperlink" Target="https://www.ontario.ca/laws/statute/90o40#BK56" TargetMode="External"/><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hfsinclair.com/operations/facilities/canada/mississauga-on/default.aspx"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27"/>
          <p:cNvSpPr txBox="1">
            <a:spLocks noGrp="1"/>
          </p:cNvSpPr>
          <p:nvPr>
            <p:ph type="ctrTitle"/>
          </p:nvPr>
        </p:nvSpPr>
        <p:spPr>
          <a:xfrm>
            <a:off x="713225" y="615275"/>
            <a:ext cx="5789700" cy="13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a:t>FOULING IN INDUSTRIAL HEAT EXCHANGERS​</a:t>
            </a:r>
          </a:p>
        </p:txBody>
      </p:sp>
      <p:sp>
        <p:nvSpPr>
          <p:cNvPr id="235" name="Google Shape;235;p27"/>
          <p:cNvSpPr txBox="1">
            <a:spLocks noGrp="1"/>
          </p:cNvSpPr>
          <p:nvPr>
            <p:ph type="subTitle" idx="1"/>
          </p:nvPr>
        </p:nvSpPr>
        <p:spPr>
          <a:xfrm>
            <a:off x="714425" y="2012968"/>
            <a:ext cx="4820494" cy="4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err="1"/>
              <a:t>FoulX</a:t>
            </a:r>
            <a:r>
              <a:rPr lang="en-CA" sz="1200"/>
              <a:t> : Dorothy Wan, Aliana Andres, Ricky Fan, Curtis Rhodes</a:t>
            </a:r>
          </a:p>
        </p:txBody>
      </p:sp>
      <p:grpSp>
        <p:nvGrpSpPr>
          <p:cNvPr id="236" name="Google Shape;236;p27"/>
          <p:cNvGrpSpPr/>
          <p:nvPr/>
        </p:nvGrpSpPr>
        <p:grpSpPr>
          <a:xfrm>
            <a:off x="713229" y="3099205"/>
            <a:ext cx="1885200" cy="1971472"/>
            <a:chOff x="2590175" y="1255650"/>
            <a:chExt cx="309750" cy="323925"/>
          </a:xfrm>
        </p:grpSpPr>
        <p:sp>
          <p:nvSpPr>
            <p:cNvPr id="237" name="Google Shape;237;p27"/>
            <p:cNvSpPr/>
            <p:nvPr/>
          </p:nvSpPr>
          <p:spPr>
            <a:xfrm>
              <a:off x="2867300" y="1363125"/>
              <a:ext cx="21475" cy="216225"/>
            </a:xfrm>
            <a:custGeom>
              <a:avLst/>
              <a:gdLst/>
              <a:ahLst/>
              <a:cxnLst/>
              <a:rect l="l" t="t" r="r" b="b"/>
              <a:pathLst>
                <a:path w="859" h="8649" extrusionOk="0">
                  <a:moveTo>
                    <a:pt x="0" y="0"/>
                  </a:moveTo>
                  <a:lnTo>
                    <a:pt x="0" y="8649"/>
                  </a:lnTo>
                  <a:lnTo>
                    <a:pt x="858" y="8649"/>
                  </a:lnTo>
                  <a:lnTo>
                    <a:pt x="858"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2867300" y="1363125"/>
              <a:ext cx="21475" cy="18250"/>
            </a:xfrm>
            <a:custGeom>
              <a:avLst/>
              <a:gdLst/>
              <a:ahLst/>
              <a:cxnLst/>
              <a:rect l="l" t="t" r="r" b="b"/>
              <a:pathLst>
                <a:path w="859" h="730" extrusionOk="0">
                  <a:moveTo>
                    <a:pt x="0" y="0"/>
                  </a:moveTo>
                  <a:lnTo>
                    <a:pt x="0" y="730"/>
                  </a:lnTo>
                  <a:lnTo>
                    <a:pt x="858" y="730"/>
                  </a:lnTo>
                  <a:lnTo>
                    <a:pt x="858"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2867300" y="1560875"/>
              <a:ext cx="21475" cy="18275"/>
            </a:xfrm>
            <a:custGeom>
              <a:avLst/>
              <a:gdLst/>
              <a:ahLst/>
              <a:cxnLst/>
              <a:rect l="l" t="t" r="r" b="b"/>
              <a:pathLst>
                <a:path w="859" h="731" extrusionOk="0">
                  <a:moveTo>
                    <a:pt x="0" y="1"/>
                  </a:moveTo>
                  <a:lnTo>
                    <a:pt x="0" y="730"/>
                  </a:lnTo>
                  <a:lnTo>
                    <a:pt x="858" y="730"/>
                  </a:lnTo>
                  <a:lnTo>
                    <a:pt x="85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67300" y="1495025"/>
              <a:ext cx="21475" cy="18275"/>
            </a:xfrm>
            <a:custGeom>
              <a:avLst/>
              <a:gdLst/>
              <a:ahLst/>
              <a:cxnLst/>
              <a:rect l="l" t="t" r="r" b="b"/>
              <a:pathLst>
                <a:path w="859" h="731" extrusionOk="0">
                  <a:moveTo>
                    <a:pt x="0" y="1"/>
                  </a:moveTo>
                  <a:lnTo>
                    <a:pt x="0" y="730"/>
                  </a:lnTo>
                  <a:lnTo>
                    <a:pt x="858" y="730"/>
                  </a:lnTo>
                  <a:lnTo>
                    <a:pt x="85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2867300" y="1429175"/>
              <a:ext cx="21475" cy="18275"/>
            </a:xfrm>
            <a:custGeom>
              <a:avLst/>
              <a:gdLst/>
              <a:ahLst/>
              <a:cxnLst/>
              <a:rect l="l" t="t" r="r" b="b"/>
              <a:pathLst>
                <a:path w="859" h="731" extrusionOk="0">
                  <a:moveTo>
                    <a:pt x="0" y="1"/>
                  </a:moveTo>
                  <a:lnTo>
                    <a:pt x="0" y="730"/>
                  </a:lnTo>
                  <a:lnTo>
                    <a:pt x="858" y="730"/>
                  </a:lnTo>
                  <a:lnTo>
                    <a:pt x="85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2869875" y="1363125"/>
              <a:ext cx="3875" cy="18250"/>
            </a:xfrm>
            <a:custGeom>
              <a:avLst/>
              <a:gdLst/>
              <a:ahLst/>
              <a:cxnLst/>
              <a:rect l="l" t="t" r="r" b="b"/>
              <a:pathLst>
                <a:path w="155" h="730" extrusionOk="0">
                  <a:moveTo>
                    <a:pt x="0" y="0"/>
                  </a:moveTo>
                  <a:lnTo>
                    <a:pt x="0" y="730"/>
                  </a:lnTo>
                  <a:lnTo>
                    <a:pt x="155" y="730"/>
                  </a:lnTo>
                  <a:lnTo>
                    <a:pt x="1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2869875" y="1560875"/>
              <a:ext cx="3875" cy="18275"/>
            </a:xfrm>
            <a:custGeom>
              <a:avLst/>
              <a:gdLst/>
              <a:ahLst/>
              <a:cxnLst/>
              <a:rect l="l" t="t" r="r" b="b"/>
              <a:pathLst>
                <a:path w="155" h="731" extrusionOk="0">
                  <a:moveTo>
                    <a:pt x="0" y="1"/>
                  </a:moveTo>
                  <a:lnTo>
                    <a:pt x="0" y="730"/>
                  </a:lnTo>
                  <a:lnTo>
                    <a:pt x="155" y="730"/>
                  </a:lnTo>
                  <a:lnTo>
                    <a:pt x="15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2869875" y="1495025"/>
              <a:ext cx="3875" cy="18275"/>
            </a:xfrm>
            <a:custGeom>
              <a:avLst/>
              <a:gdLst/>
              <a:ahLst/>
              <a:cxnLst/>
              <a:rect l="l" t="t" r="r" b="b"/>
              <a:pathLst>
                <a:path w="155" h="731" extrusionOk="0">
                  <a:moveTo>
                    <a:pt x="0" y="1"/>
                  </a:moveTo>
                  <a:lnTo>
                    <a:pt x="0" y="730"/>
                  </a:lnTo>
                  <a:lnTo>
                    <a:pt x="155" y="730"/>
                  </a:lnTo>
                  <a:lnTo>
                    <a:pt x="15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2869875" y="1429175"/>
              <a:ext cx="3875" cy="18275"/>
            </a:xfrm>
            <a:custGeom>
              <a:avLst/>
              <a:gdLst/>
              <a:ahLst/>
              <a:cxnLst/>
              <a:rect l="l" t="t" r="r" b="b"/>
              <a:pathLst>
                <a:path w="155" h="731" extrusionOk="0">
                  <a:moveTo>
                    <a:pt x="0" y="1"/>
                  </a:moveTo>
                  <a:lnTo>
                    <a:pt x="0" y="730"/>
                  </a:lnTo>
                  <a:lnTo>
                    <a:pt x="155" y="730"/>
                  </a:lnTo>
                  <a:lnTo>
                    <a:pt x="15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2878025" y="1363125"/>
              <a:ext cx="10750" cy="18250"/>
            </a:xfrm>
            <a:custGeom>
              <a:avLst/>
              <a:gdLst/>
              <a:ahLst/>
              <a:cxnLst/>
              <a:rect l="l" t="t" r="r" b="b"/>
              <a:pathLst>
                <a:path w="430" h="730" extrusionOk="0">
                  <a:moveTo>
                    <a:pt x="0" y="0"/>
                  </a:moveTo>
                  <a:lnTo>
                    <a:pt x="0" y="730"/>
                  </a:lnTo>
                  <a:lnTo>
                    <a:pt x="429" y="730"/>
                  </a:lnTo>
                  <a:lnTo>
                    <a:pt x="429"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2878025" y="1560875"/>
              <a:ext cx="10750" cy="18275"/>
            </a:xfrm>
            <a:custGeom>
              <a:avLst/>
              <a:gdLst/>
              <a:ahLst/>
              <a:cxnLst/>
              <a:rect l="l" t="t" r="r" b="b"/>
              <a:pathLst>
                <a:path w="430" h="731" extrusionOk="0">
                  <a:moveTo>
                    <a:pt x="0" y="1"/>
                  </a:moveTo>
                  <a:lnTo>
                    <a:pt x="0" y="730"/>
                  </a:lnTo>
                  <a:lnTo>
                    <a:pt x="429" y="730"/>
                  </a:lnTo>
                  <a:lnTo>
                    <a:pt x="42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2878025" y="1495025"/>
              <a:ext cx="10750" cy="18275"/>
            </a:xfrm>
            <a:custGeom>
              <a:avLst/>
              <a:gdLst/>
              <a:ahLst/>
              <a:cxnLst/>
              <a:rect l="l" t="t" r="r" b="b"/>
              <a:pathLst>
                <a:path w="430" h="731" extrusionOk="0">
                  <a:moveTo>
                    <a:pt x="0" y="1"/>
                  </a:moveTo>
                  <a:lnTo>
                    <a:pt x="0" y="730"/>
                  </a:lnTo>
                  <a:lnTo>
                    <a:pt x="429" y="730"/>
                  </a:lnTo>
                  <a:lnTo>
                    <a:pt x="42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2878025" y="1429175"/>
              <a:ext cx="10750" cy="18275"/>
            </a:xfrm>
            <a:custGeom>
              <a:avLst/>
              <a:gdLst/>
              <a:ahLst/>
              <a:cxnLst/>
              <a:rect l="l" t="t" r="r" b="b"/>
              <a:pathLst>
                <a:path w="430" h="731" extrusionOk="0">
                  <a:moveTo>
                    <a:pt x="0" y="1"/>
                  </a:moveTo>
                  <a:lnTo>
                    <a:pt x="0" y="730"/>
                  </a:lnTo>
                  <a:lnTo>
                    <a:pt x="429" y="730"/>
                  </a:lnTo>
                  <a:lnTo>
                    <a:pt x="42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2882525" y="1363125"/>
              <a:ext cx="4525" cy="18250"/>
            </a:xfrm>
            <a:custGeom>
              <a:avLst/>
              <a:gdLst/>
              <a:ahLst/>
              <a:cxnLst/>
              <a:rect l="l" t="t" r="r" b="b"/>
              <a:pathLst>
                <a:path w="181" h="730" extrusionOk="0">
                  <a:moveTo>
                    <a:pt x="1" y="0"/>
                  </a:moveTo>
                  <a:lnTo>
                    <a:pt x="1" y="730"/>
                  </a:lnTo>
                  <a:lnTo>
                    <a:pt x="181" y="730"/>
                  </a:lnTo>
                  <a:lnTo>
                    <a:pt x="18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2882525" y="1560875"/>
              <a:ext cx="4525" cy="18275"/>
            </a:xfrm>
            <a:custGeom>
              <a:avLst/>
              <a:gdLst/>
              <a:ahLst/>
              <a:cxnLst/>
              <a:rect l="l" t="t" r="r" b="b"/>
              <a:pathLst>
                <a:path w="181" h="731" extrusionOk="0">
                  <a:moveTo>
                    <a:pt x="1" y="1"/>
                  </a:moveTo>
                  <a:lnTo>
                    <a:pt x="1" y="730"/>
                  </a:lnTo>
                  <a:lnTo>
                    <a:pt x="181" y="730"/>
                  </a:lnTo>
                  <a:lnTo>
                    <a:pt x="18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2882525" y="1495025"/>
              <a:ext cx="4525" cy="18275"/>
            </a:xfrm>
            <a:custGeom>
              <a:avLst/>
              <a:gdLst/>
              <a:ahLst/>
              <a:cxnLst/>
              <a:rect l="l" t="t" r="r" b="b"/>
              <a:pathLst>
                <a:path w="181" h="731" extrusionOk="0">
                  <a:moveTo>
                    <a:pt x="1" y="1"/>
                  </a:moveTo>
                  <a:lnTo>
                    <a:pt x="1" y="730"/>
                  </a:lnTo>
                  <a:lnTo>
                    <a:pt x="181" y="730"/>
                  </a:lnTo>
                  <a:lnTo>
                    <a:pt x="18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2882525" y="1429175"/>
              <a:ext cx="4525" cy="18275"/>
            </a:xfrm>
            <a:custGeom>
              <a:avLst/>
              <a:gdLst/>
              <a:ahLst/>
              <a:cxnLst/>
              <a:rect l="l" t="t" r="r" b="b"/>
              <a:pathLst>
                <a:path w="181" h="731" extrusionOk="0">
                  <a:moveTo>
                    <a:pt x="1" y="1"/>
                  </a:moveTo>
                  <a:lnTo>
                    <a:pt x="1" y="730"/>
                  </a:lnTo>
                  <a:lnTo>
                    <a:pt x="181" y="730"/>
                  </a:lnTo>
                  <a:lnTo>
                    <a:pt x="18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2826550" y="1453425"/>
              <a:ext cx="73375" cy="125925"/>
            </a:xfrm>
            <a:custGeom>
              <a:avLst/>
              <a:gdLst/>
              <a:ahLst/>
              <a:cxnLst/>
              <a:rect l="l" t="t" r="r" b="b"/>
              <a:pathLst>
                <a:path w="2935" h="5037" extrusionOk="0">
                  <a:moveTo>
                    <a:pt x="858" y="0"/>
                  </a:moveTo>
                  <a:cubicBezTo>
                    <a:pt x="386" y="0"/>
                    <a:pt x="0" y="387"/>
                    <a:pt x="0" y="858"/>
                  </a:cubicBezTo>
                  <a:lnTo>
                    <a:pt x="0" y="4754"/>
                  </a:lnTo>
                  <a:lnTo>
                    <a:pt x="163" y="4754"/>
                  </a:lnTo>
                  <a:lnTo>
                    <a:pt x="163" y="858"/>
                  </a:lnTo>
                  <a:cubicBezTo>
                    <a:pt x="163" y="472"/>
                    <a:pt x="472" y="163"/>
                    <a:pt x="858" y="163"/>
                  </a:cubicBezTo>
                  <a:lnTo>
                    <a:pt x="2077" y="163"/>
                  </a:lnTo>
                  <a:cubicBezTo>
                    <a:pt x="2471" y="163"/>
                    <a:pt x="2780" y="472"/>
                    <a:pt x="2780" y="858"/>
                  </a:cubicBezTo>
                  <a:lnTo>
                    <a:pt x="2780" y="5037"/>
                  </a:lnTo>
                  <a:lnTo>
                    <a:pt x="2935" y="5037"/>
                  </a:lnTo>
                  <a:lnTo>
                    <a:pt x="2935" y="858"/>
                  </a:lnTo>
                  <a:cubicBezTo>
                    <a:pt x="2935" y="387"/>
                    <a:pt x="2548" y="0"/>
                    <a:pt x="2077"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2760475" y="1423825"/>
              <a:ext cx="66950" cy="155750"/>
            </a:xfrm>
            <a:custGeom>
              <a:avLst/>
              <a:gdLst/>
              <a:ahLst/>
              <a:cxnLst/>
              <a:rect l="l" t="t" r="r" b="b"/>
              <a:pathLst>
                <a:path w="2678" h="6230" extrusionOk="0">
                  <a:moveTo>
                    <a:pt x="1" y="0"/>
                  </a:moveTo>
                  <a:lnTo>
                    <a:pt x="1" y="6229"/>
                  </a:lnTo>
                  <a:lnTo>
                    <a:pt x="2678" y="6229"/>
                  </a:lnTo>
                  <a:lnTo>
                    <a:pt x="26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2752750" y="1413325"/>
              <a:ext cx="80900" cy="13300"/>
            </a:xfrm>
            <a:custGeom>
              <a:avLst/>
              <a:gdLst/>
              <a:ahLst/>
              <a:cxnLst/>
              <a:rect l="l" t="t" r="r" b="b"/>
              <a:pathLst>
                <a:path w="3236" h="532" extrusionOk="0">
                  <a:moveTo>
                    <a:pt x="215" y="0"/>
                  </a:moveTo>
                  <a:cubicBezTo>
                    <a:pt x="95" y="0"/>
                    <a:pt x="1" y="94"/>
                    <a:pt x="1" y="215"/>
                  </a:cubicBezTo>
                  <a:lnTo>
                    <a:pt x="1" y="317"/>
                  </a:lnTo>
                  <a:cubicBezTo>
                    <a:pt x="1" y="438"/>
                    <a:pt x="95" y="532"/>
                    <a:pt x="215" y="532"/>
                  </a:cubicBezTo>
                  <a:lnTo>
                    <a:pt x="3021" y="532"/>
                  </a:lnTo>
                  <a:cubicBezTo>
                    <a:pt x="3133" y="532"/>
                    <a:pt x="3235" y="438"/>
                    <a:pt x="3235" y="317"/>
                  </a:cubicBezTo>
                  <a:lnTo>
                    <a:pt x="3235" y="215"/>
                  </a:lnTo>
                  <a:cubicBezTo>
                    <a:pt x="3235" y="94"/>
                    <a:pt x="3133" y="0"/>
                    <a:pt x="302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2752750" y="1413325"/>
              <a:ext cx="80900" cy="13100"/>
            </a:xfrm>
            <a:custGeom>
              <a:avLst/>
              <a:gdLst/>
              <a:ahLst/>
              <a:cxnLst/>
              <a:rect l="l" t="t" r="r" b="b"/>
              <a:pathLst>
                <a:path w="3236" h="524" extrusionOk="0">
                  <a:moveTo>
                    <a:pt x="3081" y="0"/>
                  </a:moveTo>
                  <a:cubicBezTo>
                    <a:pt x="2987" y="223"/>
                    <a:pt x="2601" y="352"/>
                    <a:pt x="2360" y="352"/>
                  </a:cubicBezTo>
                  <a:cubicBezTo>
                    <a:pt x="1580" y="352"/>
                    <a:pt x="773" y="343"/>
                    <a:pt x="1" y="215"/>
                  </a:cubicBezTo>
                  <a:lnTo>
                    <a:pt x="1" y="309"/>
                  </a:lnTo>
                  <a:cubicBezTo>
                    <a:pt x="1" y="429"/>
                    <a:pt x="95" y="523"/>
                    <a:pt x="215" y="523"/>
                  </a:cubicBezTo>
                  <a:lnTo>
                    <a:pt x="3021" y="523"/>
                  </a:lnTo>
                  <a:cubicBezTo>
                    <a:pt x="3133" y="523"/>
                    <a:pt x="3235" y="429"/>
                    <a:pt x="3235" y="309"/>
                  </a:cubicBezTo>
                  <a:lnTo>
                    <a:pt x="3235" y="206"/>
                  </a:lnTo>
                  <a:cubicBezTo>
                    <a:pt x="3235" y="120"/>
                    <a:pt x="3167" y="34"/>
                    <a:pt x="308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2675975" y="1460500"/>
              <a:ext cx="66725" cy="118650"/>
            </a:xfrm>
            <a:custGeom>
              <a:avLst/>
              <a:gdLst/>
              <a:ahLst/>
              <a:cxnLst/>
              <a:rect l="l" t="t" r="r" b="b"/>
              <a:pathLst>
                <a:path w="2669" h="4746" extrusionOk="0">
                  <a:moveTo>
                    <a:pt x="0" y="1"/>
                  </a:moveTo>
                  <a:lnTo>
                    <a:pt x="0" y="4745"/>
                  </a:lnTo>
                  <a:lnTo>
                    <a:pt x="2669" y="4745"/>
                  </a:lnTo>
                  <a:lnTo>
                    <a:pt x="266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2668025" y="1450000"/>
              <a:ext cx="80900" cy="13525"/>
            </a:xfrm>
            <a:custGeom>
              <a:avLst/>
              <a:gdLst/>
              <a:ahLst/>
              <a:cxnLst/>
              <a:rect l="l" t="t" r="r" b="b"/>
              <a:pathLst>
                <a:path w="3236" h="541" extrusionOk="0">
                  <a:moveTo>
                    <a:pt x="215" y="0"/>
                  </a:moveTo>
                  <a:cubicBezTo>
                    <a:pt x="95" y="0"/>
                    <a:pt x="1" y="95"/>
                    <a:pt x="1" y="215"/>
                  </a:cubicBezTo>
                  <a:lnTo>
                    <a:pt x="1" y="326"/>
                  </a:lnTo>
                  <a:cubicBezTo>
                    <a:pt x="1" y="438"/>
                    <a:pt x="95" y="541"/>
                    <a:pt x="215" y="541"/>
                  </a:cubicBezTo>
                  <a:lnTo>
                    <a:pt x="3021" y="541"/>
                  </a:lnTo>
                  <a:cubicBezTo>
                    <a:pt x="3133" y="541"/>
                    <a:pt x="3236" y="438"/>
                    <a:pt x="3236" y="326"/>
                  </a:cubicBezTo>
                  <a:lnTo>
                    <a:pt x="3236" y="215"/>
                  </a:lnTo>
                  <a:cubicBezTo>
                    <a:pt x="3236" y="95"/>
                    <a:pt x="3133" y="0"/>
                    <a:pt x="302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2732175" y="1469075"/>
              <a:ext cx="123150" cy="110275"/>
            </a:xfrm>
            <a:custGeom>
              <a:avLst/>
              <a:gdLst/>
              <a:ahLst/>
              <a:cxnLst/>
              <a:rect l="l" t="t" r="r" b="b"/>
              <a:pathLst>
                <a:path w="4926" h="4411" extrusionOk="0">
                  <a:moveTo>
                    <a:pt x="1622" y="1"/>
                  </a:moveTo>
                  <a:cubicBezTo>
                    <a:pt x="1064" y="9"/>
                    <a:pt x="0" y="387"/>
                    <a:pt x="0" y="1665"/>
                  </a:cubicBezTo>
                  <a:lnTo>
                    <a:pt x="0" y="4411"/>
                  </a:lnTo>
                  <a:lnTo>
                    <a:pt x="438" y="4411"/>
                  </a:lnTo>
                  <a:lnTo>
                    <a:pt x="438" y="1665"/>
                  </a:lnTo>
                  <a:cubicBezTo>
                    <a:pt x="438" y="516"/>
                    <a:pt x="1502" y="438"/>
                    <a:pt x="1622" y="438"/>
                  </a:cubicBezTo>
                  <a:lnTo>
                    <a:pt x="4925" y="438"/>
                  </a:lnTo>
                  <a:lnTo>
                    <a:pt x="492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2659675" y="1523775"/>
              <a:ext cx="138800" cy="55575"/>
            </a:xfrm>
            <a:custGeom>
              <a:avLst/>
              <a:gdLst/>
              <a:ahLst/>
              <a:cxnLst/>
              <a:rect l="l" t="t" r="r" b="b"/>
              <a:pathLst>
                <a:path w="5552" h="2223" extrusionOk="0">
                  <a:moveTo>
                    <a:pt x="0" y="1"/>
                  </a:moveTo>
                  <a:lnTo>
                    <a:pt x="0" y="438"/>
                  </a:lnTo>
                  <a:lnTo>
                    <a:pt x="3981" y="438"/>
                  </a:lnTo>
                  <a:cubicBezTo>
                    <a:pt x="3982" y="438"/>
                    <a:pt x="3984" y="438"/>
                    <a:pt x="3987" y="438"/>
                  </a:cubicBezTo>
                  <a:cubicBezTo>
                    <a:pt x="4036" y="438"/>
                    <a:pt x="4358" y="446"/>
                    <a:pt x="4642" y="721"/>
                  </a:cubicBezTo>
                  <a:cubicBezTo>
                    <a:pt x="4951" y="1022"/>
                    <a:pt x="5105" y="1519"/>
                    <a:pt x="5105" y="2223"/>
                  </a:cubicBezTo>
                  <a:lnTo>
                    <a:pt x="5551" y="2223"/>
                  </a:lnTo>
                  <a:cubicBezTo>
                    <a:pt x="5551" y="1408"/>
                    <a:pt x="5345" y="790"/>
                    <a:pt x="4934" y="404"/>
                  </a:cubicBezTo>
                  <a:cubicBezTo>
                    <a:pt x="4522" y="1"/>
                    <a:pt x="4033" y="1"/>
                    <a:pt x="3973"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2653025" y="1260375"/>
              <a:ext cx="15025" cy="141600"/>
            </a:xfrm>
            <a:custGeom>
              <a:avLst/>
              <a:gdLst/>
              <a:ahLst/>
              <a:cxnLst/>
              <a:rect l="l" t="t" r="r" b="b"/>
              <a:pathLst>
                <a:path w="601" h="5664" extrusionOk="0">
                  <a:moveTo>
                    <a:pt x="0" y="1"/>
                  </a:moveTo>
                  <a:lnTo>
                    <a:pt x="0" y="5663"/>
                  </a:lnTo>
                  <a:lnTo>
                    <a:pt x="601" y="5663"/>
                  </a:lnTo>
                  <a:lnTo>
                    <a:pt x="60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2653025" y="1255650"/>
              <a:ext cx="15025" cy="4750"/>
            </a:xfrm>
            <a:custGeom>
              <a:avLst/>
              <a:gdLst/>
              <a:ahLst/>
              <a:cxnLst/>
              <a:rect l="l" t="t" r="r" b="b"/>
              <a:pathLst>
                <a:path w="601" h="190" extrusionOk="0">
                  <a:moveTo>
                    <a:pt x="324" y="0"/>
                  </a:moveTo>
                  <a:cubicBezTo>
                    <a:pt x="316" y="0"/>
                    <a:pt x="309" y="1"/>
                    <a:pt x="301" y="1"/>
                  </a:cubicBezTo>
                  <a:cubicBezTo>
                    <a:pt x="129" y="1"/>
                    <a:pt x="0" y="87"/>
                    <a:pt x="0" y="190"/>
                  </a:cubicBezTo>
                  <a:lnTo>
                    <a:pt x="601" y="190"/>
                  </a:lnTo>
                  <a:cubicBezTo>
                    <a:pt x="601" y="83"/>
                    <a:pt x="484" y="0"/>
                    <a:pt x="324"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2653025" y="1256525"/>
              <a:ext cx="15025" cy="3675"/>
            </a:xfrm>
            <a:custGeom>
              <a:avLst/>
              <a:gdLst/>
              <a:ahLst/>
              <a:cxnLst/>
              <a:rect l="l" t="t" r="r" b="b"/>
              <a:pathLst>
                <a:path w="601" h="147" extrusionOk="0">
                  <a:moveTo>
                    <a:pt x="472" y="0"/>
                  </a:moveTo>
                  <a:cubicBezTo>
                    <a:pt x="429" y="52"/>
                    <a:pt x="344" y="86"/>
                    <a:pt x="292" y="86"/>
                  </a:cubicBezTo>
                  <a:cubicBezTo>
                    <a:pt x="259" y="90"/>
                    <a:pt x="219" y="95"/>
                    <a:pt x="180" y="95"/>
                  </a:cubicBezTo>
                  <a:cubicBezTo>
                    <a:pt x="128" y="95"/>
                    <a:pt x="77" y="86"/>
                    <a:pt x="43" y="52"/>
                  </a:cubicBezTo>
                  <a:cubicBezTo>
                    <a:pt x="18" y="86"/>
                    <a:pt x="0" y="112"/>
                    <a:pt x="0" y="146"/>
                  </a:cubicBezTo>
                  <a:lnTo>
                    <a:pt x="601" y="146"/>
                  </a:lnTo>
                  <a:cubicBezTo>
                    <a:pt x="601" y="86"/>
                    <a:pt x="550" y="26"/>
                    <a:pt x="472"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2653025" y="1257600"/>
              <a:ext cx="15025" cy="2800"/>
            </a:xfrm>
            <a:custGeom>
              <a:avLst/>
              <a:gdLst/>
              <a:ahLst/>
              <a:cxnLst/>
              <a:rect l="l" t="t" r="r" b="b"/>
              <a:pathLst>
                <a:path w="601" h="112" extrusionOk="0">
                  <a:moveTo>
                    <a:pt x="550" y="0"/>
                  </a:moveTo>
                  <a:cubicBezTo>
                    <a:pt x="468" y="65"/>
                    <a:pt x="338" y="89"/>
                    <a:pt x="212" y="89"/>
                  </a:cubicBezTo>
                  <a:cubicBezTo>
                    <a:pt x="140" y="89"/>
                    <a:pt x="69" y="81"/>
                    <a:pt x="9" y="69"/>
                  </a:cubicBezTo>
                  <a:cubicBezTo>
                    <a:pt x="9" y="86"/>
                    <a:pt x="0" y="103"/>
                    <a:pt x="0" y="112"/>
                  </a:cubicBezTo>
                  <a:lnTo>
                    <a:pt x="601" y="112"/>
                  </a:lnTo>
                  <a:cubicBezTo>
                    <a:pt x="601" y="60"/>
                    <a:pt x="584" y="26"/>
                    <a:pt x="55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2627725" y="1401725"/>
              <a:ext cx="65850" cy="177625"/>
            </a:xfrm>
            <a:custGeom>
              <a:avLst/>
              <a:gdLst/>
              <a:ahLst/>
              <a:cxnLst/>
              <a:rect l="l" t="t" r="r" b="b"/>
              <a:pathLst>
                <a:path w="2634" h="7105" extrusionOk="0">
                  <a:moveTo>
                    <a:pt x="1012" y="1"/>
                  </a:moveTo>
                  <a:lnTo>
                    <a:pt x="0" y="7105"/>
                  </a:lnTo>
                  <a:lnTo>
                    <a:pt x="2634" y="7105"/>
                  </a:lnTo>
                  <a:lnTo>
                    <a:pt x="161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2644875" y="1273100"/>
              <a:ext cx="8825" cy="9175"/>
            </a:xfrm>
            <a:custGeom>
              <a:avLst/>
              <a:gdLst/>
              <a:ahLst/>
              <a:cxnLst/>
              <a:rect l="l" t="t" r="r" b="b"/>
              <a:pathLst>
                <a:path w="353" h="367" extrusionOk="0">
                  <a:moveTo>
                    <a:pt x="21" y="0"/>
                  </a:moveTo>
                  <a:cubicBezTo>
                    <a:pt x="18" y="0"/>
                    <a:pt x="13" y="2"/>
                    <a:pt x="9" y="7"/>
                  </a:cubicBezTo>
                  <a:cubicBezTo>
                    <a:pt x="0" y="7"/>
                    <a:pt x="0" y="15"/>
                    <a:pt x="9" y="32"/>
                  </a:cubicBezTo>
                  <a:lnTo>
                    <a:pt x="318" y="367"/>
                  </a:lnTo>
                  <a:lnTo>
                    <a:pt x="335" y="367"/>
                  </a:lnTo>
                  <a:cubicBezTo>
                    <a:pt x="352" y="367"/>
                    <a:pt x="352" y="350"/>
                    <a:pt x="335" y="341"/>
                  </a:cubicBezTo>
                  <a:lnTo>
                    <a:pt x="26" y="7"/>
                  </a:lnTo>
                  <a:cubicBezTo>
                    <a:pt x="26" y="2"/>
                    <a:pt x="24" y="0"/>
                    <a:pt x="2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2648525" y="1272600"/>
              <a:ext cx="7100" cy="9675"/>
            </a:xfrm>
            <a:custGeom>
              <a:avLst/>
              <a:gdLst/>
              <a:ahLst/>
              <a:cxnLst/>
              <a:rect l="l" t="t" r="r" b="b"/>
              <a:pathLst>
                <a:path w="284" h="387" extrusionOk="0">
                  <a:moveTo>
                    <a:pt x="0" y="1"/>
                  </a:moveTo>
                  <a:lnTo>
                    <a:pt x="0" y="18"/>
                  </a:lnTo>
                  <a:lnTo>
                    <a:pt x="249" y="370"/>
                  </a:lnTo>
                  <a:cubicBezTo>
                    <a:pt x="249" y="387"/>
                    <a:pt x="258" y="387"/>
                    <a:pt x="258" y="387"/>
                  </a:cubicBezTo>
                  <a:cubicBezTo>
                    <a:pt x="266" y="370"/>
                    <a:pt x="283" y="361"/>
                    <a:pt x="266" y="353"/>
                  </a:cubicBezTo>
                  <a:lnTo>
                    <a:pt x="2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2653025" y="1272400"/>
              <a:ext cx="4300" cy="9875"/>
            </a:xfrm>
            <a:custGeom>
              <a:avLst/>
              <a:gdLst/>
              <a:ahLst/>
              <a:cxnLst/>
              <a:rect l="l" t="t" r="r" b="b"/>
              <a:pathLst>
                <a:path w="172" h="395" extrusionOk="0">
                  <a:moveTo>
                    <a:pt x="18" y="0"/>
                  </a:moveTo>
                  <a:cubicBezTo>
                    <a:pt x="0" y="0"/>
                    <a:pt x="0" y="17"/>
                    <a:pt x="0" y="26"/>
                  </a:cubicBezTo>
                  <a:lnTo>
                    <a:pt x="146" y="378"/>
                  </a:lnTo>
                  <a:cubicBezTo>
                    <a:pt x="146" y="395"/>
                    <a:pt x="146" y="395"/>
                    <a:pt x="155" y="395"/>
                  </a:cubicBezTo>
                  <a:lnTo>
                    <a:pt x="172" y="369"/>
                  </a:lnTo>
                  <a:lnTo>
                    <a:pt x="35" y="17"/>
                  </a:lnTo>
                  <a:cubicBezTo>
                    <a:pt x="35" y="0"/>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2660100" y="1272825"/>
              <a:ext cx="875" cy="9450"/>
            </a:xfrm>
            <a:custGeom>
              <a:avLst/>
              <a:gdLst/>
              <a:ahLst/>
              <a:cxnLst/>
              <a:rect l="l" t="t" r="r" b="b"/>
              <a:pathLst>
                <a:path w="35" h="378" extrusionOk="0">
                  <a:moveTo>
                    <a:pt x="18" y="0"/>
                  </a:moveTo>
                  <a:cubicBezTo>
                    <a:pt x="9" y="0"/>
                    <a:pt x="1" y="0"/>
                    <a:pt x="1" y="9"/>
                  </a:cubicBezTo>
                  <a:lnTo>
                    <a:pt x="1" y="361"/>
                  </a:lnTo>
                  <a:cubicBezTo>
                    <a:pt x="1" y="361"/>
                    <a:pt x="9" y="378"/>
                    <a:pt x="18" y="378"/>
                  </a:cubicBezTo>
                  <a:cubicBezTo>
                    <a:pt x="35" y="378"/>
                    <a:pt x="35" y="361"/>
                    <a:pt x="35" y="361"/>
                  </a:cubicBezTo>
                  <a:lnTo>
                    <a:pt x="35" y="9"/>
                  </a:lnTo>
                  <a:cubicBezTo>
                    <a:pt x="35" y="9"/>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2656675" y="1272600"/>
              <a:ext cx="2175" cy="9675"/>
            </a:xfrm>
            <a:custGeom>
              <a:avLst/>
              <a:gdLst/>
              <a:ahLst/>
              <a:cxnLst/>
              <a:rect l="l" t="t" r="r" b="b"/>
              <a:pathLst>
                <a:path w="87" h="387" extrusionOk="0">
                  <a:moveTo>
                    <a:pt x="9" y="1"/>
                  </a:moveTo>
                  <a:cubicBezTo>
                    <a:pt x="0" y="1"/>
                    <a:pt x="0" y="9"/>
                    <a:pt x="0" y="18"/>
                  </a:cubicBezTo>
                  <a:lnTo>
                    <a:pt x="60" y="370"/>
                  </a:lnTo>
                  <a:cubicBezTo>
                    <a:pt x="60" y="370"/>
                    <a:pt x="60" y="387"/>
                    <a:pt x="69" y="387"/>
                  </a:cubicBezTo>
                  <a:cubicBezTo>
                    <a:pt x="86" y="387"/>
                    <a:pt x="86" y="370"/>
                    <a:pt x="86" y="361"/>
                  </a:cubicBezTo>
                  <a:lnTo>
                    <a:pt x="26" y="9"/>
                  </a:lnTo>
                  <a:cubicBezTo>
                    <a:pt x="26" y="1"/>
                    <a:pt x="17" y="1"/>
                    <a:pt x="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2667400" y="1273100"/>
              <a:ext cx="8825" cy="9175"/>
            </a:xfrm>
            <a:custGeom>
              <a:avLst/>
              <a:gdLst/>
              <a:ahLst/>
              <a:cxnLst/>
              <a:rect l="l" t="t" r="r" b="b"/>
              <a:pathLst>
                <a:path w="353" h="367" extrusionOk="0">
                  <a:moveTo>
                    <a:pt x="334" y="0"/>
                  </a:moveTo>
                  <a:cubicBezTo>
                    <a:pt x="328" y="0"/>
                    <a:pt x="322" y="2"/>
                    <a:pt x="318" y="7"/>
                  </a:cubicBezTo>
                  <a:lnTo>
                    <a:pt x="9" y="341"/>
                  </a:lnTo>
                  <a:cubicBezTo>
                    <a:pt x="0" y="350"/>
                    <a:pt x="0" y="350"/>
                    <a:pt x="9" y="367"/>
                  </a:cubicBezTo>
                  <a:lnTo>
                    <a:pt x="26" y="367"/>
                  </a:lnTo>
                  <a:lnTo>
                    <a:pt x="343" y="32"/>
                  </a:lnTo>
                  <a:cubicBezTo>
                    <a:pt x="352" y="24"/>
                    <a:pt x="352" y="24"/>
                    <a:pt x="343" y="7"/>
                  </a:cubicBezTo>
                  <a:cubicBezTo>
                    <a:pt x="343" y="2"/>
                    <a:pt x="339" y="0"/>
                    <a:pt x="334"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2665475" y="1272500"/>
              <a:ext cx="7300" cy="9775"/>
            </a:xfrm>
            <a:custGeom>
              <a:avLst/>
              <a:gdLst/>
              <a:ahLst/>
              <a:cxnLst/>
              <a:rect l="l" t="t" r="r" b="b"/>
              <a:pathLst>
                <a:path w="292" h="391" extrusionOk="0">
                  <a:moveTo>
                    <a:pt x="263" y="0"/>
                  </a:moveTo>
                  <a:cubicBezTo>
                    <a:pt x="260" y="0"/>
                    <a:pt x="257" y="5"/>
                    <a:pt x="257" y="13"/>
                  </a:cubicBezTo>
                  <a:lnTo>
                    <a:pt x="9" y="365"/>
                  </a:lnTo>
                  <a:cubicBezTo>
                    <a:pt x="0" y="365"/>
                    <a:pt x="0" y="374"/>
                    <a:pt x="17" y="391"/>
                  </a:cubicBezTo>
                  <a:lnTo>
                    <a:pt x="34" y="391"/>
                  </a:lnTo>
                  <a:lnTo>
                    <a:pt x="275" y="31"/>
                  </a:lnTo>
                  <a:cubicBezTo>
                    <a:pt x="292" y="22"/>
                    <a:pt x="292" y="13"/>
                    <a:pt x="275" y="13"/>
                  </a:cubicBezTo>
                  <a:cubicBezTo>
                    <a:pt x="270" y="5"/>
                    <a:pt x="266" y="0"/>
                    <a:pt x="263"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2663750" y="1272400"/>
              <a:ext cx="4750" cy="9875"/>
            </a:xfrm>
            <a:custGeom>
              <a:avLst/>
              <a:gdLst/>
              <a:ahLst/>
              <a:cxnLst/>
              <a:rect l="l" t="t" r="r" b="b"/>
              <a:pathLst>
                <a:path w="190" h="395" extrusionOk="0">
                  <a:moveTo>
                    <a:pt x="172" y="0"/>
                  </a:moveTo>
                  <a:cubicBezTo>
                    <a:pt x="163" y="0"/>
                    <a:pt x="155" y="0"/>
                    <a:pt x="155" y="17"/>
                  </a:cubicBezTo>
                  <a:lnTo>
                    <a:pt x="9" y="369"/>
                  </a:lnTo>
                  <a:cubicBezTo>
                    <a:pt x="0" y="378"/>
                    <a:pt x="9" y="395"/>
                    <a:pt x="26" y="395"/>
                  </a:cubicBezTo>
                  <a:cubicBezTo>
                    <a:pt x="26" y="395"/>
                    <a:pt x="35" y="395"/>
                    <a:pt x="43" y="378"/>
                  </a:cubicBezTo>
                  <a:lnTo>
                    <a:pt x="189" y="26"/>
                  </a:lnTo>
                  <a:cubicBezTo>
                    <a:pt x="189" y="17"/>
                    <a:pt x="189" y="0"/>
                    <a:pt x="17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2662025" y="1272400"/>
              <a:ext cx="2400" cy="9875"/>
            </a:xfrm>
            <a:custGeom>
              <a:avLst/>
              <a:gdLst/>
              <a:ahLst/>
              <a:cxnLst/>
              <a:rect l="l" t="t" r="r" b="b"/>
              <a:pathLst>
                <a:path w="96" h="395" extrusionOk="0">
                  <a:moveTo>
                    <a:pt x="78" y="0"/>
                  </a:moveTo>
                  <a:cubicBezTo>
                    <a:pt x="69" y="0"/>
                    <a:pt x="61" y="0"/>
                    <a:pt x="61" y="17"/>
                  </a:cubicBezTo>
                  <a:lnTo>
                    <a:pt x="9" y="369"/>
                  </a:lnTo>
                  <a:cubicBezTo>
                    <a:pt x="1" y="378"/>
                    <a:pt x="9" y="395"/>
                    <a:pt x="18" y="395"/>
                  </a:cubicBezTo>
                  <a:cubicBezTo>
                    <a:pt x="26" y="395"/>
                    <a:pt x="44" y="378"/>
                    <a:pt x="44" y="378"/>
                  </a:cubicBezTo>
                  <a:lnTo>
                    <a:pt x="95" y="26"/>
                  </a:lnTo>
                  <a:cubicBezTo>
                    <a:pt x="95" y="17"/>
                    <a:pt x="95" y="0"/>
                    <a:pt x="7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2642525" y="1260375"/>
              <a:ext cx="36250" cy="11175"/>
            </a:xfrm>
            <a:custGeom>
              <a:avLst/>
              <a:gdLst/>
              <a:ahLst/>
              <a:cxnLst/>
              <a:rect l="l" t="t" r="r" b="b"/>
              <a:pathLst>
                <a:path w="1450" h="447" extrusionOk="0">
                  <a:moveTo>
                    <a:pt x="34" y="1"/>
                  </a:moveTo>
                  <a:cubicBezTo>
                    <a:pt x="17" y="1"/>
                    <a:pt x="0" y="18"/>
                    <a:pt x="0" y="35"/>
                  </a:cubicBezTo>
                  <a:cubicBezTo>
                    <a:pt x="0" y="61"/>
                    <a:pt x="17" y="69"/>
                    <a:pt x="34" y="69"/>
                  </a:cubicBezTo>
                  <a:lnTo>
                    <a:pt x="69" y="69"/>
                  </a:lnTo>
                  <a:lnTo>
                    <a:pt x="69" y="421"/>
                  </a:lnTo>
                  <a:cubicBezTo>
                    <a:pt x="69" y="430"/>
                    <a:pt x="77" y="447"/>
                    <a:pt x="94" y="447"/>
                  </a:cubicBezTo>
                  <a:cubicBezTo>
                    <a:pt x="103" y="447"/>
                    <a:pt x="112" y="430"/>
                    <a:pt x="112" y="421"/>
                  </a:cubicBezTo>
                  <a:lnTo>
                    <a:pt x="112" y="69"/>
                  </a:lnTo>
                  <a:lnTo>
                    <a:pt x="232" y="69"/>
                  </a:lnTo>
                  <a:lnTo>
                    <a:pt x="232" y="421"/>
                  </a:lnTo>
                  <a:cubicBezTo>
                    <a:pt x="232" y="430"/>
                    <a:pt x="240" y="447"/>
                    <a:pt x="249" y="447"/>
                  </a:cubicBezTo>
                  <a:cubicBezTo>
                    <a:pt x="266" y="447"/>
                    <a:pt x="275" y="430"/>
                    <a:pt x="275" y="421"/>
                  </a:cubicBezTo>
                  <a:lnTo>
                    <a:pt x="275" y="69"/>
                  </a:lnTo>
                  <a:lnTo>
                    <a:pt x="395" y="69"/>
                  </a:lnTo>
                  <a:lnTo>
                    <a:pt x="395" y="421"/>
                  </a:lnTo>
                  <a:cubicBezTo>
                    <a:pt x="395" y="430"/>
                    <a:pt x="403" y="447"/>
                    <a:pt x="412" y="447"/>
                  </a:cubicBezTo>
                  <a:cubicBezTo>
                    <a:pt x="420" y="447"/>
                    <a:pt x="429" y="430"/>
                    <a:pt x="429" y="421"/>
                  </a:cubicBezTo>
                  <a:lnTo>
                    <a:pt x="429" y="69"/>
                  </a:lnTo>
                  <a:lnTo>
                    <a:pt x="549" y="69"/>
                  </a:lnTo>
                  <a:lnTo>
                    <a:pt x="549" y="421"/>
                  </a:lnTo>
                  <a:cubicBezTo>
                    <a:pt x="549" y="430"/>
                    <a:pt x="566" y="447"/>
                    <a:pt x="575" y="447"/>
                  </a:cubicBezTo>
                  <a:cubicBezTo>
                    <a:pt x="583" y="447"/>
                    <a:pt x="592" y="430"/>
                    <a:pt x="592" y="421"/>
                  </a:cubicBezTo>
                  <a:lnTo>
                    <a:pt x="592" y="69"/>
                  </a:lnTo>
                  <a:lnTo>
                    <a:pt x="712" y="69"/>
                  </a:lnTo>
                  <a:lnTo>
                    <a:pt x="712" y="421"/>
                  </a:lnTo>
                  <a:cubicBezTo>
                    <a:pt x="712" y="430"/>
                    <a:pt x="721" y="447"/>
                    <a:pt x="738" y="447"/>
                  </a:cubicBezTo>
                  <a:cubicBezTo>
                    <a:pt x="746" y="447"/>
                    <a:pt x="755" y="430"/>
                    <a:pt x="755" y="421"/>
                  </a:cubicBezTo>
                  <a:lnTo>
                    <a:pt x="755" y="69"/>
                  </a:lnTo>
                  <a:lnTo>
                    <a:pt x="875" y="69"/>
                  </a:lnTo>
                  <a:lnTo>
                    <a:pt x="875" y="421"/>
                  </a:lnTo>
                  <a:cubicBezTo>
                    <a:pt x="875" y="430"/>
                    <a:pt x="884" y="447"/>
                    <a:pt x="892" y="447"/>
                  </a:cubicBezTo>
                  <a:cubicBezTo>
                    <a:pt x="909" y="447"/>
                    <a:pt x="918" y="430"/>
                    <a:pt x="918" y="421"/>
                  </a:cubicBezTo>
                  <a:lnTo>
                    <a:pt x="918" y="69"/>
                  </a:lnTo>
                  <a:lnTo>
                    <a:pt x="1038" y="69"/>
                  </a:lnTo>
                  <a:lnTo>
                    <a:pt x="1038" y="421"/>
                  </a:lnTo>
                  <a:cubicBezTo>
                    <a:pt x="1038" y="430"/>
                    <a:pt x="1047" y="447"/>
                    <a:pt x="1055" y="447"/>
                  </a:cubicBezTo>
                  <a:cubicBezTo>
                    <a:pt x="1064" y="447"/>
                    <a:pt x="1081" y="430"/>
                    <a:pt x="1081" y="421"/>
                  </a:cubicBezTo>
                  <a:lnTo>
                    <a:pt x="1081" y="69"/>
                  </a:lnTo>
                  <a:lnTo>
                    <a:pt x="1193" y="69"/>
                  </a:lnTo>
                  <a:lnTo>
                    <a:pt x="1193" y="421"/>
                  </a:lnTo>
                  <a:cubicBezTo>
                    <a:pt x="1193" y="430"/>
                    <a:pt x="1210" y="447"/>
                    <a:pt x="1218" y="447"/>
                  </a:cubicBezTo>
                  <a:cubicBezTo>
                    <a:pt x="1227" y="447"/>
                    <a:pt x="1235" y="430"/>
                    <a:pt x="1235" y="421"/>
                  </a:cubicBezTo>
                  <a:lnTo>
                    <a:pt x="1235" y="69"/>
                  </a:lnTo>
                  <a:lnTo>
                    <a:pt x="1356" y="69"/>
                  </a:lnTo>
                  <a:lnTo>
                    <a:pt x="1356" y="421"/>
                  </a:lnTo>
                  <a:cubicBezTo>
                    <a:pt x="1356" y="430"/>
                    <a:pt x="1364" y="447"/>
                    <a:pt x="1381" y="447"/>
                  </a:cubicBezTo>
                  <a:cubicBezTo>
                    <a:pt x="1390" y="447"/>
                    <a:pt x="1398" y="430"/>
                    <a:pt x="1398" y="421"/>
                  </a:cubicBezTo>
                  <a:lnTo>
                    <a:pt x="1398" y="69"/>
                  </a:lnTo>
                  <a:lnTo>
                    <a:pt x="1424" y="69"/>
                  </a:lnTo>
                  <a:cubicBezTo>
                    <a:pt x="1441" y="69"/>
                    <a:pt x="1450" y="44"/>
                    <a:pt x="1450" y="35"/>
                  </a:cubicBezTo>
                  <a:cubicBezTo>
                    <a:pt x="1441" y="18"/>
                    <a:pt x="1433" y="1"/>
                    <a:pt x="1407"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2642725" y="1269800"/>
              <a:ext cx="35850" cy="3900"/>
            </a:xfrm>
            <a:custGeom>
              <a:avLst/>
              <a:gdLst/>
              <a:ahLst/>
              <a:cxnLst/>
              <a:rect l="l" t="t" r="r" b="b"/>
              <a:pathLst>
                <a:path w="1434" h="156" extrusionOk="0">
                  <a:moveTo>
                    <a:pt x="1367" y="0"/>
                  </a:moveTo>
                  <a:cubicBezTo>
                    <a:pt x="1364" y="0"/>
                    <a:pt x="1360" y="0"/>
                    <a:pt x="1356" y="1"/>
                  </a:cubicBezTo>
                  <a:lnTo>
                    <a:pt x="69" y="1"/>
                  </a:lnTo>
                  <a:cubicBezTo>
                    <a:pt x="26" y="1"/>
                    <a:pt x="1" y="36"/>
                    <a:pt x="1" y="78"/>
                  </a:cubicBezTo>
                  <a:cubicBezTo>
                    <a:pt x="1" y="121"/>
                    <a:pt x="26" y="156"/>
                    <a:pt x="69" y="156"/>
                  </a:cubicBezTo>
                  <a:lnTo>
                    <a:pt x="1356" y="156"/>
                  </a:lnTo>
                  <a:cubicBezTo>
                    <a:pt x="1399" y="156"/>
                    <a:pt x="1433" y="121"/>
                    <a:pt x="1433" y="78"/>
                  </a:cubicBezTo>
                  <a:cubicBezTo>
                    <a:pt x="1433" y="39"/>
                    <a:pt x="1405" y="0"/>
                    <a:pt x="136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2642525" y="1270025"/>
              <a:ext cx="36050" cy="3475"/>
            </a:xfrm>
            <a:custGeom>
              <a:avLst/>
              <a:gdLst/>
              <a:ahLst/>
              <a:cxnLst/>
              <a:rect l="l" t="t" r="r" b="b"/>
              <a:pathLst>
                <a:path w="1442" h="139" extrusionOk="0">
                  <a:moveTo>
                    <a:pt x="1407" y="1"/>
                  </a:moveTo>
                  <a:cubicBezTo>
                    <a:pt x="1313" y="87"/>
                    <a:pt x="927" y="87"/>
                    <a:pt x="721" y="87"/>
                  </a:cubicBezTo>
                  <a:cubicBezTo>
                    <a:pt x="549" y="87"/>
                    <a:pt x="378" y="87"/>
                    <a:pt x="206" y="78"/>
                  </a:cubicBezTo>
                  <a:cubicBezTo>
                    <a:pt x="146" y="78"/>
                    <a:pt x="60" y="69"/>
                    <a:pt x="17" y="27"/>
                  </a:cubicBezTo>
                  <a:cubicBezTo>
                    <a:pt x="0" y="35"/>
                    <a:pt x="0" y="44"/>
                    <a:pt x="0" y="69"/>
                  </a:cubicBezTo>
                  <a:cubicBezTo>
                    <a:pt x="0" y="112"/>
                    <a:pt x="34" y="138"/>
                    <a:pt x="77" y="138"/>
                  </a:cubicBezTo>
                  <a:lnTo>
                    <a:pt x="1364" y="138"/>
                  </a:lnTo>
                  <a:cubicBezTo>
                    <a:pt x="1407" y="138"/>
                    <a:pt x="1441" y="112"/>
                    <a:pt x="1441" y="69"/>
                  </a:cubicBezTo>
                  <a:cubicBezTo>
                    <a:pt x="1441" y="35"/>
                    <a:pt x="1433" y="18"/>
                    <a:pt x="1407"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2644875" y="1334000"/>
              <a:ext cx="8825" cy="8975"/>
            </a:xfrm>
            <a:custGeom>
              <a:avLst/>
              <a:gdLst/>
              <a:ahLst/>
              <a:cxnLst/>
              <a:rect l="l" t="t" r="r" b="b"/>
              <a:pathLst>
                <a:path w="353" h="359" extrusionOk="0">
                  <a:moveTo>
                    <a:pt x="21" y="1"/>
                  </a:moveTo>
                  <a:cubicBezTo>
                    <a:pt x="18" y="1"/>
                    <a:pt x="13" y="3"/>
                    <a:pt x="9" y="7"/>
                  </a:cubicBezTo>
                  <a:cubicBezTo>
                    <a:pt x="0" y="7"/>
                    <a:pt x="0" y="16"/>
                    <a:pt x="9" y="33"/>
                  </a:cubicBezTo>
                  <a:lnTo>
                    <a:pt x="318" y="359"/>
                  </a:lnTo>
                  <a:lnTo>
                    <a:pt x="335" y="359"/>
                  </a:lnTo>
                  <a:cubicBezTo>
                    <a:pt x="352" y="359"/>
                    <a:pt x="352" y="350"/>
                    <a:pt x="335" y="342"/>
                  </a:cubicBezTo>
                  <a:lnTo>
                    <a:pt x="26" y="7"/>
                  </a:lnTo>
                  <a:cubicBezTo>
                    <a:pt x="26" y="3"/>
                    <a:pt x="24" y="1"/>
                    <a:pt x="2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2648525" y="1333300"/>
              <a:ext cx="7100" cy="9675"/>
            </a:xfrm>
            <a:custGeom>
              <a:avLst/>
              <a:gdLst/>
              <a:ahLst/>
              <a:cxnLst/>
              <a:rect l="l" t="t" r="r" b="b"/>
              <a:pathLst>
                <a:path w="284" h="387" extrusionOk="0">
                  <a:moveTo>
                    <a:pt x="0" y="1"/>
                  </a:moveTo>
                  <a:lnTo>
                    <a:pt x="0" y="27"/>
                  </a:lnTo>
                  <a:lnTo>
                    <a:pt x="249" y="378"/>
                  </a:lnTo>
                  <a:cubicBezTo>
                    <a:pt x="249" y="387"/>
                    <a:pt x="258" y="387"/>
                    <a:pt x="258" y="387"/>
                  </a:cubicBezTo>
                  <a:cubicBezTo>
                    <a:pt x="266" y="387"/>
                    <a:pt x="283" y="378"/>
                    <a:pt x="266" y="361"/>
                  </a:cubicBezTo>
                  <a:lnTo>
                    <a:pt x="1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2653025" y="1333300"/>
              <a:ext cx="4300" cy="9675"/>
            </a:xfrm>
            <a:custGeom>
              <a:avLst/>
              <a:gdLst/>
              <a:ahLst/>
              <a:cxnLst/>
              <a:rect l="l" t="t" r="r" b="b"/>
              <a:pathLst>
                <a:path w="172" h="387" extrusionOk="0">
                  <a:moveTo>
                    <a:pt x="18" y="1"/>
                  </a:moveTo>
                  <a:cubicBezTo>
                    <a:pt x="0" y="1"/>
                    <a:pt x="0" y="18"/>
                    <a:pt x="0" y="27"/>
                  </a:cubicBezTo>
                  <a:lnTo>
                    <a:pt x="146" y="378"/>
                  </a:lnTo>
                  <a:cubicBezTo>
                    <a:pt x="146" y="387"/>
                    <a:pt x="146" y="387"/>
                    <a:pt x="155" y="387"/>
                  </a:cubicBezTo>
                  <a:cubicBezTo>
                    <a:pt x="163" y="387"/>
                    <a:pt x="163" y="378"/>
                    <a:pt x="172" y="370"/>
                  </a:cubicBezTo>
                  <a:lnTo>
                    <a:pt x="35" y="18"/>
                  </a:lnTo>
                  <a:cubicBezTo>
                    <a:pt x="35" y="1"/>
                    <a:pt x="26" y="1"/>
                    <a:pt x="1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2660100" y="1333725"/>
              <a:ext cx="875" cy="9250"/>
            </a:xfrm>
            <a:custGeom>
              <a:avLst/>
              <a:gdLst/>
              <a:ahLst/>
              <a:cxnLst/>
              <a:rect l="l" t="t" r="r" b="b"/>
              <a:pathLst>
                <a:path w="35" h="370" extrusionOk="0">
                  <a:moveTo>
                    <a:pt x="18" y="1"/>
                  </a:moveTo>
                  <a:cubicBezTo>
                    <a:pt x="9" y="1"/>
                    <a:pt x="1" y="1"/>
                    <a:pt x="1" y="10"/>
                  </a:cubicBezTo>
                  <a:lnTo>
                    <a:pt x="1" y="361"/>
                  </a:lnTo>
                  <a:cubicBezTo>
                    <a:pt x="1" y="361"/>
                    <a:pt x="9" y="370"/>
                    <a:pt x="18" y="370"/>
                  </a:cubicBezTo>
                  <a:cubicBezTo>
                    <a:pt x="35" y="370"/>
                    <a:pt x="35" y="370"/>
                    <a:pt x="35" y="361"/>
                  </a:cubicBezTo>
                  <a:lnTo>
                    <a:pt x="35" y="10"/>
                  </a:lnTo>
                  <a:cubicBezTo>
                    <a:pt x="35" y="10"/>
                    <a:pt x="35" y="1"/>
                    <a:pt x="1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2656875" y="1333300"/>
              <a:ext cx="2175" cy="9675"/>
            </a:xfrm>
            <a:custGeom>
              <a:avLst/>
              <a:gdLst/>
              <a:ahLst/>
              <a:cxnLst/>
              <a:rect l="l" t="t" r="r" b="b"/>
              <a:pathLst>
                <a:path w="87" h="387" extrusionOk="0">
                  <a:moveTo>
                    <a:pt x="9" y="1"/>
                  </a:moveTo>
                  <a:cubicBezTo>
                    <a:pt x="1" y="1"/>
                    <a:pt x="1" y="18"/>
                    <a:pt x="1" y="27"/>
                  </a:cubicBezTo>
                  <a:lnTo>
                    <a:pt x="52" y="378"/>
                  </a:lnTo>
                  <a:cubicBezTo>
                    <a:pt x="52" y="378"/>
                    <a:pt x="52" y="387"/>
                    <a:pt x="61" y="387"/>
                  </a:cubicBezTo>
                  <a:cubicBezTo>
                    <a:pt x="78" y="387"/>
                    <a:pt x="78" y="387"/>
                    <a:pt x="87" y="370"/>
                  </a:cubicBezTo>
                  <a:lnTo>
                    <a:pt x="35" y="18"/>
                  </a:lnTo>
                  <a:cubicBezTo>
                    <a:pt x="35" y="1"/>
                    <a:pt x="18" y="1"/>
                    <a:pt x="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2667400" y="1334000"/>
              <a:ext cx="8825" cy="8975"/>
            </a:xfrm>
            <a:custGeom>
              <a:avLst/>
              <a:gdLst/>
              <a:ahLst/>
              <a:cxnLst/>
              <a:rect l="l" t="t" r="r" b="b"/>
              <a:pathLst>
                <a:path w="353" h="359" extrusionOk="0">
                  <a:moveTo>
                    <a:pt x="334" y="1"/>
                  </a:moveTo>
                  <a:cubicBezTo>
                    <a:pt x="328" y="1"/>
                    <a:pt x="322" y="3"/>
                    <a:pt x="318" y="7"/>
                  </a:cubicBezTo>
                  <a:lnTo>
                    <a:pt x="9" y="342"/>
                  </a:lnTo>
                  <a:cubicBezTo>
                    <a:pt x="0" y="350"/>
                    <a:pt x="0" y="350"/>
                    <a:pt x="9" y="359"/>
                  </a:cubicBezTo>
                  <a:lnTo>
                    <a:pt x="26" y="359"/>
                  </a:lnTo>
                  <a:lnTo>
                    <a:pt x="343" y="33"/>
                  </a:lnTo>
                  <a:cubicBezTo>
                    <a:pt x="352" y="16"/>
                    <a:pt x="352" y="16"/>
                    <a:pt x="343" y="7"/>
                  </a:cubicBezTo>
                  <a:cubicBezTo>
                    <a:pt x="343" y="3"/>
                    <a:pt x="339" y="1"/>
                    <a:pt x="33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2665475" y="1333425"/>
              <a:ext cx="7300" cy="9550"/>
            </a:xfrm>
            <a:custGeom>
              <a:avLst/>
              <a:gdLst/>
              <a:ahLst/>
              <a:cxnLst/>
              <a:rect l="l" t="t" r="r" b="b"/>
              <a:pathLst>
                <a:path w="292" h="382" extrusionOk="0">
                  <a:moveTo>
                    <a:pt x="263" y="0"/>
                  </a:moveTo>
                  <a:cubicBezTo>
                    <a:pt x="260" y="0"/>
                    <a:pt x="257" y="4"/>
                    <a:pt x="257" y="13"/>
                  </a:cubicBezTo>
                  <a:lnTo>
                    <a:pt x="9" y="365"/>
                  </a:lnTo>
                  <a:cubicBezTo>
                    <a:pt x="0" y="365"/>
                    <a:pt x="0" y="373"/>
                    <a:pt x="17" y="382"/>
                  </a:cubicBezTo>
                  <a:lnTo>
                    <a:pt x="34" y="382"/>
                  </a:lnTo>
                  <a:lnTo>
                    <a:pt x="275" y="30"/>
                  </a:lnTo>
                  <a:cubicBezTo>
                    <a:pt x="292" y="22"/>
                    <a:pt x="292" y="13"/>
                    <a:pt x="275" y="13"/>
                  </a:cubicBezTo>
                  <a:cubicBezTo>
                    <a:pt x="270" y="4"/>
                    <a:pt x="266" y="0"/>
                    <a:pt x="263"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2663750" y="1333300"/>
              <a:ext cx="4750" cy="9675"/>
            </a:xfrm>
            <a:custGeom>
              <a:avLst/>
              <a:gdLst/>
              <a:ahLst/>
              <a:cxnLst/>
              <a:rect l="l" t="t" r="r" b="b"/>
              <a:pathLst>
                <a:path w="190" h="387" extrusionOk="0">
                  <a:moveTo>
                    <a:pt x="172" y="1"/>
                  </a:moveTo>
                  <a:cubicBezTo>
                    <a:pt x="163" y="1"/>
                    <a:pt x="155" y="1"/>
                    <a:pt x="155" y="18"/>
                  </a:cubicBezTo>
                  <a:lnTo>
                    <a:pt x="9" y="370"/>
                  </a:lnTo>
                  <a:cubicBezTo>
                    <a:pt x="0" y="378"/>
                    <a:pt x="9" y="387"/>
                    <a:pt x="26" y="387"/>
                  </a:cubicBezTo>
                  <a:cubicBezTo>
                    <a:pt x="26" y="387"/>
                    <a:pt x="35" y="387"/>
                    <a:pt x="43" y="378"/>
                  </a:cubicBezTo>
                  <a:lnTo>
                    <a:pt x="189" y="27"/>
                  </a:lnTo>
                  <a:cubicBezTo>
                    <a:pt x="189" y="18"/>
                    <a:pt x="189" y="1"/>
                    <a:pt x="17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2662025" y="1333300"/>
              <a:ext cx="2400" cy="9675"/>
            </a:xfrm>
            <a:custGeom>
              <a:avLst/>
              <a:gdLst/>
              <a:ahLst/>
              <a:cxnLst/>
              <a:rect l="l" t="t" r="r" b="b"/>
              <a:pathLst>
                <a:path w="96" h="387" extrusionOk="0">
                  <a:moveTo>
                    <a:pt x="78" y="1"/>
                  </a:moveTo>
                  <a:cubicBezTo>
                    <a:pt x="69" y="1"/>
                    <a:pt x="61" y="1"/>
                    <a:pt x="61" y="18"/>
                  </a:cubicBezTo>
                  <a:lnTo>
                    <a:pt x="9" y="370"/>
                  </a:lnTo>
                  <a:cubicBezTo>
                    <a:pt x="1" y="378"/>
                    <a:pt x="9" y="387"/>
                    <a:pt x="18" y="387"/>
                  </a:cubicBezTo>
                  <a:cubicBezTo>
                    <a:pt x="26" y="387"/>
                    <a:pt x="44" y="387"/>
                    <a:pt x="44" y="378"/>
                  </a:cubicBezTo>
                  <a:lnTo>
                    <a:pt x="95" y="27"/>
                  </a:lnTo>
                  <a:cubicBezTo>
                    <a:pt x="95" y="18"/>
                    <a:pt x="95" y="1"/>
                    <a:pt x="7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2642525" y="1321300"/>
              <a:ext cx="36250" cy="10950"/>
            </a:xfrm>
            <a:custGeom>
              <a:avLst/>
              <a:gdLst/>
              <a:ahLst/>
              <a:cxnLst/>
              <a:rect l="l" t="t" r="r" b="b"/>
              <a:pathLst>
                <a:path w="1450" h="438" extrusionOk="0">
                  <a:moveTo>
                    <a:pt x="34" y="0"/>
                  </a:moveTo>
                  <a:cubicBezTo>
                    <a:pt x="17" y="0"/>
                    <a:pt x="0" y="9"/>
                    <a:pt x="0" y="35"/>
                  </a:cubicBezTo>
                  <a:cubicBezTo>
                    <a:pt x="0" y="52"/>
                    <a:pt x="17" y="69"/>
                    <a:pt x="34" y="69"/>
                  </a:cubicBezTo>
                  <a:lnTo>
                    <a:pt x="69" y="69"/>
                  </a:lnTo>
                  <a:lnTo>
                    <a:pt x="69" y="421"/>
                  </a:lnTo>
                  <a:cubicBezTo>
                    <a:pt x="69" y="429"/>
                    <a:pt x="77" y="438"/>
                    <a:pt x="94" y="438"/>
                  </a:cubicBezTo>
                  <a:cubicBezTo>
                    <a:pt x="103" y="438"/>
                    <a:pt x="112" y="429"/>
                    <a:pt x="112" y="421"/>
                  </a:cubicBezTo>
                  <a:lnTo>
                    <a:pt x="112" y="69"/>
                  </a:lnTo>
                  <a:lnTo>
                    <a:pt x="232" y="69"/>
                  </a:lnTo>
                  <a:lnTo>
                    <a:pt x="232" y="421"/>
                  </a:lnTo>
                  <a:cubicBezTo>
                    <a:pt x="232" y="429"/>
                    <a:pt x="240" y="438"/>
                    <a:pt x="249" y="438"/>
                  </a:cubicBezTo>
                  <a:cubicBezTo>
                    <a:pt x="266" y="438"/>
                    <a:pt x="275" y="429"/>
                    <a:pt x="275" y="421"/>
                  </a:cubicBezTo>
                  <a:lnTo>
                    <a:pt x="275" y="69"/>
                  </a:lnTo>
                  <a:lnTo>
                    <a:pt x="395" y="69"/>
                  </a:lnTo>
                  <a:lnTo>
                    <a:pt x="395" y="421"/>
                  </a:lnTo>
                  <a:cubicBezTo>
                    <a:pt x="395" y="429"/>
                    <a:pt x="403" y="438"/>
                    <a:pt x="412" y="438"/>
                  </a:cubicBezTo>
                  <a:cubicBezTo>
                    <a:pt x="420" y="438"/>
                    <a:pt x="429" y="429"/>
                    <a:pt x="429" y="421"/>
                  </a:cubicBezTo>
                  <a:lnTo>
                    <a:pt x="429" y="69"/>
                  </a:lnTo>
                  <a:lnTo>
                    <a:pt x="549" y="69"/>
                  </a:lnTo>
                  <a:lnTo>
                    <a:pt x="549" y="421"/>
                  </a:lnTo>
                  <a:cubicBezTo>
                    <a:pt x="549" y="429"/>
                    <a:pt x="566" y="438"/>
                    <a:pt x="575" y="438"/>
                  </a:cubicBezTo>
                  <a:cubicBezTo>
                    <a:pt x="583" y="438"/>
                    <a:pt x="592" y="429"/>
                    <a:pt x="592" y="421"/>
                  </a:cubicBezTo>
                  <a:lnTo>
                    <a:pt x="592" y="69"/>
                  </a:lnTo>
                  <a:lnTo>
                    <a:pt x="712" y="69"/>
                  </a:lnTo>
                  <a:lnTo>
                    <a:pt x="712" y="421"/>
                  </a:lnTo>
                  <a:cubicBezTo>
                    <a:pt x="712" y="429"/>
                    <a:pt x="721" y="438"/>
                    <a:pt x="738" y="438"/>
                  </a:cubicBezTo>
                  <a:cubicBezTo>
                    <a:pt x="746" y="438"/>
                    <a:pt x="755" y="429"/>
                    <a:pt x="755" y="421"/>
                  </a:cubicBezTo>
                  <a:lnTo>
                    <a:pt x="755" y="69"/>
                  </a:lnTo>
                  <a:lnTo>
                    <a:pt x="875" y="69"/>
                  </a:lnTo>
                  <a:lnTo>
                    <a:pt x="875" y="421"/>
                  </a:lnTo>
                  <a:cubicBezTo>
                    <a:pt x="875" y="429"/>
                    <a:pt x="884" y="438"/>
                    <a:pt x="892" y="438"/>
                  </a:cubicBezTo>
                  <a:cubicBezTo>
                    <a:pt x="909" y="438"/>
                    <a:pt x="918" y="429"/>
                    <a:pt x="918" y="421"/>
                  </a:cubicBezTo>
                  <a:lnTo>
                    <a:pt x="918" y="69"/>
                  </a:lnTo>
                  <a:lnTo>
                    <a:pt x="1038" y="69"/>
                  </a:lnTo>
                  <a:lnTo>
                    <a:pt x="1038" y="421"/>
                  </a:lnTo>
                  <a:cubicBezTo>
                    <a:pt x="1038" y="429"/>
                    <a:pt x="1047" y="438"/>
                    <a:pt x="1055" y="438"/>
                  </a:cubicBezTo>
                  <a:cubicBezTo>
                    <a:pt x="1064" y="438"/>
                    <a:pt x="1081" y="429"/>
                    <a:pt x="1081" y="421"/>
                  </a:cubicBezTo>
                  <a:lnTo>
                    <a:pt x="1081" y="69"/>
                  </a:lnTo>
                  <a:lnTo>
                    <a:pt x="1193" y="69"/>
                  </a:lnTo>
                  <a:lnTo>
                    <a:pt x="1193" y="421"/>
                  </a:lnTo>
                  <a:cubicBezTo>
                    <a:pt x="1193" y="429"/>
                    <a:pt x="1210" y="438"/>
                    <a:pt x="1218" y="438"/>
                  </a:cubicBezTo>
                  <a:cubicBezTo>
                    <a:pt x="1227" y="438"/>
                    <a:pt x="1235" y="429"/>
                    <a:pt x="1235" y="421"/>
                  </a:cubicBezTo>
                  <a:lnTo>
                    <a:pt x="1235" y="69"/>
                  </a:lnTo>
                  <a:lnTo>
                    <a:pt x="1356" y="69"/>
                  </a:lnTo>
                  <a:lnTo>
                    <a:pt x="1356" y="421"/>
                  </a:lnTo>
                  <a:cubicBezTo>
                    <a:pt x="1356" y="429"/>
                    <a:pt x="1364" y="438"/>
                    <a:pt x="1381" y="438"/>
                  </a:cubicBezTo>
                  <a:cubicBezTo>
                    <a:pt x="1390" y="438"/>
                    <a:pt x="1398" y="429"/>
                    <a:pt x="1398" y="421"/>
                  </a:cubicBezTo>
                  <a:lnTo>
                    <a:pt x="1398" y="69"/>
                  </a:lnTo>
                  <a:lnTo>
                    <a:pt x="1424" y="69"/>
                  </a:lnTo>
                  <a:cubicBezTo>
                    <a:pt x="1441" y="69"/>
                    <a:pt x="1450" y="52"/>
                    <a:pt x="1450" y="35"/>
                  </a:cubicBezTo>
                  <a:cubicBezTo>
                    <a:pt x="1441" y="26"/>
                    <a:pt x="1433" y="0"/>
                    <a:pt x="140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2642725" y="1330725"/>
              <a:ext cx="35850" cy="3675"/>
            </a:xfrm>
            <a:custGeom>
              <a:avLst/>
              <a:gdLst/>
              <a:ahLst/>
              <a:cxnLst/>
              <a:rect l="l" t="t" r="r" b="b"/>
              <a:pathLst>
                <a:path w="1434" h="147" extrusionOk="0">
                  <a:moveTo>
                    <a:pt x="69" y="1"/>
                  </a:moveTo>
                  <a:cubicBezTo>
                    <a:pt x="26" y="1"/>
                    <a:pt x="1" y="35"/>
                    <a:pt x="1" y="78"/>
                  </a:cubicBezTo>
                  <a:cubicBezTo>
                    <a:pt x="1" y="121"/>
                    <a:pt x="26" y="147"/>
                    <a:pt x="69" y="147"/>
                  </a:cubicBezTo>
                  <a:lnTo>
                    <a:pt x="1356" y="147"/>
                  </a:lnTo>
                  <a:cubicBezTo>
                    <a:pt x="1399" y="147"/>
                    <a:pt x="1433" y="121"/>
                    <a:pt x="1433" y="78"/>
                  </a:cubicBezTo>
                  <a:cubicBezTo>
                    <a:pt x="1433" y="35"/>
                    <a:pt x="1399" y="1"/>
                    <a:pt x="135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2642525" y="1330950"/>
              <a:ext cx="36050" cy="3450"/>
            </a:xfrm>
            <a:custGeom>
              <a:avLst/>
              <a:gdLst/>
              <a:ahLst/>
              <a:cxnLst/>
              <a:rect l="l" t="t" r="r" b="b"/>
              <a:pathLst>
                <a:path w="1442" h="138" extrusionOk="0">
                  <a:moveTo>
                    <a:pt x="1407" y="0"/>
                  </a:moveTo>
                  <a:cubicBezTo>
                    <a:pt x="1313" y="86"/>
                    <a:pt x="927" y="86"/>
                    <a:pt x="721" y="86"/>
                  </a:cubicBezTo>
                  <a:cubicBezTo>
                    <a:pt x="549" y="86"/>
                    <a:pt x="378" y="86"/>
                    <a:pt x="206" y="78"/>
                  </a:cubicBezTo>
                  <a:cubicBezTo>
                    <a:pt x="146" y="78"/>
                    <a:pt x="60" y="69"/>
                    <a:pt x="17" y="26"/>
                  </a:cubicBezTo>
                  <a:cubicBezTo>
                    <a:pt x="0" y="35"/>
                    <a:pt x="0" y="43"/>
                    <a:pt x="0" y="69"/>
                  </a:cubicBezTo>
                  <a:cubicBezTo>
                    <a:pt x="0" y="112"/>
                    <a:pt x="34" y="138"/>
                    <a:pt x="77" y="138"/>
                  </a:cubicBezTo>
                  <a:lnTo>
                    <a:pt x="1364" y="138"/>
                  </a:lnTo>
                  <a:cubicBezTo>
                    <a:pt x="1407" y="138"/>
                    <a:pt x="1441" y="112"/>
                    <a:pt x="1441" y="69"/>
                  </a:cubicBezTo>
                  <a:cubicBezTo>
                    <a:pt x="1441" y="43"/>
                    <a:pt x="1433" y="9"/>
                    <a:pt x="140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2644875" y="1395125"/>
              <a:ext cx="8825" cy="9000"/>
            </a:xfrm>
            <a:custGeom>
              <a:avLst/>
              <a:gdLst/>
              <a:ahLst/>
              <a:cxnLst/>
              <a:rect l="l" t="t" r="r" b="b"/>
              <a:pathLst>
                <a:path w="353" h="360" extrusionOk="0">
                  <a:moveTo>
                    <a:pt x="21" y="1"/>
                  </a:moveTo>
                  <a:cubicBezTo>
                    <a:pt x="18" y="1"/>
                    <a:pt x="13" y="3"/>
                    <a:pt x="9" y="7"/>
                  </a:cubicBezTo>
                  <a:cubicBezTo>
                    <a:pt x="0" y="7"/>
                    <a:pt x="0" y="16"/>
                    <a:pt x="9" y="25"/>
                  </a:cubicBezTo>
                  <a:lnTo>
                    <a:pt x="318" y="359"/>
                  </a:lnTo>
                  <a:lnTo>
                    <a:pt x="335" y="359"/>
                  </a:lnTo>
                  <a:cubicBezTo>
                    <a:pt x="352" y="359"/>
                    <a:pt x="352" y="351"/>
                    <a:pt x="335" y="342"/>
                  </a:cubicBezTo>
                  <a:lnTo>
                    <a:pt x="26" y="7"/>
                  </a:lnTo>
                  <a:cubicBezTo>
                    <a:pt x="26" y="3"/>
                    <a:pt x="24" y="1"/>
                    <a:pt x="2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2648300" y="1394450"/>
              <a:ext cx="6900" cy="9675"/>
            </a:xfrm>
            <a:custGeom>
              <a:avLst/>
              <a:gdLst/>
              <a:ahLst/>
              <a:cxnLst/>
              <a:rect l="l" t="t" r="r" b="b"/>
              <a:pathLst>
                <a:path w="276" h="387" extrusionOk="0">
                  <a:moveTo>
                    <a:pt x="1" y="0"/>
                  </a:moveTo>
                  <a:lnTo>
                    <a:pt x="1" y="26"/>
                  </a:lnTo>
                  <a:lnTo>
                    <a:pt x="249" y="378"/>
                  </a:lnTo>
                  <a:cubicBezTo>
                    <a:pt x="249" y="386"/>
                    <a:pt x="249" y="386"/>
                    <a:pt x="258" y="386"/>
                  </a:cubicBezTo>
                  <a:cubicBezTo>
                    <a:pt x="275" y="386"/>
                    <a:pt x="275" y="378"/>
                    <a:pt x="267" y="360"/>
                  </a:cubicBezTo>
                  <a:lnTo>
                    <a:pt x="1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2652800" y="1394450"/>
              <a:ext cx="4325" cy="9675"/>
            </a:xfrm>
            <a:custGeom>
              <a:avLst/>
              <a:gdLst/>
              <a:ahLst/>
              <a:cxnLst/>
              <a:rect l="l" t="t" r="r" b="b"/>
              <a:pathLst>
                <a:path w="173" h="387" extrusionOk="0">
                  <a:moveTo>
                    <a:pt x="9" y="0"/>
                  </a:moveTo>
                  <a:cubicBezTo>
                    <a:pt x="1" y="0"/>
                    <a:pt x="1" y="9"/>
                    <a:pt x="1" y="26"/>
                  </a:cubicBezTo>
                  <a:lnTo>
                    <a:pt x="138" y="378"/>
                  </a:lnTo>
                  <a:cubicBezTo>
                    <a:pt x="138" y="386"/>
                    <a:pt x="138" y="386"/>
                    <a:pt x="155" y="386"/>
                  </a:cubicBezTo>
                  <a:cubicBezTo>
                    <a:pt x="172" y="386"/>
                    <a:pt x="172" y="378"/>
                    <a:pt x="172" y="369"/>
                  </a:cubicBezTo>
                  <a:lnTo>
                    <a:pt x="35" y="17"/>
                  </a:lnTo>
                  <a:cubicBezTo>
                    <a:pt x="35" y="0"/>
                    <a:pt x="27"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2660325" y="1394450"/>
              <a:ext cx="875" cy="9675"/>
            </a:xfrm>
            <a:custGeom>
              <a:avLst/>
              <a:gdLst/>
              <a:ahLst/>
              <a:cxnLst/>
              <a:rect l="l" t="t" r="r" b="b"/>
              <a:pathLst>
                <a:path w="35" h="387" extrusionOk="0">
                  <a:moveTo>
                    <a:pt x="9" y="0"/>
                  </a:moveTo>
                  <a:cubicBezTo>
                    <a:pt x="9" y="0"/>
                    <a:pt x="0" y="0"/>
                    <a:pt x="0" y="17"/>
                  </a:cubicBezTo>
                  <a:lnTo>
                    <a:pt x="0" y="369"/>
                  </a:lnTo>
                  <a:cubicBezTo>
                    <a:pt x="0" y="378"/>
                    <a:pt x="0" y="386"/>
                    <a:pt x="9" y="386"/>
                  </a:cubicBezTo>
                  <a:cubicBezTo>
                    <a:pt x="9" y="386"/>
                    <a:pt x="26" y="386"/>
                    <a:pt x="34" y="369"/>
                  </a:cubicBezTo>
                  <a:lnTo>
                    <a:pt x="34" y="17"/>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2656875" y="1394450"/>
              <a:ext cx="2175" cy="9675"/>
            </a:xfrm>
            <a:custGeom>
              <a:avLst/>
              <a:gdLst/>
              <a:ahLst/>
              <a:cxnLst/>
              <a:rect l="l" t="t" r="r" b="b"/>
              <a:pathLst>
                <a:path w="87" h="387" extrusionOk="0">
                  <a:moveTo>
                    <a:pt x="9" y="0"/>
                  </a:moveTo>
                  <a:cubicBezTo>
                    <a:pt x="1" y="0"/>
                    <a:pt x="1" y="9"/>
                    <a:pt x="1" y="26"/>
                  </a:cubicBezTo>
                  <a:lnTo>
                    <a:pt x="52" y="378"/>
                  </a:lnTo>
                  <a:cubicBezTo>
                    <a:pt x="52" y="378"/>
                    <a:pt x="52" y="386"/>
                    <a:pt x="61" y="386"/>
                  </a:cubicBezTo>
                  <a:cubicBezTo>
                    <a:pt x="78" y="386"/>
                    <a:pt x="78" y="386"/>
                    <a:pt x="87" y="369"/>
                  </a:cubicBezTo>
                  <a:lnTo>
                    <a:pt x="35" y="17"/>
                  </a:lnTo>
                  <a:cubicBezTo>
                    <a:pt x="35" y="0"/>
                    <a:pt x="18"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2667400" y="1394750"/>
              <a:ext cx="8825" cy="9375"/>
            </a:xfrm>
            <a:custGeom>
              <a:avLst/>
              <a:gdLst/>
              <a:ahLst/>
              <a:cxnLst/>
              <a:rect l="l" t="t" r="r" b="b"/>
              <a:pathLst>
                <a:path w="353" h="375" extrusionOk="0">
                  <a:moveTo>
                    <a:pt x="334" y="1"/>
                  </a:moveTo>
                  <a:cubicBezTo>
                    <a:pt x="328" y="1"/>
                    <a:pt x="322" y="5"/>
                    <a:pt x="318" y="14"/>
                  </a:cubicBezTo>
                  <a:lnTo>
                    <a:pt x="9" y="348"/>
                  </a:lnTo>
                  <a:cubicBezTo>
                    <a:pt x="0" y="357"/>
                    <a:pt x="0" y="366"/>
                    <a:pt x="17" y="374"/>
                  </a:cubicBezTo>
                  <a:cubicBezTo>
                    <a:pt x="17" y="374"/>
                    <a:pt x="26" y="374"/>
                    <a:pt x="26" y="366"/>
                  </a:cubicBezTo>
                  <a:lnTo>
                    <a:pt x="343" y="31"/>
                  </a:lnTo>
                  <a:cubicBezTo>
                    <a:pt x="352" y="31"/>
                    <a:pt x="352" y="22"/>
                    <a:pt x="343" y="14"/>
                  </a:cubicBezTo>
                  <a:cubicBezTo>
                    <a:pt x="343" y="5"/>
                    <a:pt x="339" y="1"/>
                    <a:pt x="33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2665475" y="1394550"/>
              <a:ext cx="7300" cy="9575"/>
            </a:xfrm>
            <a:custGeom>
              <a:avLst/>
              <a:gdLst/>
              <a:ahLst/>
              <a:cxnLst/>
              <a:rect l="l" t="t" r="r" b="b"/>
              <a:pathLst>
                <a:path w="292" h="383" extrusionOk="0">
                  <a:moveTo>
                    <a:pt x="263" y="0"/>
                  </a:moveTo>
                  <a:cubicBezTo>
                    <a:pt x="260" y="0"/>
                    <a:pt x="257" y="5"/>
                    <a:pt x="257" y="13"/>
                  </a:cubicBezTo>
                  <a:lnTo>
                    <a:pt x="9" y="365"/>
                  </a:lnTo>
                  <a:cubicBezTo>
                    <a:pt x="0" y="365"/>
                    <a:pt x="0" y="374"/>
                    <a:pt x="17" y="382"/>
                  </a:cubicBezTo>
                  <a:lnTo>
                    <a:pt x="34" y="382"/>
                  </a:lnTo>
                  <a:lnTo>
                    <a:pt x="275" y="30"/>
                  </a:lnTo>
                  <a:cubicBezTo>
                    <a:pt x="292" y="22"/>
                    <a:pt x="292" y="13"/>
                    <a:pt x="275" y="13"/>
                  </a:cubicBezTo>
                  <a:cubicBezTo>
                    <a:pt x="270" y="5"/>
                    <a:pt x="266" y="0"/>
                    <a:pt x="263"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2663525" y="1394450"/>
              <a:ext cx="4525" cy="9675"/>
            </a:xfrm>
            <a:custGeom>
              <a:avLst/>
              <a:gdLst/>
              <a:ahLst/>
              <a:cxnLst/>
              <a:rect l="l" t="t" r="r" b="b"/>
              <a:pathLst>
                <a:path w="181" h="387" extrusionOk="0">
                  <a:moveTo>
                    <a:pt x="172" y="0"/>
                  </a:moveTo>
                  <a:cubicBezTo>
                    <a:pt x="164" y="0"/>
                    <a:pt x="155" y="0"/>
                    <a:pt x="155" y="17"/>
                  </a:cubicBezTo>
                  <a:lnTo>
                    <a:pt x="9" y="369"/>
                  </a:lnTo>
                  <a:cubicBezTo>
                    <a:pt x="1" y="378"/>
                    <a:pt x="9" y="386"/>
                    <a:pt x="27" y="386"/>
                  </a:cubicBezTo>
                  <a:cubicBezTo>
                    <a:pt x="35" y="386"/>
                    <a:pt x="35" y="386"/>
                    <a:pt x="44" y="378"/>
                  </a:cubicBezTo>
                  <a:lnTo>
                    <a:pt x="181" y="26"/>
                  </a:lnTo>
                  <a:cubicBezTo>
                    <a:pt x="181" y="17"/>
                    <a:pt x="181" y="0"/>
                    <a:pt x="17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2662025" y="1394450"/>
              <a:ext cx="2400" cy="9675"/>
            </a:xfrm>
            <a:custGeom>
              <a:avLst/>
              <a:gdLst/>
              <a:ahLst/>
              <a:cxnLst/>
              <a:rect l="l" t="t" r="r" b="b"/>
              <a:pathLst>
                <a:path w="96" h="387" extrusionOk="0">
                  <a:moveTo>
                    <a:pt x="78" y="0"/>
                  </a:moveTo>
                  <a:cubicBezTo>
                    <a:pt x="69" y="0"/>
                    <a:pt x="61" y="0"/>
                    <a:pt x="61" y="17"/>
                  </a:cubicBezTo>
                  <a:lnTo>
                    <a:pt x="9" y="369"/>
                  </a:lnTo>
                  <a:cubicBezTo>
                    <a:pt x="1" y="378"/>
                    <a:pt x="9" y="386"/>
                    <a:pt x="18" y="386"/>
                  </a:cubicBezTo>
                  <a:cubicBezTo>
                    <a:pt x="26" y="386"/>
                    <a:pt x="26" y="386"/>
                    <a:pt x="44" y="378"/>
                  </a:cubicBezTo>
                  <a:lnTo>
                    <a:pt x="95" y="26"/>
                  </a:lnTo>
                  <a:cubicBezTo>
                    <a:pt x="95" y="17"/>
                    <a:pt x="95" y="0"/>
                    <a:pt x="7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2642525" y="1382425"/>
              <a:ext cx="36250" cy="10975"/>
            </a:xfrm>
            <a:custGeom>
              <a:avLst/>
              <a:gdLst/>
              <a:ahLst/>
              <a:cxnLst/>
              <a:rect l="l" t="t" r="r" b="b"/>
              <a:pathLst>
                <a:path w="1450" h="439" extrusionOk="0">
                  <a:moveTo>
                    <a:pt x="34" y="1"/>
                  </a:moveTo>
                  <a:cubicBezTo>
                    <a:pt x="17" y="1"/>
                    <a:pt x="0" y="9"/>
                    <a:pt x="0" y="35"/>
                  </a:cubicBezTo>
                  <a:cubicBezTo>
                    <a:pt x="0" y="52"/>
                    <a:pt x="26" y="69"/>
                    <a:pt x="34" y="69"/>
                  </a:cubicBezTo>
                  <a:lnTo>
                    <a:pt x="69" y="69"/>
                  </a:lnTo>
                  <a:lnTo>
                    <a:pt x="69" y="421"/>
                  </a:lnTo>
                  <a:cubicBezTo>
                    <a:pt x="69" y="430"/>
                    <a:pt x="77" y="438"/>
                    <a:pt x="94" y="438"/>
                  </a:cubicBezTo>
                  <a:cubicBezTo>
                    <a:pt x="103" y="438"/>
                    <a:pt x="112" y="430"/>
                    <a:pt x="112" y="421"/>
                  </a:cubicBezTo>
                  <a:lnTo>
                    <a:pt x="112" y="69"/>
                  </a:lnTo>
                  <a:lnTo>
                    <a:pt x="232" y="69"/>
                  </a:lnTo>
                  <a:lnTo>
                    <a:pt x="232" y="421"/>
                  </a:lnTo>
                  <a:cubicBezTo>
                    <a:pt x="232" y="430"/>
                    <a:pt x="240" y="438"/>
                    <a:pt x="249" y="438"/>
                  </a:cubicBezTo>
                  <a:cubicBezTo>
                    <a:pt x="266" y="438"/>
                    <a:pt x="275" y="430"/>
                    <a:pt x="275" y="421"/>
                  </a:cubicBezTo>
                  <a:lnTo>
                    <a:pt x="275" y="69"/>
                  </a:lnTo>
                  <a:lnTo>
                    <a:pt x="395" y="69"/>
                  </a:lnTo>
                  <a:lnTo>
                    <a:pt x="395" y="421"/>
                  </a:lnTo>
                  <a:cubicBezTo>
                    <a:pt x="395" y="430"/>
                    <a:pt x="403" y="438"/>
                    <a:pt x="412" y="438"/>
                  </a:cubicBezTo>
                  <a:cubicBezTo>
                    <a:pt x="420" y="438"/>
                    <a:pt x="429" y="430"/>
                    <a:pt x="429" y="421"/>
                  </a:cubicBezTo>
                  <a:lnTo>
                    <a:pt x="429" y="69"/>
                  </a:lnTo>
                  <a:lnTo>
                    <a:pt x="549" y="69"/>
                  </a:lnTo>
                  <a:lnTo>
                    <a:pt x="549" y="421"/>
                  </a:lnTo>
                  <a:cubicBezTo>
                    <a:pt x="549" y="430"/>
                    <a:pt x="566" y="438"/>
                    <a:pt x="575" y="438"/>
                  </a:cubicBezTo>
                  <a:cubicBezTo>
                    <a:pt x="583" y="438"/>
                    <a:pt x="592" y="430"/>
                    <a:pt x="592" y="421"/>
                  </a:cubicBezTo>
                  <a:lnTo>
                    <a:pt x="592" y="69"/>
                  </a:lnTo>
                  <a:lnTo>
                    <a:pt x="712" y="69"/>
                  </a:lnTo>
                  <a:lnTo>
                    <a:pt x="712" y="421"/>
                  </a:lnTo>
                  <a:cubicBezTo>
                    <a:pt x="712" y="430"/>
                    <a:pt x="721" y="438"/>
                    <a:pt x="738" y="438"/>
                  </a:cubicBezTo>
                  <a:cubicBezTo>
                    <a:pt x="746" y="438"/>
                    <a:pt x="755" y="430"/>
                    <a:pt x="755" y="421"/>
                  </a:cubicBezTo>
                  <a:lnTo>
                    <a:pt x="755" y="69"/>
                  </a:lnTo>
                  <a:lnTo>
                    <a:pt x="875" y="69"/>
                  </a:lnTo>
                  <a:lnTo>
                    <a:pt x="875" y="421"/>
                  </a:lnTo>
                  <a:cubicBezTo>
                    <a:pt x="875" y="430"/>
                    <a:pt x="884" y="438"/>
                    <a:pt x="892" y="438"/>
                  </a:cubicBezTo>
                  <a:cubicBezTo>
                    <a:pt x="909" y="438"/>
                    <a:pt x="918" y="430"/>
                    <a:pt x="918" y="421"/>
                  </a:cubicBezTo>
                  <a:lnTo>
                    <a:pt x="918" y="69"/>
                  </a:lnTo>
                  <a:lnTo>
                    <a:pt x="1038" y="69"/>
                  </a:lnTo>
                  <a:lnTo>
                    <a:pt x="1038" y="421"/>
                  </a:lnTo>
                  <a:cubicBezTo>
                    <a:pt x="1038" y="430"/>
                    <a:pt x="1047" y="438"/>
                    <a:pt x="1055" y="438"/>
                  </a:cubicBezTo>
                  <a:cubicBezTo>
                    <a:pt x="1064" y="438"/>
                    <a:pt x="1081" y="430"/>
                    <a:pt x="1081" y="421"/>
                  </a:cubicBezTo>
                  <a:lnTo>
                    <a:pt x="1081" y="69"/>
                  </a:lnTo>
                  <a:lnTo>
                    <a:pt x="1193" y="69"/>
                  </a:lnTo>
                  <a:lnTo>
                    <a:pt x="1193" y="421"/>
                  </a:lnTo>
                  <a:cubicBezTo>
                    <a:pt x="1193" y="430"/>
                    <a:pt x="1210" y="438"/>
                    <a:pt x="1218" y="438"/>
                  </a:cubicBezTo>
                  <a:cubicBezTo>
                    <a:pt x="1227" y="438"/>
                    <a:pt x="1235" y="430"/>
                    <a:pt x="1235" y="421"/>
                  </a:cubicBezTo>
                  <a:lnTo>
                    <a:pt x="1235" y="69"/>
                  </a:lnTo>
                  <a:lnTo>
                    <a:pt x="1356" y="69"/>
                  </a:lnTo>
                  <a:lnTo>
                    <a:pt x="1356" y="421"/>
                  </a:lnTo>
                  <a:cubicBezTo>
                    <a:pt x="1356" y="430"/>
                    <a:pt x="1364" y="438"/>
                    <a:pt x="1381" y="438"/>
                  </a:cubicBezTo>
                  <a:cubicBezTo>
                    <a:pt x="1390" y="438"/>
                    <a:pt x="1398" y="430"/>
                    <a:pt x="1398" y="421"/>
                  </a:cubicBezTo>
                  <a:lnTo>
                    <a:pt x="1398" y="69"/>
                  </a:lnTo>
                  <a:lnTo>
                    <a:pt x="1424" y="69"/>
                  </a:lnTo>
                  <a:cubicBezTo>
                    <a:pt x="1441" y="69"/>
                    <a:pt x="1450" y="52"/>
                    <a:pt x="1450" y="35"/>
                  </a:cubicBezTo>
                  <a:cubicBezTo>
                    <a:pt x="1441" y="26"/>
                    <a:pt x="1433" y="1"/>
                    <a:pt x="1407"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2642725" y="1391875"/>
              <a:ext cx="35850" cy="3650"/>
            </a:xfrm>
            <a:custGeom>
              <a:avLst/>
              <a:gdLst/>
              <a:ahLst/>
              <a:cxnLst/>
              <a:rect l="l" t="t" r="r" b="b"/>
              <a:pathLst>
                <a:path w="1434" h="146" extrusionOk="0">
                  <a:moveTo>
                    <a:pt x="69" y="0"/>
                  </a:moveTo>
                  <a:cubicBezTo>
                    <a:pt x="26" y="0"/>
                    <a:pt x="1" y="34"/>
                    <a:pt x="1" y="77"/>
                  </a:cubicBezTo>
                  <a:cubicBezTo>
                    <a:pt x="1" y="120"/>
                    <a:pt x="26" y="146"/>
                    <a:pt x="69" y="146"/>
                  </a:cubicBezTo>
                  <a:lnTo>
                    <a:pt x="1356" y="146"/>
                  </a:lnTo>
                  <a:cubicBezTo>
                    <a:pt x="1399" y="146"/>
                    <a:pt x="1433" y="120"/>
                    <a:pt x="1433" y="77"/>
                  </a:cubicBezTo>
                  <a:cubicBezTo>
                    <a:pt x="1433" y="34"/>
                    <a:pt x="1399" y="0"/>
                    <a:pt x="135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2642525" y="1392075"/>
              <a:ext cx="36050" cy="3450"/>
            </a:xfrm>
            <a:custGeom>
              <a:avLst/>
              <a:gdLst/>
              <a:ahLst/>
              <a:cxnLst/>
              <a:rect l="l" t="t" r="r" b="b"/>
              <a:pathLst>
                <a:path w="1442" h="138" extrusionOk="0">
                  <a:moveTo>
                    <a:pt x="1407" y="1"/>
                  </a:moveTo>
                  <a:cubicBezTo>
                    <a:pt x="1313" y="86"/>
                    <a:pt x="927" y="86"/>
                    <a:pt x="721" y="86"/>
                  </a:cubicBezTo>
                  <a:cubicBezTo>
                    <a:pt x="549" y="86"/>
                    <a:pt x="378" y="86"/>
                    <a:pt x="206" y="78"/>
                  </a:cubicBezTo>
                  <a:cubicBezTo>
                    <a:pt x="146" y="78"/>
                    <a:pt x="60" y="61"/>
                    <a:pt x="17" y="26"/>
                  </a:cubicBezTo>
                  <a:cubicBezTo>
                    <a:pt x="0" y="35"/>
                    <a:pt x="0" y="44"/>
                    <a:pt x="0" y="61"/>
                  </a:cubicBezTo>
                  <a:cubicBezTo>
                    <a:pt x="0" y="104"/>
                    <a:pt x="34" y="138"/>
                    <a:pt x="77" y="138"/>
                  </a:cubicBezTo>
                  <a:lnTo>
                    <a:pt x="1364" y="138"/>
                  </a:lnTo>
                  <a:cubicBezTo>
                    <a:pt x="1407" y="138"/>
                    <a:pt x="1441" y="104"/>
                    <a:pt x="1441" y="61"/>
                  </a:cubicBezTo>
                  <a:cubicBezTo>
                    <a:pt x="1441" y="44"/>
                    <a:pt x="1433" y="9"/>
                    <a:pt x="1407"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2660325" y="1475725"/>
              <a:ext cx="875" cy="9475"/>
            </a:xfrm>
            <a:custGeom>
              <a:avLst/>
              <a:gdLst/>
              <a:ahLst/>
              <a:cxnLst/>
              <a:rect l="l" t="t" r="r" b="b"/>
              <a:pathLst>
                <a:path w="35" h="379" extrusionOk="0">
                  <a:moveTo>
                    <a:pt x="9" y="1"/>
                  </a:moveTo>
                  <a:cubicBezTo>
                    <a:pt x="9" y="1"/>
                    <a:pt x="0" y="1"/>
                    <a:pt x="0" y="9"/>
                  </a:cubicBezTo>
                  <a:lnTo>
                    <a:pt x="0" y="370"/>
                  </a:lnTo>
                  <a:cubicBezTo>
                    <a:pt x="0" y="370"/>
                    <a:pt x="0" y="378"/>
                    <a:pt x="9" y="378"/>
                  </a:cubicBezTo>
                  <a:cubicBezTo>
                    <a:pt x="26" y="378"/>
                    <a:pt x="34" y="370"/>
                    <a:pt x="26" y="370"/>
                  </a:cubicBezTo>
                  <a:lnTo>
                    <a:pt x="26" y="9"/>
                  </a:lnTo>
                  <a:cubicBezTo>
                    <a:pt x="26" y="9"/>
                    <a:pt x="26" y="1"/>
                    <a:pt x="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2671050" y="1475525"/>
              <a:ext cx="4525" cy="9675"/>
            </a:xfrm>
            <a:custGeom>
              <a:avLst/>
              <a:gdLst/>
              <a:ahLst/>
              <a:cxnLst/>
              <a:rect l="l" t="t" r="r" b="b"/>
              <a:pathLst>
                <a:path w="181" h="387" extrusionOk="0">
                  <a:moveTo>
                    <a:pt x="172" y="0"/>
                  </a:moveTo>
                  <a:cubicBezTo>
                    <a:pt x="163" y="0"/>
                    <a:pt x="146" y="0"/>
                    <a:pt x="146" y="9"/>
                  </a:cubicBezTo>
                  <a:lnTo>
                    <a:pt x="9" y="360"/>
                  </a:lnTo>
                  <a:cubicBezTo>
                    <a:pt x="0" y="378"/>
                    <a:pt x="9" y="386"/>
                    <a:pt x="26" y="386"/>
                  </a:cubicBezTo>
                  <a:cubicBezTo>
                    <a:pt x="26" y="386"/>
                    <a:pt x="34" y="386"/>
                    <a:pt x="43" y="378"/>
                  </a:cubicBezTo>
                  <a:lnTo>
                    <a:pt x="180" y="17"/>
                  </a:lnTo>
                  <a:cubicBezTo>
                    <a:pt x="180" y="9"/>
                    <a:pt x="180" y="0"/>
                    <a:pt x="17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2667825" y="1475525"/>
              <a:ext cx="4100" cy="9675"/>
            </a:xfrm>
            <a:custGeom>
              <a:avLst/>
              <a:gdLst/>
              <a:ahLst/>
              <a:cxnLst/>
              <a:rect l="l" t="t" r="r" b="b"/>
              <a:pathLst>
                <a:path w="164" h="387" extrusionOk="0">
                  <a:moveTo>
                    <a:pt x="155" y="0"/>
                  </a:moveTo>
                  <a:cubicBezTo>
                    <a:pt x="138" y="0"/>
                    <a:pt x="129" y="0"/>
                    <a:pt x="129" y="9"/>
                  </a:cubicBezTo>
                  <a:lnTo>
                    <a:pt x="9" y="360"/>
                  </a:lnTo>
                  <a:cubicBezTo>
                    <a:pt x="0" y="378"/>
                    <a:pt x="9" y="386"/>
                    <a:pt x="26" y="386"/>
                  </a:cubicBezTo>
                  <a:cubicBezTo>
                    <a:pt x="35" y="386"/>
                    <a:pt x="43" y="386"/>
                    <a:pt x="43" y="378"/>
                  </a:cubicBezTo>
                  <a:lnTo>
                    <a:pt x="163" y="17"/>
                  </a:lnTo>
                  <a:cubicBezTo>
                    <a:pt x="163" y="9"/>
                    <a:pt x="163" y="0"/>
                    <a:pt x="15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2665475" y="1475525"/>
              <a:ext cx="2575" cy="9675"/>
            </a:xfrm>
            <a:custGeom>
              <a:avLst/>
              <a:gdLst/>
              <a:ahLst/>
              <a:cxnLst/>
              <a:rect l="l" t="t" r="r" b="b"/>
              <a:pathLst>
                <a:path w="103" h="387" extrusionOk="0">
                  <a:moveTo>
                    <a:pt x="94" y="0"/>
                  </a:moveTo>
                  <a:cubicBezTo>
                    <a:pt x="86" y="0"/>
                    <a:pt x="77" y="0"/>
                    <a:pt x="77" y="9"/>
                  </a:cubicBezTo>
                  <a:lnTo>
                    <a:pt x="9" y="360"/>
                  </a:lnTo>
                  <a:cubicBezTo>
                    <a:pt x="0" y="378"/>
                    <a:pt x="9" y="386"/>
                    <a:pt x="17" y="386"/>
                  </a:cubicBezTo>
                  <a:cubicBezTo>
                    <a:pt x="34" y="386"/>
                    <a:pt x="34" y="386"/>
                    <a:pt x="43" y="378"/>
                  </a:cubicBezTo>
                  <a:lnTo>
                    <a:pt x="103" y="17"/>
                  </a:lnTo>
                  <a:cubicBezTo>
                    <a:pt x="103" y="9"/>
                    <a:pt x="103" y="0"/>
                    <a:pt x="94"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2679400" y="1475575"/>
              <a:ext cx="6475" cy="9625"/>
            </a:xfrm>
            <a:custGeom>
              <a:avLst/>
              <a:gdLst/>
              <a:ahLst/>
              <a:cxnLst/>
              <a:rect l="l" t="t" r="r" b="b"/>
              <a:pathLst>
                <a:path w="259" h="385" extrusionOk="0">
                  <a:moveTo>
                    <a:pt x="230" y="0"/>
                  </a:moveTo>
                  <a:cubicBezTo>
                    <a:pt x="226" y="0"/>
                    <a:pt x="224" y="2"/>
                    <a:pt x="224" y="7"/>
                  </a:cubicBezTo>
                  <a:lnTo>
                    <a:pt x="9" y="358"/>
                  </a:lnTo>
                  <a:cubicBezTo>
                    <a:pt x="1" y="358"/>
                    <a:pt x="9" y="376"/>
                    <a:pt x="18" y="384"/>
                  </a:cubicBezTo>
                  <a:lnTo>
                    <a:pt x="35" y="384"/>
                  </a:lnTo>
                  <a:lnTo>
                    <a:pt x="250" y="32"/>
                  </a:lnTo>
                  <a:cubicBezTo>
                    <a:pt x="258" y="15"/>
                    <a:pt x="258" y="7"/>
                    <a:pt x="250" y="7"/>
                  </a:cubicBezTo>
                  <a:cubicBezTo>
                    <a:pt x="241" y="2"/>
                    <a:pt x="235" y="0"/>
                    <a:pt x="23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2676625" y="1475525"/>
              <a:ext cx="6225" cy="9675"/>
            </a:xfrm>
            <a:custGeom>
              <a:avLst/>
              <a:gdLst/>
              <a:ahLst/>
              <a:cxnLst/>
              <a:rect l="l" t="t" r="r" b="b"/>
              <a:pathLst>
                <a:path w="249" h="387" extrusionOk="0">
                  <a:moveTo>
                    <a:pt x="240" y="0"/>
                  </a:moveTo>
                  <a:cubicBezTo>
                    <a:pt x="232" y="0"/>
                    <a:pt x="215" y="0"/>
                    <a:pt x="215" y="9"/>
                  </a:cubicBezTo>
                  <a:lnTo>
                    <a:pt x="17" y="360"/>
                  </a:lnTo>
                  <a:cubicBezTo>
                    <a:pt x="0" y="360"/>
                    <a:pt x="17" y="378"/>
                    <a:pt x="26" y="386"/>
                  </a:cubicBezTo>
                  <a:cubicBezTo>
                    <a:pt x="34" y="386"/>
                    <a:pt x="34" y="386"/>
                    <a:pt x="43" y="378"/>
                  </a:cubicBezTo>
                  <a:lnTo>
                    <a:pt x="249" y="17"/>
                  </a:lnTo>
                  <a:cubicBezTo>
                    <a:pt x="249" y="9"/>
                    <a:pt x="249" y="0"/>
                    <a:pt x="24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2674050" y="1475525"/>
              <a:ext cx="5375" cy="9675"/>
            </a:xfrm>
            <a:custGeom>
              <a:avLst/>
              <a:gdLst/>
              <a:ahLst/>
              <a:cxnLst/>
              <a:rect l="l" t="t" r="r" b="b"/>
              <a:pathLst>
                <a:path w="215" h="387" extrusionOk="0">
                  <a:moveTo>
                    <a:pt x="206" y="0"/>
                  </a:moveTo>
                  <a:cubicBezTo>
                    <a:pt x="189" y="0"/>
                    <a:pt x="180" y="0"/>
                    <a:pt x="180" y="9"/>
                  </a:cubicBezTo>
                  <a:lnTo>
                    <a:pt x="9" y="360"/>
                  </a:lnTo>
                  <a:cubicBezTo>
                    <a:pt x="0" y="378"/>
                    <a:pt x="9" y="378"/>
                    <a:pt x="17" y="386"/>
                  </a:cubicBezTo>
                  <a:cubicBezTo>
                    <a:pt x="17" y="386"/>
                    <a:pt x="26" y="386"/>
                    <a:pt x="43" y="378"/>
                  </a:cubicBezTo>
                  <a:lnTo>
                    <a:pt x="215" y="17"/>
                  </a:lnTo>
                  <a:cubicBezTo>
                    <a:pt x="215" y="9"/>
                    <a:pt x="215" y="0"/>
                    <a:pt x="20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2663100" y="1475525"/>
              <a:ext cx="1750" cy="9675"/>
            </a:xfrm>
            <a:custGeom>
              <a:avLst/>
              <a:gdLst/>
              <a:ahLst/>
              <a:cxnLst/>
              <a:rect l="l" t="t" r="r" b="b"/>
              <a:pathLst>
                <a:path w="70" h="387" extrusionOk="0">
                  <a:moveTo>
                    <a:pt x="61" y="0"/>
                  </a:moveTo>
                  <a:cubicBezTo>
                    <a:pt x="52" y="0"/>
                    <a:pt x="44" y="0"/>
                    <a:pt x="44" y="9"/>
                  </a:cubicBezTo>
                  <a:lnTo>
                    <a:pt x="9" y="360"/>
                  </a:lnTo>
                  <a:cubicBezTo>
                    <a:pt x="1" y="378"/>
                    <a:pt x="9" y="386"/>
                    <a:pt x="18" y="386"/>
                  </a:cubicBezTo>
                  <a:cubicBezTo>
                    <a:pt x="18" y="386"/>
                    <a:pt x="26" y="378"/>
                    <a:pt x="44" y="378"/>
                  </a:cubicBezTo>
                  <a:lnTo>
                    <a:pt x="69" y="17"/>
                  </a:lnTo>
                  <a:cubicBezTo>
                    <a:pt x="69" y="9"/>
                    <a:pt x="69" y="0"/>
                    <a:pt x="6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2646375" y="1475525"/>
              <a:ext cx="4325" cy="9675"/>
            </a:xfrm>
            <a:custGeom>
              <a:avLst/>
              <a:gdLst/>
              <a:ahLst/>
              <a:cxnLst/>
              <a:rect l="l" t="t" r="r" b="b"/>
              <a:pathLst>
                <a:path w="173" h="387" extrusionOk="0">
                  <a:moveTo>
                    <a:pt x="9" y="0"/>
                  </a:moveTo>
                  <a:cubicBezTo>
                    <a:pt x="0" y="0"/>
                    <a:pt x="0" y="9"/>
                    <a:pt x="0" y="17"/>
                  </a:cubicBezTo>
                  <a:lnTo>
                    <a:pt x="138" y="378"/>
                  </a:lnTo>
                  <a:cubicBezTo>
                    <a:pt x="138" y="386"/>
                    <a:pt x="138" y="386"/>
                    <a:pt x="155" y="386"/>
                  </a:cubicBezTo>
                  <a:cubicBezTo>
                    <a:pt x="163" y="386"/>
                    <a:pt x="163" y="378"/>
                    <a:pt x="172" y="360"/>
                  </a:cubicBezTo>
                  <a:lnTo>
                    <a:pt x="35" y="9"/>
                  </a:lnTo>
                  <a:cubicBezTo>
                    <a:pt x="35" y="0"/>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2649800" y="1475525"/>
              <a:ext cx="3900" cy="9675"/>
            </a:xfrm>
            <a:custGeom>
              <a:avLst/>
              <a:gdLst/>
              <a:ahLst/>
              <a:cxnLst/>
              <a:rect l="l" t="t" r="r" b="b"/>
              <a:pathLst>
                <a:path w="156" h="387" extrusionOk="0">
                  <a:moveTo>
                    <a:pt x="18" y="0"/>
                  </a:moveTo>
                  <a:cubicBezTo>
                    <a:pt x="1" y="0"/>
                    <a:pt x="1" y="9"/>
                    <a:pt x="1" y="17"/>
                  </a:cubicBezTo>
                  <a:lnTo>
                    <a:pt x="121" y="378"/>
                  </a:lnTo>
                  <a:cubicBezTo>
                    <a:pt x="121" y="386"/>
                    <a:pt x="121" y="386"/>
                    <a:pt x="129" y="386"/>
                  </a:cubicBezTo>
                  <a:cubicBezTo>
                    <a:pt x="147" y="386"/>
                    <a:pt x="147" y="378"/>
                    <a:pt x="155" y="360"/>
                  </a:cubicBezTo>
                  <a:lnTo>
                    <a:pt x="35" y="9"/>
                  </a:lnTo>
                  <a:cubicBezTo>
                    <a:pt x="35" y="0"/>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2653675" y="1475525"/>
              <a:ext cx="2375" cy="9675"/>
            </a:xfrm>
            <a:custGeom>
              <a:avLst/>
              <a:gdLst/>
              <a:ahLst/>
              <a:cxnLst/>
              <a:rect l="l" t="t" r="r" b="b"/>
              <a:pathLst>
                <a:path w="95" h="387" extrusionOk="0">
                  <a:moveTo>
                    <a:pt x="9" y="0"/>
                  </a:moveTo>
                  <a:cubicBezTo>
                    <a:pt x="0" y="0"/>
                    <a:pt x="0" y="9"/>
                    <a:pt x="0" y="17"/>
                  </a:cubicBezTo>
                  <a:lnTo>
                    <a:pt x="60" y="378"/>
                  </a:lnTo>
                  <a:cubicBezTo>
                    <a:pt x="60" y="378"/>
                    <a:pt x="60" y="386"/>
                    <a:pt x="77" y="386"/>
                  </a:cubicBezTo>
                  <a:cubicBezTo>
                    <a:pt x="86" y="386"/>
                    <a:pt x="95" y="378"/>
                    <a:pt x="95" y="360"/>
                  </a:cubicBezTo>
                  <a:lnTo>
                    <a:pt x="34" y="9"/>
                  </a:lnTo>
                  <a:cubicBezTo>
                    <a:pt x="34" y="0"/>
                    <a:pt x="17"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2635875" y="1475525"/>
              <a:ext cx="6225" cy="9675"/>
            </a:xfrm>
            <a:custGeom>
              <a:avLst/>
              <a:gdLst/>
              <a:ahLst/>
              <a:cxnLst/>
              <a:rect l="l" t="t" r="r" b="b"/>
              <a:pathLst>
                <a:path w="249" h="387" extrusionOk="0">
                  <a:moveTo>
                    <a:pt x="0" y="0"/>
                  </a:moveTo>
                  <a:lnTo>
                    <a:pt x="0" y="17"/>
                  </a:lnTo>
                  <a:lnTo>
                    <a:pt x="215" y="378"/>
                  </a:lnTo>
                  <a:cubicBezTo>
                    <a:pt x="215" y="386"/>
                    <a:pt x="232" y="386"/>
                    <a:pt x="232" y="386"/>
                  </a:cubicBezTo>
                  <a:cubicBezTo>
                    <a:pt x="249" y="378"/>
                    <a:pt x="249" y="360"/>
                    <a:pt x="240" y="352"/>
                  </a:cubicBezTo>
                  <a:lnTo>
                    <a:pt x="2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2638875" y="1475525"/>
              <a:ext cx="6025" cy="9675"/>
            </a:xfrm>
            <a:custGeom>
              <a:avLst/>
              <a:gdLst/>
              <a:ahLst/>
              <a:cxnLst/>
              <a:rect l="l" t="t" r="r" b="b"/>
              <a:pathLst>
                <a:path w="241" h="387" extrusionOk="0">
                  <a:moveTo>
                    <a:pt x="9" y="0"/>
                  </a:moveTo>
                  <a:cubicBezTo>
                    <a:pt x="0" y="0"/>
                    <a:pt x="0" y="9"/>
                    <a:pt x="0" y="17"/>
                  </a:cubicBezTo>
                  <a:lnTo>
                    <a:pt x="206" y="378"/>
                  </a:lnTo>
                  <a:cubicBezTo>
                    <a:pt x="206" y="386"/>
                    <a:pt x="206" y="386"/>
                    <a:pt x="215" y="386"/>
                  </a:cubicBezTo>
                  <a:lnTo>
                    <a:pt x="240" y="360"/>
                  </a:lnTo>
                  <a:lnTo>
                    <a:pt x="34" y="9"/>
                  </a:lnTo>
                  <a:cubicBezTo>
                    <a:pt x="34" y="0"/>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2642300" y="1475525"/>
              <a:ext cx="5175" cy="9675"/>
            </a:xfrm>
            <a:custGeom>
              <a:avLst/>
              <a:gdLst/>
              <a:ahLst/>
              <a:cxnLst/>
              <a:rect l="l" t="t" r="r" b="b"/>
              <a:pathLst>
                <a:path w="207" h="387" extrusionOk="0">
                  <a:moveTo>
                    <a:pt x="9" y="0"/>
                  </a:moveTo>
                  <a:cubicBezTo>
                    <a:pt x="0" y="0"/>
                    <a:pt x="0" y="9"/>
                    <a:pt x="0" y="17"/>
                  </a:cubicBezTo>
                  <a:lnTo>
                    <a:pt x="172" y="378"/>
                  </a:lnTo>
                  <a:cubicBezTo>
                    <a:pt x="172" y="386"/>
                    <a:pt x="172" y="386"/>
                    <a:pt x="189" y="386"/>
                  </a:cubicBezTo>
                  <a:cubicBezTo>
                    <a:pt x="206" y="386"/>
                    <a:pt x="206" y="378"/>
                    <a:pt x="206" y="360"/>
                  </a:cubicBezTo>
                  <a:lnTo>
                    <a:pt x="35" y="9"/>
                  </a:lnTo>
                  <a:cubicBezTo>
                    <a:pt x="35" y="0"/>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2656875" y="1475525"/>
              <a:ext cx="1525" cy="9675"/>
            </a:xfrm>
            <a:custGeom>
              <a:avLst/>
              <a:gdLst/>
              <a:ahLst/>
              <a:cxnLst/>
              <a:rect l="l" t="t" r="r" b="b"/>
              <a:pathLst>
                <a:path w="61" h="387" extrusionOk="0">
                  <a:moveTo>
                    <a:pt x="9" y="0"/>
                  </a:moveTo>
                  <a:cubicBezTo>
                    <a:pt x="9" y="0"/>
                    <a:pt x="1" y="9"/>
                    <a:pt x="1" y="17"/>
                  </a:cubicBezTo>
                  <a:lnTo>
                    <a:pt x="35" y="378"/>
                  </a:lnTo>
                  <a:cubicBezTo>
                    <a:pt x="35" y="378"/>
                    <a:pt x="35" y="386"/>
                    <a:pt x="44" y="386"/>
                  </a:cubicBezTo>
                  <a:cubicBezTo>
                    <a:pt x="52" y="386"/>
                    <a:pt x="61" y="378"/>
                    <a:pt x="61" y="360"/>
                  </a:cubicBezTo>
                  <a:lnTo>
                    <a:pt x="35" y="9"/>
                  </a:lnTo>
                  <a:cubicBezTo>
                    <a:pt x="35" y="9"/>
                    <a:pt x="18"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2634350" y="1463500"/>
              <a:ext cx="52800" cy="1525"/>
            </a:xfrm>
            <a:custGeom>
              <a:avLst/>
              <a:gdLst/>
              <a:ahLst/>
              <a:cxnLst/>
              <a:rect l="l" t="t" r="r" b="b"/>
              <a:pathLst>
                <a:path w="2112" h="61" extrusionOk="0">
                  <a:moveTo>
                    <a:pt x="35" y="1"/>
                  </a:moveTo>
                  <a:cubicBezTo>
                    <a:pt x="10" y="1"/>
                    <a:pt x="1" y="9"/>
                    <a:pt x="1" y="26"/>
                  </a:cubicBezTo>
                  <a:cubicBezTo>
                    <a:pt x="1" y="52"/>
                    <a:pt x="10" y="61"/>
                    <a:pt x="35" y="61"/>
                  </a:cubicBezTo>
                  <a:lnTo>
                    <a:pt x="2077" y="61"/>
                  </a:lnTo>
                  <a:cubicBezTo>
                    <a:pt x="2103" y="61"/>
                    <a:pt x="2112" y="52"/>
                    <a:pt x="2112" y="26"/>
                  </a:cubicBezTo>
                  <a:cubicBezTo>
                    <a:pt x="2112" y="9"/>
                    <a:pt x="2103" y="1"/>
                    <a:pt x="2077"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2652375" y="1464150"/>
              <a:ext cx="1100" cy="10325"/>
            </a:xfrm>
            <a:custGeom>
              <a:avLst/>
              <a:gdLst/>
              <a:ahLst/>
              <a:cxnLst/>
              <a:rect l="l" t="t" r="r" b="b"/>
              <a:pathLst>
                <a:path w="44" h="413" extrusionOk="0">
                  <a:moveTo>
                    <a:pt x="18" y="0"/>
                  </a:moveTo>
                  <a:cubicBezTo>
                    <a:pt x="9" y="0"/>
                    <a:pt x="1" y="18"/>
                    <a:pt x="1" y="26"/>
                  </a:cubicBezTo>
                  <a:lnTo>
                    <a:pt x="1" y="387"/>
                  </a:lnTo>
                  <a:cubicBezTo>
                    <a:pt x="1" y="395"/>
                    <a:pt x="9" y="412"/>
                    <a:pt x="18" y="412"/>
                  </a:cubicBezTo>
                  <a:cubicBezTo>
                    <a:pt x="26" y="412"/>
                    <a:pt x="44" y="404"/>
                    <a:pt x="44" y="387"/>
                  </a:cubicBezTo>
                  <a:lnTo>
                    <a:pt x="44" y="26"/>
                  </a:lnTo>
                  <a:cubicBezTo>
                    <a:pt x="44" y="18"/>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2683900" y="1464150"/>
              <a:ext cx="1100" cy="10325"/>
            </a:xfrm>
            <a:custGeom>
              <a:avLst/>
              <a:gdLst/>
              <a:ahLst/>
              <a:cxnLst/>
              <a:rect l="l" t="t" r="r" b="b"/>
              <a:pathLst>
                <a:path w="44" h="413" extrusionOk="0">
                  <a:moveTo>
                    <a:pt x="27" y="0"/>
                  </a:moveTo>
                  <a:cubicBezTo>
                    <a:pt x="9" y="0"/>
                    <a:pt x="1" y="18"/>
                    <a:pt x="1" y="26"/>
                  </a:cubicBezTo>
                  <a:lnTo>
                    <a:pt x="1" y="387"/>
                  </a:lnTo>
                  <a:cubicBezTo>
                    <a:pt x="1" y="395"/>
                    <a:pt x="9" y="412"/>
                    <a:pt x="27" y="412"/>
                  </a:cubicBezTo>
                  <a:cubicBezTo>
                    <a:pt x="35" y="412"/>
                    <a:pt x="44" y="404"/>
                    <a:pt x="44" y="387"/>
                  </a:cubicBezTo>
                  <a:lnTo>
                    <a:pt x="44" y="26"/>
                  </a:lnTo>
                  <a:cubicBezTo>
                    <a:pt x="44" y="18"/>
                    <a:pt x="35" y="0"/>
                    <a:pt x="2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2668025" y="1464150"/>
              <a:ext cx="1100" cy="10325"/>
            </a:xfrm>
            <a:custGeom>
              <a:avLst/>
              <a:gdLst/>
              <a:ahLst/>
              <a:cxnLst/>
              <a:rect l="l" t="t" r="r" b="b"/>
              <a:pathLst>
                <a:path w="44" h="413" extrusionOk="0">
                  <a:moveTo>
                    <a:pt x="27" y="0"/>
                  </a:moveTo>
                  <a:cubicBezTo>
                    <a:pt x="18" y="0"/>
                    <a:pt x="1" y="18"/>
                    <a:pt x="1" y="26"/>
                  </a:cubicBezTo>
                  <a:lnTo>
                    <a:pt x="1" y="387"/>
                  </a:lnTo>
                  <a:cubicBezTo>
                    <a:pt x="1" y="395"/>
                    <a:pt x="18" y="412"/>
                    <a:pt x="27" y="412"/>
                  </a:cubicBezTo>
                  <a:cubicBezTo>
                    <a:pt x="35" y="412"/>
                    <a:pt x="44" y="404"/>
                    <a:pt x="44" y="387"/>
                  </a:cubicBezTo>
                  <a:lnTo>
                    <a:pt x="44" y="26"/>
                  </a:lnTo>
                  <a:cubicBezTo>
                    <a:pt x="44" y="18"/>
                    <a:pt x="35" y="0"/>
                    <a:pt x="2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2660100" y="1464150"/>
              <a:ext cx="1100" cy="10325"/>
            </a:xfrm>
            <a:custGeom>
              <a:avLst/>
              <a:gdLst/>
              <a:ahLst/>
              <a:cxnLst/>
              <a:rect l="l" t="t" r="r" b="b"/>
              <a:pathLst>
                <a:path w="44" h="413" extrusionOk="0">
                  <a:moveTo>
                    <a:pt x="18" y="0"/>
                  </a:moveTo>
                  <a:cubicBezTo>
                    <a:pt x="9" y="0"/>
                    <a:pt x="1" y="18"/>
                    <a:pt x="1" y="26"/>
                  </a:cubicBezTo>
                  <a:lnTo>
                    <a:pt x="1" y="387"/>
                  </a:lnTo>
                  <a:cubicBezTo>
                    <a:pt x="1" y="395"/>
                    <a:pt x="9" y="412"/>
                    <a:pt x="18" y="412"/>
                  </a:cubicBezTo>
                  <a:cubicBezTo>
                    <a:pt x="35" y="412"/>
                    <a:pt x="43" y="404"/>
                    <a:pt x="43" y="387"/>
                  </a:cubicBezTo>
                  <a:lnTo>
                    <a:pt x="43" y="26"/>
                  </a:lnTo>
                  <a:cubicBezTo>
                    <a:pt x="43" y="18"/>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2675750" y="1464150"/>
              <a:ext cx="1325" cy="10325"/>
            </a:xfrm>
            <a:custGeom>
              <a:avLst/>
              <a:gdLst/>
              <a:ahLst/>
              <a:cxnLst/>
              <a:rect l="l" t="t" r="r" b="b"/>
              <a:pathLst>
                <a:path w="53" h="413" extrusionOk="0">
                  <a:moveTo>
                    <a:pt x="27" y="0"/>
                  </a:moveTo>
                  <a:cubicBezTo>
                    <a:pt x="18" y="0"/>
                    <a:pt x="1" y="18"/>
                    <a:pt x="1" y="26"/>
                  </a:cubicBezTo>
                  <a:lnTo>
                    <a:pt x="1" y="387"/>
                  </a:lnTo>
                  <a:cubicBezTo>
                    <a:pt x="1" y="395"/>
                    <a:pt x="18" y="412"/>
                    <a:pt x="27" y="412"/>
                  </a:cubicBezTo>
                  <a:cubicBezTo>
                    <a:pt x="35" y="412"/>
                    <a:pt x="52" y="404"/>
                    <a:pt x="52" y="387"/>
                  </a:cubicBezTo>
                  <a:lnTo>
                    <a:pt x="52" y="26"/>
                  </a:lnTo>
                  <a:cubicBezTo>
                    <a:pt x="52" y="18"/>
                    <a:pt x="35" y="0"/>
                    <a:pt x="2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2671900" y="1464150"/>
              <a:ext cx="1100" cy="10325"/>
            </a:xfrm>
            <a:custGeom>
              <a:avLst/>
              <a:gdLst/>
              <a:ahLst/>
              <a:cxnLst/>
              <a:rect l="l" t="t" r="r" b="b"/>
              <a:pathLst>
                <a:path w="44" h="413" extrusionOk="0">
                  <a:moveTo>
                    <a:pt x="18" y="0"/>
                  </a:moveTo>
                  <a:cubicBezTo>
                    <a:pt x="9" y="0"/>
                    <a:pt x="0" y="18"/>
                    <a:pt x="0" y="26"/>
                  </a:cubicBezTo>
                  <a:lnTo>
                    <a:pt x="0" y="387"/>
                  </a:lnTo>
                  <a:cubicBezTo>
                    <a:pt x="0" y="395"/>
                    <a:pt x="9" y="412"/>
                    <a:pt x="18" y="412"/>
                  </a:cubicBezTo>
                  <a:cubicBezTo>
                    <a:pt x="35" y="412"/>
                    <a:pt x="43" y="404"/>
                    <a:pt x="43" y="387"/>
                  </a:cubicBezTo>
                  <a:lnTo>
                    <a:pt x="43" y="26"/>
                  </a:lnTo>
                  <a:cubicBezTo>
                    <a:pt x="43" y="18"/>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2679825" y="1464150"/>
              <a:ext cx="1100" cy="10325"/>
            </a:xfrm>
            <a:custGeom>
              <a:avLst/>
              <a:gdLst/>
              <a:ahLst/>
              <a:cxnLst/>
              <a:rect l="l" t="t" r="r" b="b"/>
              <a:pathLst>
                <a:path w="44" h="413" extrusionOk="0">
                  <a:moveTo>
                    <a:pt x="27" y="0"/>
                  </a:moveTo>
                  <a:cubicBezTo>
                    <a:pt x="9" y="0"/>
                    <a:pt x="1" y="18"/>
                    <a:pt x="1" y="26"/>
                  </a:cubicBezTo>
                  <a:lnTo>
                    <a:pt x="1" y="387"/>
                  </a:lnTo>
                  <a:cubicBezTo>
                    <a:pt x="1" y="395"/>
                    <a:pt x="9" y="412"/>
                    <a:pt x="27" y="412"/>
                  </a:cubicBezTo>
                  <a:cubicBezTo>
                    <a:pt x="35" y="412"/>
                    <a:pt x="44" y="404"/>
                    <a:pt x="44" y="387"/>
                  </a:cubicBezTo>
                  <a:lnTo>
                    <a:pt x="44" y="26"/>
                  </a:lnTo>
                  <a:cubicBezTo>
                    <a:pt x="44" y="18"/>
                    <a:pt x="35" y="0"/>
                    <a:pt x="2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2664175" y="1464150"/>
              <a:ext cx="1100" cy="10325"/>
            </a:xfrm>
            <a:custGeom>
              <a:avLst/>
              <a:gdLst/>
              <a:ahLst/>
              <a:cxnLst/>
              <a:rect l="l" t="t" r="r" b="b"/>
              <a:pathLst>
                <a:path w="44" h="413" extrusionOk="0">
                  <a:moveTo>
                    <a:pt x="18" y="0"/>
                  </a:moveTo>
                  <a:cubicBezTo>
                    <a:pt x="9" y="0"/>
                    <a:pt x="1" y="18"/>
                    <a:pt x="1" y="26"/>
                  </a:cubicBezTo>
                  <a:lnTo>
                    <a:pt x="1" y="387"/>
                  </a:lnTo>
                  <a:cubicBezTo>
                    <a:pt x="1" y="395"/>
                    <a:pt x="9" y="412"/>
                    <a:pt x="18" y="412"/>
                  </a:cubicBezTo>
                  <a:cubicBezTo>
                    <a:pt x="26" y="412"/>
                    <a:pt x="43" y="404"/>
                    <a:pt x="43" y="387"/>
                  </a:cubicBezTo>
                  <a:lnTo>
                    <a:pt x="43" y="26"/>
                  </a:lnTo>
                  <a:cubicBezTo>
                    <a:pt x="43" y="18"/>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2656025" y="1464150"/>
              <a:ext cx="1100" cy="10325"/>
            </a:xfrm>
            <a:custGeom>
              <a:avLst/>
              <a:gdLst/>
              <a:ahLst/>
              <a:cxnLst/>
              <a:rect l="l" t="t" r="r" b="b"/>
              <a:pathLst>
                <a:path w="44" h="413" extrusionOk="0">
                  <a:moveTo>
                    <a:pt x="26" y="0"/>
                  </a:moveTo>
                  <a:cubicBezTo>
                    <a:pt x="9" y="0"/>
                    <a:pt x="1" y="18"/>
                    <a:pt x="1" y="26"/>
                  </a:cubicBezTo>
                  <a:lnTo>
                    <a:pt x="1" y="387"/>
                  </a:lnTo>
                  <a:cubicBezTo>
                    <a:pt x="1" y="395"/>
                    <a:pt x="9" y="412"/>
                    <a:pt x="26" y="412"/>
                  </a:cubicBezTo>
                  <a:cubicBezTo>
                    <a:pt x="35" y="412"/>
                    <a:pt x="43" y="404"/>
                    <a:pt x="43" y="387"/>
                  </a:cubicBezTo>
                  <a:lnTo>
                    <a:pt x="43" y="26"/>
                  </a:lnTo>
                  <a:cubicBezTo>
                    <a:pt x="43"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2636500" y="1464150"/>
              <a:ext cx="1100" cy="10325"/>
            </a:xfrm>
            <a:custGeom>
              <a:avLst/>
              <a:gdLst/>
              <a:ahLst/>
              <a:cxnLst/>
              <a:rect l="l" t="t" r="r" b="b"/>
              <a:pathLst>
                <a:path w="44" h="413" extrusionOk="0">
                  <a:moveTo>
                    <a:pt x="18" y="0"/>
                  </a:moveTo>
                  <a:cubicBezTo>
                    <a:pt x="9" y="0"/>
                    <a:pt x="1" y="18"/>
                    <a:pt x="1" y="26"/>
                  </a:cubicBezTo>
                  <a:lnTo>
                    <a:pt x="1" y="387"/>
                  </a:lnTo>
                  <a:cubicBezTo>
                    <a:pt x="1" y="395"/>
                    <a:pt x="9" y="412"/>
                    <a:pt x="18" y="412"/>
                  </a:cubicBezTo>
                  <a:cubicBezTo>
                    <a:pt x="27" y="412"/>
                    <a:pt x="44" y="404"/>
                    <a:pt x="44" y="387"/>
                  </a:cubicBezTo>
                  <a:lnTo>
                    <a:pt x="44" y="26"/>
                  </a:lnTo>
                  <a:cubicBezTo>
                    <a:pt x="44" y="18"/>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2644225" y="1464150"/>
              <a:ext cx="1100" cy="10325"/>
            </a:xfrm>
            <a:custGeom>
              <a:avLst/>
              <a:gdLst/>
              <a:ahLst/>
              <a:cxnLst/>
              <a:rect l="l" t="t" r="r" b="b"/>
              <a:pathLst>
                <a:path w="44" h="413" extrusionOk="0">
                  <a:moveTo>
                    <a:pt x="26" y="0"/>
                  </a:moveTo>
                  <a:cubicBezTo>
                    <a:pt x="9" y="0"/>
                    <a:pt x="1" y="18"/>
                    <a:pt x="1" y="26"/>
                  </a:cubicBezTo>
                  <a:lnTo>
                    <a:pt x="1" y="387"/>
                  </a:lnTo>
                  <a:cubicBezTo>
                    <a:pt x="1" y="395"/>
                    <a:pt x="9" y="412"/>
                    <a:pt x="26" y="412"/>
                  </a:cubicBezTo>
                  <a:cubicBezTo>
                    <a:pt x="35" y="412"/>
                    <a:pt x="44" y="404"/>
                    <a:pt x="44" y="387"/>
                  </a:cubicBezTo>
                  <a:lnTo>
                    <a:pt x="44" y="26"/>
                  </a:lnTo>
                  <a:cubicBezTo>
                    <a:pt x="44"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2648300" y="1464150"/>
              <a:ext cx="1100" cy="10325"/>
            </a:xfrm>
            <a:custGeom>
              <a:avLst/>
              <a:gdLst/>
              <a:ahLst/>
              <a:cxnLst/>
              <a:rect l="l" t="t" r="r" b="b"/>
              <a:pathLst>
                <a:path w="44" h="413" extrusionOk="0">
                  <a:moveTo>
                    <a:pt x="18" y="0"/>
                  </a:moveTo>
                  <a:cubicBezTo>
                    <a:pt x="9" y="0"/>
                    <a:pt x="1" y="18"/>
                    <a:pt x="1" y="26"/>
                  </a:cubicBezTo>
                  <a:lnTo>
                    <a:pt x="1" y="387"/>
                  </a:lnTo>
                  <a:cubicBezTo>
                    <a:pt x="1" y="395"/>
                    <a:pt x="9" y="412"/>
                    <a:pt x="18" y="412"/>
                  </a:cubicBezTo>
                  <a:cubicBezTo>
                    <a:pt x="35" y="412"/>
                    <a:pt x="44" y="404"/>
                    <a:pt x="44" y="387"/>
                  </a:cubicBezTo>
                  <a:lnTo>
                    <a:pt x="44" y="26"/>
                  </a:lnTo>
                  <a:cubicBezTo>
                    <a:pt x="44" y="18"/>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2640150" y="1464150"/>
              <a:ext cx="1100" cy="10325"/>
            </a:xfrm>
            <a:custGeom>
              <a:avLst/>
              <a:gdLst/>
              <a:ahLst/>
              <a:cxnLst/>
              <a:rect l="l" t="t" r="r" b="b"/>
              <a:pathLst>
                <a:path w="44" h="413" extrusionOk="0">
                  <a:moveTo>
                    <a:pt x="26" y="0"/>
                  </a:moveTo>
                  <a:cubicBezTo>
                    <a:pt x="18" y="0"/>
                    <a:pt x="1" y="18"/>
                    <a:pt x="1" y="26"/>
                  </a:cubicBezTo>
                  <a:lnTo>
                    <a:pt x="1" y="387"/>
                  </a:lnTo>
                  <a:cubicBezTo>
                    <a:pt x="1" y="395"/>
                    <a:pt x="18" y="412"/>
                    <a:pt x="26" y="412"/>
                  </a:cubicBezTo>
                  <a:cubicBezTo>
                    <a:pt x="35" y="412"/>
                    <a:pt x="44" y="404"/>
                    <a:pt x="44" y="387"/>
                  </a:cubicBezTo>
                  <a:lnTo>
                    <a:pt x="44" y="26"/>
                  </a:lnTo>
                  <a:cubicBezTo>
                    <a:pt x="44"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2634350" y="1472725"/>
              <a:ext cx="52800" cy="3900"/>
            </a:xfrm>
            <a:custGeom>
              <a:avLst/>
              <a:gdLst/>
              <a:ahLst/>
              <a:cxnLst/>
              <a:rect l="l" t="t" r="r" b="b"/>
              <a:pathLst>
                <a:path w="2112" h="156" extrusionOk="0">
                  <a:moveTo>
                    <a:pt x="70" y="1"/>
                  </a:moveTo>
                  <a:cubicBezTo>
                    <a:pt x="27" y="1"/>
                    <a:pt x="1" y="35"/>
                    <a:pt x="1" y="78"/>
                  </a:cubicBezTo>
                  <a:cubicBezTo>
                    <a:pt x="1" y="121"/>
                    <a:pt x="27" y="155"/>
                    <a:pt x="70" y="155"/>
                  </a:cubicBezTo>
                  <a:lnTo>
                    <a:pt x="2034" y="155"/>
                  </a:lnTo>
                  <a:cubicBezTo>
                    <a:pt x="2077" y="155"/>
                    <a:pt x="2112" y="121"/>
                    <a:pt x="2112" y="78"/>
                  </a:cubicBezTo>
                  <a:cubicBezTo>
                    <a:pt x="2112" y="35"/>
                    <a:pt x="2077" y="1"/>
                    <a:pt x="203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2634150" y="1472725"/>
              <a:ext cx="53000" cy="4100"/>
            </a:xfrm>
            <a:custGeom>
              <a:avLst/>
              <a:gdLst/>
              <a:ahLst/>
              <a:cxnLst/>
              <a:rect l="l" t="t" r="r" b="b"/>
              <a:pathLst>
                <a:path w="2120" h="164" extrusionOk="0">
                  <a:moveTo>
                    <a:pt x="2025" y="1"/>
                  </a:moveTo>
                  <a:cubicBezTo>
                    <a:pt x="1982" y="44"/>
                    <a:pt x="1931" y="78"/>
                    <a:pt x="1871" y="86"/>
                  </a:cubicBezTo>
                  <a:cubicBezTo>
                    <a:pt x="1769" y="106"/>
                    <a:pt x="1663" y="111"/>
                    <a:pt x="1555" y="111"/>
                  </a:cubicBezTo>
                  <a:cubicBezTo>
                    <a:pt x="1427" y="111"/>
                    <a:pt x="1297" y="104"/>
                    <a:pt x="1176" y="104"/>
                  </a:cubicBezTo>
                  <a:cubicBezTo>
                    <a:pt x="1116" y="99"/>
                    <a:pt x="1057" y="98"/>
                    <a:pt x="999" y="98"/>
                  </a:cubicBezTo>
                  <a:cubicBezTo>
                    <a:pt x="815" y="98"/>
                    <a:pt x="636" y="114"/>
                    <a:pt x="447" y="121"/>
                  </a:cubicBezTo>
                  <a:cubicBezTo>
                    <a:pt x="422" y="121"/>
                    <a:pt x="397" y="121"/>
                    <a:pt x="372" y="121"/>
                  </a:cubicBezTo>
                  <a:cubicBezTo>
                    <a:pt x="247" y="121"/>
                    <a:pt x="116" y="115"/>
                    <a:pt x="9" y="44"/>
                  </a:cubicBezTo>
                  <a:cubicBezTo>
                    <a:pt x="0" y="61"/>
                    <a:pt x="0" y="69"/>
                    <a:pt x="0" y="86"/>
                  </a:cubicBezTo>
                  <a:cubicBezTo>
                    <a:pt x="0" y="129"/>
                    <a:pt x="26" y="164"/>
                    <a:pt x="69" y="164"/>
                  </a:cubicBezTo>
                  <a:lnTo>
                    <a:pt x="2034" y="164"/>
                  </a:lnTo>
                  <a:cubicBezTo>
                    <a:pt x="2077" y="164"/>
                    <a:pt x="2111" y="129"/>
                    <a:pt x="2111" y="86"/>
                  </a:cubicBezTo>
                  <a:cubicBezTo>
                    <a:pt x="2120" y="35"/>
                    <a:pt x="2085" y="1"/>
                    <a:pt x="204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2651950" y="1539875"/>
              <a:ext cx="675" cy="9675"/>
            </a:xfrm>
            <a:custGeom>
              <a:avLst/>
              <a:gdLst/>
              <a:ahLst/>
              <a:cxnLst/>
              <a:rect l="l" t="t" r="r" b="b"/>
              <a:pathLst>
                <a:path w="27" h="387" extrusionOk="0">
                  <a:moveTo>
                    <a:pt x="18" y="0"/>
                  </a:moveTo>
                  <a:cubicBezTo>
                    <a:pt x="18" y="0"/>
                    <a:pt x="1" y="9"/>
                    <a:pt x="1" y="17"/>
                  </a:cubicBezTo>
                  <a:lnTo>
                    <a:pt x="1" y="378"/>
                  </a:lnTo>
                  <a:cubicBezTo>
                    <a:pt x="1" y="378"/>
                    <a:pt x="1" y="386"/>
                    <a:pt x="18" y="386"/>
                  </a:cubicBezTo>
                  <a:cubicBezTo>
                    <a:pt x="26" y="386"/>
                    <a:pt x="26" y="386"/>
                    <a:pt x="26" y="378"/>
                  </a:cubicBezTo>
                  <a:lnTo>
                    <a:pt x="26" y="17"/>
                  </a:lnTo>
                  <a:cubicBezTo>
                    <a:pt x="26" y="9"/>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2668900" y="1539875"/>
              <a:ext cx="875" cy="9675"/>
            </a:xfrm>
            <a:custGeom>
              <a:avLst/>
              <a:gdLst/>
              <a:ahLst/>
              <a:cxnLst/>
              <a:rect l="l" t="t" r="r" b="b"/>
              <a:pathLst>
                <a:path w="35" h="387" extrusionOk="0">
                  <a:moveTo>
                    <a:pt x="9" y="0"/>
                  </a:moveTo>
                  <a:cubicBezTo>
                    <a:pt x="9" y="0"/>
                    <a:pt x="0" y="9"/>
                    <a:pt x="0" y="17"/>
                  </a:cubicBezTo>
                  <a:lnTo>
                    <a:pt x="0" y="378"/>
                  </a:lnTo>
                  <a:cubicBezTo>
                    <a:pt x="0" y="378"/>
                    <a:pt x="0" y="386"/>
                    <a:pt x="9" y="386"/>
                  </a:cubicBezTo>
                  <a:cubicBezTo>
                    <a:pt x="17" y="386"/>
                    <a:pt x="17" y="386"/>
                    <a:pt x="35" y="378"/>
                  </a:cubicBezTo>
                  <a:lnTo>
                    <a:pt x="35" y="17"/>
                  </a:lnTo>
                  <a:cubicBezTo>
                    <a:pt x="35" y="9"/>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2665475" y="1539875"/>
              <a:ext cx="875" cy="9675"/>
            </a:xfrm>
            <a:custGeom>
              <a:avLst/>
              <a:gdLst/>
              <a:ahLst/>
              <a:cxnLst/>
              <a:rect l="l" t="t" r="r" b="b"/>
              <a:pathLst>
                <a:path w="35" h="387" extrusionOk="0">
                  <a:moveTo>
                    <a:pt x="9" y="0"/>
                  </a:moveTo>
                  <a:cubicBezTo>
                    <a:pt x="9" y="0"/>
                    <a:pt x="0" y="9"/>
                    <a:pt x="0" y="17"/>
                  </a:cubicBezTo>
                  <a:lnTo>
                    <a:pt x="0" y="378"/>
                  </a:lnTo>
                  <a:cubicBezTo>
                    <a:pt x="0" y="378"/>
                    <a:pt x="0" y="386"/>
                    <a:pt x="9" y="386"/>
                  </a:cubicBezTo>
                  <a:cubicBezTo>
                    <a:pt x="17" y="386"/>
                    <a:pt x="34" y="386"/>
                    <a:pt x="34" y="378"/>
                  </a:cubicBezTo>
                  <a:lnTo>
                    <a:pt x="34" y="17"/>
                  </a:lnTo>
                  <a:cubicBezTo>
                    <a:pt x="34" y="9"/>
                    <a:pt x="17"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2662250" y="1539875"/>
              <a:ext cx="875" cy="9675"/>
            </a:xfrm>
            <a:custGeom>
              <a:avLst/>
              <a:gdLst/>
              <a:ahLst/>
              <a:cxnLst/>
              <a:rect l="l" t="t" r="r" b="b"/>
              <a:pathLst>
                <a:path w="35" h="387" extrusionOk="0">
                  <a:moveTo>
                    <a:pt x="9" y="0"/>
                  </a:moveTo>
                  <a:cubicBezTo>
                    <a:pt x="9" y="0"/>
                    <a:pt x="0" y="9"/>
                    <a:pt x="0" y="17"/>
                  </a:cubicBezTo>
                  <a:lnTo>
                    <a:pt x="0" y="378"/>
                  </a:lnTo>
                  <a:cubicBezTo>
                    <a:pt x="0" y="378"/>
                    <a:pt x="0" y="386"/>
                    <a:pt x="9" y="386"/>
                  </a:cubicBezTo>
                  <a:cubicBezTo>
                    <a:pt x="17" y="386"/>
                    <a:pt x="17" y="386"/>
                    <a:pt x="35" y="378"/>
                  </a:cubicBezTo>
                  <a:lnTo>
                    <a:pt x="35" y="17"/>
                  </a:lnTo>
                  <a:cubicBezTo>
                    <a:pt x="35" y="9"/>
                    <a:pt x="17"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2655600" y="1539875"/>
              <a:ext cx="450" cy="9675"/>
            </a:xfrm>
            <a:custGeom>
              <a:avLst/>
              <a:gdLst/>
              <a:ahLst/>
              <a:cxnLst/>
              <a:rect l="l" t="t" r="r" b="b"/>
              <a:pathLst>
                <a:path w="18" h="387" extrusionOk="0">
                  <a:moveTo>
                    <a:pt x="9" y="0"/>
                  </a:moveTo>
                  <a:cubicBezTo>
                    <a:pt x="9" y="0"/>
                    <a:pt x="0" y="9"/>
                    <a:pt x="0" y="17"/>
                  </a:cubicBezTo>
                  <a:lnTo>
                    <a:pt x="0" y="378"/>
                  </a:lnTo>
                  <a:cubicBezTo>
                    <a:pt x="0" y="378"/>
                    <a:pt x="0" y="386"/>
                    <a:pt x="9" y="386"/>
                  </a:cubicBezTo>
                  <a:cubicBezTo>
                    <a:pt x="9" y="386"/>
                    <a:pt x="18" y="386"/>
                    <a:pt x="18" y="378"/>
                  </a:cubicBezTo>
                  <a:lnTo>
                    <a:pt x="18" y="17"/>
                  </a:lnTo>
                  <a:cubicBezTo>
                    <a:pt x="18" y="9"/>
                    <a:pt x="18"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2658375" y="1539875"/>
              <a:ext cx="1100" cy="9675"/>
            </a:xfrm>
            <a:custGeom>
              <a:avLst/>
              <a:gdLst/>
              <a:ahLst/>
              <a:cxnLst/>
              <a:rect l="l" t="t" r="r" b="b"/>
              <a:pathLst>
                <a:path w="44" h="387" extrusionOk="0">
                  <a:moveTo>
                    <a:pt x="27" y="0"/>
                  </a:moveTo>
                  <a:cubicBezTo>
                    <a:pt x="18" y="0"/>
                    <a:pt x="1" y="9"/>
                    <a:pt x="1" y="17"/>
                  </a:cubicBezTo>
                  <a:lnTo>
                    <a:pt x="1" y="378"/>
                  </a:lnTo>
                  <a:cubicBezTo>
                    <a:pt x="1" y="378"/>
                    <a:pt x="9" y="386"/>
                    <a:pt x="27" y="386"/>
                  </a:cubicBezTo>
                  <a:cubicBezTo>
                    <a:pt x="35" y="386"/>
                    <a:pt x="44" y="386"/>
                    <a:pt x="35" y="378"/>
                  </a:cubicBezTo>
                  <a:lnTo>
                    <a:pt x="35" y="17"/>
                  </a:lnTo>
                  <a:cubicBezTo>
                    <a:pt x="35" y="9"/>
                    <a:pt x="35" y="0"/>
                    <a:pt x="2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2679400" y="1539875"/>
              <a:ext cx="4525" cy="9675"/>
            </a:xfrm>
            <a:custGeom>
              <a:avLst/>
              <a:gdLst/>
              <a:ahLst/>
              <a:cxnLst/>
              <a:rect l="l" t="t" r="r" b="b"/>
              <a:pathLst>
                <a:path w="181" h="387" extrusionOk="0">
                  <a:moveTo>
                    <a:pt x="172" y="0"/>
                  </a:moveTo>
                  <a:cubicBezTo>
                    <a:pt x="164" y="0"/>
                    <a:pt x="147" y="0"/>
                    <a:pt x="147" y="9"/>
                  </a:cubicBezTo>
                  <a:lnTo>
                    <a:pt x="9" y="360"/>
                  </a:lnTo>
                  <a:cubicBezTo>
                    <a:pt x="1" y="378"/>
                    <a:pt x="9" y="386"/>
                    <a:pt x="18" y="386"/>
                  </a:cubicBezTo>
                  <a:cubicBezTo>
                    <a:pt x="26" y="386"/>
                    <a:pt x="26" y="386"/>
                    <a:pt x="44" y="378"/>
                  </a:cubicBezTo>
                  <a:lnTo>
                    <a:pt x="181" y="17"/>
                  </a:lnTo>
                  <a:cubicBezTo>
                    <a:pt x="181" y="9"/>
                    <a:pt x="181" y="0"/>
                    <a:pt x="17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2676400" y="1539875"/>
              <a:ext cx="4100" cy="9675"/>
            </a:xfrm>
            <a:custGeom>
              <a:avLst/>
              <a:gdLst/>
              <a:ahLst/>
              <a:cxnLst/>
              <a:rect l="l" t="t" r="r" b="b"/>
              <a:pathLst>
                <a:path w="164" h="387" extrusionOk="0">
                  <a:moveTo>
                    <a:pt x="155" y="0"/>
                  </a:moveTo>
                  <a:cubicBezTo>
                    <a:pt x="138" y="0"/>
                    <a:pt x="129" y="0"/>
                    <a:pt x="129" y="9"/>
                  </a:cubicBezTo>
                  <a:lnTo>
                    <a:pt x="9" y="360"/>
                  </a:lnTo>
                  <a:cubicBezTo>
                    <a:pt x="1" y="378"/>
                    <a:pt x="9" y="386"/>
                    <a:pt x="26" y="386"/>
                  </a:cubicBezTo>
                  <a:cubicBezTo>
                    <a:pt x="35" y="386"/>
                    <a:pt x="35" y="386"/>
                    <a:pt x="43" y="378"/>
                  </a:cubicBezTo>
                  <a:lnTo>
                    <a:pt x="164" y="17"/>
                  </a:lnTo>
                  <a:cubicBezTo>
                    <a:pt x="164" y="9"/>
                    <a:pt x="164" y="0"/>
                    <a:pt x="15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2674050" y="1539875"/>
              <a:ext cx="2600" cy="9675"/>
            </a:xfrm>
            <a:custGeom>
              <a:avLst/>
              <a:gdLst/>
              <a:ahLst/>
              <a:cxnLst/>
              <a:rect l="l" t="t" r="r" b="b"/>
              <a:pathLst>
                <a:path w="104" h="387" extrusionOk="0">
                  <a:moveTo>
                    <a:pt x="95" y="0"/>
                  </a:moveTo>
                  <a:cubicBezTo>
                    <a:pt x="86" y="0"/>
                    <a:pt x="77" y="0"/>
                    <a:pt x="77" y="9"/>
                  </a:cubicBezTo>
                  <a:lnTo>
                    <a:pt x="9" y="360"/>
                  </a:lnTo>
                  <a:cubicBezTo>
                    <a:pt x="0" y="378"/>
                    <a:pt x="9" y="386"/>
                    <a:pt x="17" y="386"/>
                  </a:cubicBezTo>
                  <a:cubicBezTo>
                    <a:pt x="17" y="386"/>
                    <a:pt x="26" y="386"/>
                    <a:pt x="43" y="378"/>
                  </a:cubicBezTo>
                  <a:lnTo>
                    <a:pt x="103" y="17"/>
                  </a:lnTo>
                  <a:cubicBezTo>
                    <a:pt x="103" y="9"/>
                    <a:pt x="103" y="0"/>
                    <a:pt x="9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2687550" y="1539925"/>
              <a:ext cx="6675" cy="9625"/>
            </a:xfrm>
            <a:custGeom>
              <a:avLst/>
              <a:gdLst/>
              <a:ahLst/>
              <a:cxnLst/>
              <a:rect l="l" t="t" r="r" b="b"/>
              <a:pathLst>
                <a:path w="267" h="385" extrusionOk="0">
                  <a:moveTo>
                    <a:pt x="238" y="0"/>
                  </a:moveTo>
                  <a:cubicBezTo>
                    <a:pt x="235" y="0"/>
                    <a:pt x="232" y="2"/>
                    <a:pt x="232" y="7"/>
                  </a:cubicBezTo>
                  <a:lnTo>
                    <a:pt x="18" y="358"/>
                  </a:lnTo>
                  <a:cubicBezTo>
                    <a:pt x="1" y="358"/>
                    <a:pt x="18" y="376"/>
                    <a:pt x="26" y="384"/>
                  </a:cubicBezTo>
                  <a:lnTo>
                    <a:pt x="35" y="384"/>
                  </a:lnTo>
                  <a:lnTo>
                    <a:pt x="250" y="32"/>
                  </a:lnTo>
                  <a:cubicBezTo>
                    <a:pt x="267" y="15"/>
                    <a:pt x="267" y="7"/>
                    <a:pt x="250" y="7"/>
                  </a:cubicBezTo>
                  <a:cubicBezTo>
                    <a:pt x="245" y="2"/>
                    <a:pt x="241" y="0"/>
                    <a:pt x="23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2685200" y="1539875"/>
              <a:ext cx="6250" cy="9675"/>
            </a:xfrm>
            <a:custGeom>
              <a:avLst/>
              <a:gdLst/>
              <a:ahLst/>
              <a:cxnLst/>
              <a:rect l="l" t="t" r="r" b="b"/>
              <a:pathLst>
                <a:path w="250" h="387" extrusionOk="0">
                  <a:moveTo>
                    <a:pt x="241" y="0"/>
                  </a:moveTo>
                  <a:cubicBezTo>
                    <a:pt x="223" y="0"/>
                    <a:pt x="215" y="0"/>
                    <a:pt x="215" y="9"/>
                  </a:cubicBezTo>
                  <a:lnTo>
                    <a:pt x="9" y="360"/>
                  </a:lnTo>
                  <a:cubicBezTo>
                    <a:pt x="0" y="378"/>
                    <a:pt x="9" y="378"/>
                    <a:pt x="26" y="386"/>
                  </a:cubicBezTo>
                  <a:cubicBezTo>
                    <a:pt x="26" y="386"/>
                    <a:pt x="35" y="386"/>
                    <a:pt x="43" y="378"/>
                  </a:cubicBezTo>
                  <a:lnTo>
                    <a:pt x="249" y="17"/>
                  </a:lnTo>
                  <a:cubicBezTo>
                    <a:pt x="249" y="9"/>
                    <a:pt x="249" y="0"/>
                    <a:pt x="24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2682200" y="1539875"/>
              <a:ext cx="5600" cy="9675"/>
            </a:xfrm>
            <a:custGeom>
              <a:avLst/>
              <a:gdLst/>
              <a:ahLst/>
              <a:cxnLst/>
              <a:rect l="l" t="t" r="r" b="b"/>
              <a:pathLst>
                <a:path w="224" h="387" extrusionOk="0">
                  <a:moveTo>
                    <a:pt x="206" y="0"/>
                  </a:moveTo>
                  <a:cubicBezTo>
                    <a:pt x="198" y="0"/>
                    <a:pt x="189" y="0"/>
                    <a:pt x="189" y="9"/>
                  </a:cubicBezTo>
                  <a:lnTo>
                    <a:pt x="17" y="360"/>
                  </a:lnTo>
                  <a:cubicBezTo>
                    <a:pt x="0" y="378"/>
                    <a:pt x="17" y="386"/>
                    <a:pt x="26" y="386"/>
                  </a:cubicBezTo>
                  <a:cubicBezTo>
                    <a:pt x="35" y="386"/>
                    <a:pt x="35" y="386"/>
                    <a:pt x="52" y="378"/>
                  </a:cubicBezTo>
                  <a:lnTo>
                    <a:pt x="223" y="17"/>
                  </a:lnTo>
                  <a:cubicBezTo>
                    <a:pt x="223" y="9"/>
                    <a:pt x="223" y="0"/>
                    <a:pt x="20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2671250" y="1539875"/>
              <a:ext cx="1950" cy="9675"/>
            </a:xfrm>
            <a:custGeom>
              <a:avLst/>
              <a:gdLst/>
              <a:ahLst/>
              <a:cxnLst/>
              <a:rect l="l" t="t" r="r" b="b"/>
              <a:pathLst>
                <a:path w="78" h="387" extrusionOk="0">
                  <a:moveTo>
                    <a:pt x="69" y="0"/>
                  </a:moveTo>
                  <a:cubicBezTo>
                    <a:pt x="61" y="0"/>
                    <a:pt x="44" y="0"/>
                    <a:pt x="44" y="9"/>
                  </a:cubicBezTo>
                  <a:lnTo>
                    <a:pt x="18" y="360"/>
                  </a:lnTo>
                  <a:cubicBezTo>
                    <a:pt x="1" y="378"/>
                    <a:pt x="18" y="386"/>
                    <a:pt x="26" y="386"/>
                  </a:cubicBezTo>
                  <a:cubicBezTo>
                    <a:pt x="35" y="386"/>
                    <a:pt x="44" y="386"/>
                    <a:pt x="44" y="378"/>
                  </a:cubicBezTo>
                  <a:lnTo>
                    <a:pt x="78" y="17"/>
                  </a:lnTo>
                  <a:cubicBezTo>
                    <a:pt x="78" y="9"/>
                    <a:pt x="78"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2637800" y="1539875"/>
              <a:ext cx="4300" cy="9675"/>
            </a:xfrm>
            <a:custGeom>
              <a:avLst/>
              <a:gdLst/>
              <a:ahLst/>
              <a:cxnLst/>
              <a:rect l="l" t="t" r="r" b="b"/>
              <a:pathLst>
                <a:path w="172" h="387" extrusionOk="0">
                  <a:moveTo>
                    <a:pt x="9" y="0"/>
                  </a:moveTo>
                  <a:cubicBezTo>
                    <a:pt x="0" y="0"/>
                    <a:pt x="0" y="9"/>
                    <a:pt x="0" y="17"/>
                  </a:cubicBezTo>
                  <a:lnTo>
                    <a:pt x="138" y="378"/>
                  </a:lnTo>
                  <a:cubicBezTo>
                    <a:pt x="138" y="386"/>
                    <a:pt x="138" y="386"/>
                    <a:pt x="155" y="386"/>
                  </a:cubicBezTo>
                  <a:cubicBezTo>
                    <a:pt x="163" y="386"/>
                    <a:pt x="172" y="378"/>
                    <a:pt x="172" y="360"/>
                  </a:cubicBezTo>
                  <a:lnTo>
                    <a:pt x="35" y="9"/>
                  </a:lnTo>
                  <a:cubicBezTo>
                    <a:pt x="35" y="0"/>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2641225" y="1539875"/>
              <a:ext cx="3875" cy="9675"/>
            </a:xfrm>
            <a:custGeom>
              <a:avLst/>
              <a:gdLst/>
              <a:ahLst/>
              <a:cxnLst/>
              <a:rect l="l" t="t" r="r" b="b"/>
              <a:pathLst>
                <a:path w="155" h="387" extrusionOk="0">
                  <a:moveTo>
                    <a:pt x="18" y="0"/>
                  </a:moveTo>
                  <a:cubicBezTo>
                    <a:pt x="1" y="0"/>
                    <a:pt x="1" y="9"/>
                    <a:pt x="1" y="17"/>
                  </a:cubicBezTo>
                  <a:lnTo>
                    <a:pt x="121" y="378"/>
                  </a:lnTo>
                  <a:cubicBezTo>
                    <a:pt x="121" y="386"/>
                    <a:pt x="121" y="386"/>
                    <a:pt x="129" y="386"/>
                  </a:cubicBezTo>
                  <a:cubicBezTo>
                    <a:pt x="146" y="386"/>
                    <a:pt x="155" y="378"/>
                    <a:pt x="155" y="360"/>
                  </a:cubicBezTo>
                  <a:lnTo>
                    <a:pt x="35" y="9"/>
                  </a:lnTo>
                  <a:cubicBezTo>
                    <a:pt x="35" y="0"/>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2645075" y="1539875"/>
              <a:ext cx="2400" cy="9675"/>
            </a:xfrm>
            <a:custGeom>
              <a:avLst/>
              <a:gdLst/>
              <a:ahLst/>
              <a:cxnLst/>
              <a:rect l="l" t="t" r="r" b="b"/>
              <a:pathLst>
                <a:path w="96" h="387" extrusionOk="0">
                  <a:moveTo>
                    <a:pt x="10" y="0"/>
                  </a:moveTo>
                  <a:cubicBezTo>
                    <a:pt x="1" y="0"/>
                    <a:pt x="1" y="9"/>
                    <a:pt x="1" y="17"/>
                  </a:cubicBezTo>
                  <a:lnTo>
                    <a:pt x="61" y="378"/>
                  </a:lnTo>
                  <a:cubicBezTo>
                    <a:pt x="61" y="378"/>
                    <a:pt x="61" y="386"/>
                    <a:pt x="78" y="386"/>
                  </a:cubicBezTo>
                  <a:cubicBezTo>
                    <a:pt x="87" y="386"/>
                    <a:pt x="95" y="386"/>
                    <a:pt x="95" y="360"/>
                  </a:cubicBezTo>
                  <a:lnTo>
                    <a:pt x="27" y="9"/>
                  </a:lnTo>
                  <a:cubicBezTo>
                    <a:pt x="27" y="0"/>
                    <a:pt x="18" y="0"/>
                    <a:pt x="1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2627725" y="1539875"/>
              <a:ext cx="5800" cy="9675"/>
            </a:xfrm>
            <a:custGeom>
              <a:avLst/>
              <a:gdLst/>
              <a:ahLst/>
              <a:cxnLst/>
              <a:rect l="l" t="t" r="r" b="b"/>
              <a:pathLst>
                <a:path w="232" h="387" extrusionOk="0">
                  <a:moveTo>
                    <a:pt x="0" y="0"/>
                  </a:moveTo>
                  <a:lnTo>
                    <a:pt x="0" y="17"/>
                  </a:lnTo>
                  <a:lnTo>
                    <a:pt x="215" y="378"/>
                  </a:lnTo>
                  <a:cubicBezTo>
                    <a:pt x="215" y="386"/>
                    <a:pt x="223" y="386"/>
                    <a:pt x="223" y="386"/>
                  </a:cubicBezTo>
                  <a:cubicBezTo>
                    <a:pt x="232" y="386"/>
                    <a:pt x="232" y="378"/>
                    <a:pt x="232" y="352"/>
                  </a:cubicBezTo>
                  <a:lnTo>
                    <a:pt x="1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2630275" y="1539875"/>
              <a:ext cx="6050" cy="9675"/>
            </a:xfrm>
            <a:custGeom>
              <a:avLst/>
              <a:gdLst/>
              <a:ahLst/>
              <a:cxnLst/>
              <a:rect l="l" t="t" r="r" b="b"/>
              <a:pathLst>
                <a:path w="242" h="387" extrusionOk="0">
                  <a:moveTo>
                    <a:pt x="10" y="0"/>
                  </a:moveTo>
                  <a:cubicBezTo>
                    <a:pt x="1" y="0"/>
                    <a:pt x="1" y="9"/>
                    <a:pt x="1" y="17"/>
                  </a:cubicBezTo>
                  <a:lnTo>
                    <a:pt x="207" y="378"/>
                  </a:lnTo>
                  <a:cubicBezTo>
                    <a:pt x="207" y="386"/>
                    <a:pt x="207" y="386"/>
                    <a:pt x="215" y="386"/>
                  </a:cubicBezTo>
                  <a:cubicBezTo>
                    <a:pt x="224" y="386"/>
                    <a:pt x="241" y="378"/>
                    <a:pt x="241" y="360"/>
                  </a:cubicBezTo>
                  <a:lnTo>
                    <a:pt x="35" y="9"/>
                  </a:lnTo>
                  <a:cubicBezTo>
                    <a:pt x="35" y="0"/>
                    <a:pt x="27" y="0"/>
                    <a:pt x="1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2634150" y="1539875"/>
              <a:ext cx="4950" cy="9675"/>
            </a:xfrm>
            <a:custGeom>
              <a:avLst/>
              <a:gdLst/>
              <a:ahLst/>
              <a:cxnLst/>
              <a:rect l="l" t="t" r="r" b="b"/>
              <a:pathLst>
                <a:path w="198" h="387" extrusionOk="0">
                  <a:moveTo>
                    <a:pt x="9" y="0"/>
                  </a:moveTo>
                  <a:cubicBezTo>
                    <a:pt x="0" y="0"/>
                    <a:pt x="0" y="9"/>
                    <a:pt x="0" y="17"/>
                  </a:cubicBezTo>
                  <a:lnTo>
                    <a:pt x="172" y="378"/>
                  </a:lnTo>
                  <a:cubicBezTo>
                    <a:pt x="172" y="386"/>
                    <a:pt x="172" y="386"/>
                    <a:pt x="181" y="386"/>
                  </a:cubicBezTo>
                  <a:cubicBezTo>
                    <a:pt x="189" y="386"/>
                    <a:pt x="198" y="378"/>
                    <a:pt x="198" y="360"/>
                  </a:cubicBezTo>
                  <a:lnTo>
                    <a:pt x="26" y="9"/>
                  </a:lnTo>
                  <a:cubicBezTo>
                    <a:pt x="26" y="0"/>
                    <a:pt x="18"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2648525" y="1539875"/>
              <a:ext cx="1725" cy="9675"/>
            </a:xfrm>
            <a:custGeom>
              <a:avLst/>
              <a:gdLst/>
              <a:ahLst/>
              <a:cxnLst/>
              <a:rect l="l" t="t" r="r" b="b"/>
              <a:pathLst>
                <a:path w="69" h="387" extrusionOk="0">
                  <a:moveTo>
                    <a:pt x="9" y="0"/>
                  </a:moveTo>
                  <a:cubicBezTo>
                    <a:pt x="9" y="0"/>
                    <a:pt x="0" y="9"/>
                    <a:pt x="0" y="17"/>
                  </a:cubicBezTo>
                  <a:lnTo>
                    <a:pt x="35" y="378"/>
                  </a:lnTo>
                  <a:cubicBezTo>
                    <a:pt x="35" y="378"/>
                    <a:pt x="35" y="386"/>
                    <a:pt x="43" y="386"/>
                  </a:cubicBezTo>
                  <a:cubicBezTo>
                    <a:pt x="52" y="386"/>
                    <a:pt x="52" y="386"/>
                    <a:pt x="69" y="360"/>
                  </a:cubicBezTo>
                  <a:lnTo>
                    <a:pt x="35" y="9"/>
                  </a:lnTo>
                  <a:cubicBezTo>
                    <a:pt x="35" y="9"/>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2624700" y="1528500"/>
              <a:ext cx="72100" cy="1725"/>
            </a:xfrm>
            <a:custGeom>
              <a:avLst/>
              <a:gdLst/>
              <a:ahLst/>
              <a:cxnLst/>
              <a:rect l="l" t="t" r="r" b="b"/>
              <a:pathLst>
                <a:path w="2884" h="69" extrusionOk="0">
                  <a:moveTo>
                    <a:pt x="35" y="0"/>
                  </a:moveTo>
                  <a:cubicBezTo>
                    <a:pt x="9" y="0"/>
                    <a:pt x="1" y="17"/>
                    <a:pt x="1" y="35"/>
                  </a:cubicBezTo>
                  <a:cubicBezTo>
                    <a:pt x="1" y="60"/>
                    <a:pt x="9" y="69"/>
                    <a:pt x="35" y="69"/>
                  </a:cubicBezTo>
                  <a:lnTo>
                    <a:pt x="2849" y="69"/>
                  </a:lnTo>
                  <a:cubicBezTo>
                    <a:pt x="2875" y="69"/>
                    <a:pt x="2884" y="60"/>
                    <a:pt x="2884" y="35"/>
                  </a:cubicBezTo>
                  <a:cubicBezTo>
                    <a:pt x="2884" y="17"/>
                    <a:pt x="2858" y="0"/>
                    <a:pt x="284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2642300" y="1528500"/>
              <a:ext cx="1100" cy="10325"/>
            </a:xfrm>
            <a:custGeom>
              <a:avLst/>
              <a:gdLst/>
              <a:ahLst/>
              <a:cxnLst/>
              <a:rect l="l" t="t" r="r" b="b"/>
              <a:pathLst>
                <a:path w="44" h="413" extrusionOk="0">
                  <a:moveTo>
                    <a:pt x="26" y="0"/>
                  </a:moveTo>
                  <a:cubicBezTo>
                    <a:pt x="18" y="0"/>
                    <a:pt x="0" y="17"/>
                    <a:pt x="0" y="26"/>
                  </a:cubicBezTo>
                  <a:lnTo>
                    <a:pt x="0" y="386"/>
                  </a:lnTo>
                  <a:cubicBezTo>
                    <a:pt x="0" y="395"/>
                    <a:pt x="18"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2673625" y="1528500"/>
              <a:ext cx="1075" cy="10325"/>
            </a:xfrm>
            <a:custGeom>
              <a:avLst/>
              <a:gdLst/>
              <a:ahLst/>
              <a:cxnLst/>
              <a:rect l="l" t="t" r="r" b="b"/>
              <a:pathLst>
                <a:path w="43" h="413" extrusionOk="0">
                  <a:moveTo>
                    <a:pt x="26" y="0"/>
                  </a:moveTo>
                  <a:cubicBezTo>
                    <a:pt x="17" y="0"/>
                    <a:pt x="0" y="17"/>
                    <a:pt x="0" y="26"/>
                  </a:cubicBezTo>
                  <a:lnTo>
                    <a:pt x="0" y="386"/>
                  </a:lnTo>
                  <a:cubicBezTo>
                    <a:pt x="0" y="395"/>
                    <a:pt x="17" y="412"/>
                    <a:pt x="26" y="412"/>
                  </a:cubicBezTo>
                  <a:cubicBezTo>
                    <a:pt x="34" y="412"/>
                    <a:pt x="43" y="404"/>
                    <a:pt x="43" y="386"/>
                  </a:cubicBezTo>
                  <a:lnTo>
                    <a:pt x="43" y="26"/>
                  </a:lnTo>
                  <a:cubicBezTo>
                    <a:pt x="43" y="17"/>
                    <a:pt x="34"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2658175" y="1528500"/>
              <a:ext cx="1100" cy="10325"/>
            </a:xfrm>
            <a:custGeom>
              <a:avLst/>
              <a:gdLst/>
              <a:ahLst/>
              <a:cxnLst/>
              <a:rect l="l" t="t" r="r" b="b"/>
              <a:pathLst>
                <a:path w="44" h="413" extrusionOk="0">
                  <a:moveTo>
                    <a:pt x="26" y="0"/>
                  </a:moveTo>
                  <a:cubicBezTo>
                    <a:pt x="9" y="0"/>
                    <a:pt x="0" y="17"/>
                    <a:pt x="0" y="26"/>
                  </a:cubicBezTo>
                  <a:lnTo>
                    <a:pt x="0" y="386"/>
                  </a:lnTo>
                  <a:cubicBezTo>
                    <a:pt x="0" y="395"/>
                    <a:pt x="9"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2650225"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27" y="412"/>
                    <a:pt x="44" y="404"/>
                    <a:pt x="44" y="386"/>
                  </a:cubicBezTo>
                  <a:lnTo>
                    <a:pt x="44" y="26"/>
                  </a:lnTo>
                  <a:cubicBezTo>
                    <a:pt x="44" y="17"/>
                    <a:pt x="27"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2665900" y="1528500"/>
              <a:ext cx="1100" cy="10325"/>
            </a:xfrm>
            <a:custGeom>
              <a:avLst/>
              <a:gdLst/>
              <a:ahLst/>
              <a:cxnLst/>
              <a:rect l="l" t="t" r="r" b="b"/>
              <a:pathLst>
                <a:path w="44" h="413" extrusionOk="0">
                  <a:moveTo>
                    <a:pt x="26" y="0"/>
                  </a:moveTo>
                  <a:cubicBezTo>
                    <a:pt x="9" y="0"/>
                    <a:pt x="0" y="17"/>
                    <a:pt x="0" y="26"/>
                  </a:cubicBezTo>
                  <a:lnTo>
                    <a:pt x="0" y="386"/>
                  </a:lnTo>
                  <a:cubicBezTo>
                    <a:pt x="0" y="395"/>
                    <a:pt x="9"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2662025"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26" y="412"/>
                    <a:pt x="44" y="404"/>
                    <a:pt x="44" y="386"/>
                  </a:cubicBezTo>
                  <a:lnTo>
                    <a:pt x="44" y="26"/>
                  </a:lnTo>
                  <a:cubicBezTo>
                    <a:pt x="44" y="17"/>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2669750"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26" y="412"/>
                    <a:pt x="44" y="404"/>
                    <a:pt x="44" y="386"/>
                  </a:cubicBezTo>
                  <a:lnTo>
                    <a:pt x="44" y="26"/>
                  </a:lnTo>
                  <a:cubicBezTo>
                    <a:pt x="44" y="17"/>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2654100" y="1528500"/>
              <a:ext cx="1100" cy="10325"/>
            </a:xfrm>
            <a:custGeom>
              <a:avLst/>
              <a:gdLst/>
              <a:ahLst/>
              <a:cxnLst/>
              <a:rect l="l" t="t" r="r" b="b"/>
              <a:pathLst>
                <a:path w="44" h="413" extrusionOk="0">
                  <a:moveTo>
                    <a:pt x="26" y="0"/>
                  </a:moveTo>
                  <a:cubicBezTo>
                    <a:pt x="17" y="0"/>
                    <a:pt x="0" y="17"/>
                    <a:pt x="0" y="26"/>
                  </a:cubicBezTo>
                  <a:lnTo>
                    <a:pt x="0" y="386"/>
                  </a:lnTo>
                  <a:cubicBezTo>
                    <a:pt x="0" y="395"/>
                    <a:pt x="17"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2681550"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35" y="412"/>
                    <a:pt x="43" y="404"/>
                    <a:pt x="43" y="386"/>
                  </a:cubicBezTo>
                  <a:lnTo>
                    <a:pt x="43" y="26"/>
                  </a:lnTo>
                  <a:cubicBezTo>
                    <a:pt x="43" y="17"/>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2689275" y="1528500"/>
              <a:ext cx="1100" cy="10325"/>
            </a:xfrm>
            <a:custGeom>
              <a:avLst/>
              <a:gdLst/>
              <a:ahLst/>
              <a:cxnLst/>
              <a:rect l="l" t="t" r="r" b="b"/>
              <a:pathLst>
                <a:path w="44" h="413" extrusionOk="0">
                  <a:moveTo>
                    <a:pt x="26" y="0"/>
                  </a:moveTo>
                  <a:cubicBezTo>
                    <a:pt x="9" y="0"/>
                    <a:pt x="0" y="17"/>
                    <a:pt x="0" y="26"/>
                  </a:cubicBezTo>
                  <a:lnTo>
                    <a:pt x="0" y="386"/>
                  </a:lnTo>
                  <a:cubicBezTo>
                    <a:pt x="0" y="395"/>
                    <a:pt x="9"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2685400" y="1528500"/>
              <a:ext cx="1325" cy="10325"/>
            </a:xfrm>
            <a:custGeom>
              <a:avLst/>
              <a:gdLst/>
              <a:ahLst/>
              <a:cxnLst/>
              <a:rect l="l" t="t" r="r" b="b"/>
              <a:pathLst>
                <a:path w="53" h="413" extrusionOk="0">
                  <a:moveTo>
                    <a:pt x="27" y="0"/>
                  </a:moveTo>
                  <a:cubicBezTo>
                    <a:pt x="18" y="0"/>
                    <a:pt x="1" y="17"/>
                    <a:pt x="1" y="26"/>
                  </a:cubicBezTo>
                  <a:lnTo>
                    <a:pt x="1" y="386"/>
                  </a:lnTo>
                  <a:cubicBezTo>
                    <a:pt x="1" y="395"/>
                    <a:pt x="18" y="412"/>
                    <a:pt x="27" y="412"/>
                  </a:cubicBezTo>
                  <a:cubicBezTo>
                    <a:pt x="35" y="412"/>
                    <a:pt x="52" y="404"/>
                    <a:pt x="52" y="386"/>
                  </a:cubicBezTo>
                  <a:lnTo>
                    <a:pt x="52" y="26"/>
                  </a:lnTo>
                  <a:cubicBezTo>
                    <a:pt x="52" y="17"/>
                    <a:pt x="35" y="0"/>
                    <a:pt x="2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2693350" y="1528500"/>
              <a:ext cx="1100" cy="10325"/>
            </a:xfrm>
            <a:custGeom>
              <a:avLst/>
              <a:gdLst/>
              <a:ahLst/>
              <a:cxnLst/>
              <a:rect l="l" t="t" r="r" b="b"/>
              <a:pathLst>
                <a:path w="44" h="413" extrusionOk="0">
                  <a:moveTo>
                    <a:pt x="18" y="0"/>
                  </a:moveTo>
                  <a:cubicBezTo>
                    <a:pt x="9" y="0"/>
                    <a:pt x="0" y="17"/>
                    <a:pt x="0" y="26"/>
                  </a:cubicBezTo>
                  <a:lnTo>
                    <a:pt x="0" y="386"/>
                  </a:lnTo>
                  <a:cubicBezTo>
                    <a:pt x="0" y="395"/>
                    <a:pt x="9" y="412"/>
                    <a:pt x="18" y="412"/>
                  </a:cubicBezTo>
                  <a:cubicBezTo>
                    <a:pt x="35" y="412"/>
                    <a:pt x="43" y="404"/>
                    <a:pt x="43" y="386"/>
                  </a:cubicBezTo>
                  <a:lnTo>
                    <a:pt x="43" y="26"/>
                  </a:lnTo>
                  <a:cubicBezTo>
                    <a:pt x="43" y="17"/>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2677700" y="1528500"/>
              <a:ext cx="1075" cy="10325"/>
            </a:xfrm>
            <a:custGeom>
              <a:avLst/>
              <a:gdLst/>
              <a:ahLst/>
              <a:cxnLst/>
              <a:rect l="l" t="t" r="r" b="b"/>
              <a:pathLst>
                <a:path w="43" h="413" extrusionOk="0">
                  <a:moveTo>
                    <a:pt x="26" y="0"/>
                  </a:moveTo>
                  <a:cubicBezTo>
                    <a:pt x="9" y="0"/>
                    <a:pt x="0" y="17"/>
                    <a:pt x="0" y="26"/>
                  </a:cubicBezTo>
                  <a:lnTo>
                    <a:pt x="0" y="386"/>
                  </a:lnTo>
                  <a:cubicBezTo>
                    <a:pt x="0" y="395"/>
                    <a:pt x="9" y="412"/>
                    <a:pt x="26" y="412"/>
                  </a:cubicBezTo>
                  <a:cubicBezTo>
                    <a:pt x="34" y="412"/>
                    <a:pt x="43" y="404"/>
                    <a:pt x="43" y="386"/>
                  </a:cubicBezTo>
                  <a:lnTo>
                    <a:pt x="43" y="26"/>
                  </a:lnTo>
                  <a:cubicBezTo>
                    <a:pt x="43" y="17"/>
                    <a:pt x="34"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2646375" y="1528500"/>
              <a:ext cx="1100" cy="10325"/>
            </a:xfrm>
            <a:custGeom>
              <a:avLst/>
              <a:gdLst/>
              <a:ahLst/>
              <a:cxnLst/>
              <a:rect l="l" t="t" r="r" b="b"/>
              <a:pathLst>
                <a:path w="44" h="413" extrusionOk="0">
                  <a:moveTo>
                    <a:pt x="26" y="0"/>
                  </a:moveTo>
                  <a:cubicBezTo>
                    <a:pt x="9" y="0"/>
                    <a:pt x="0" y="17"/>
                    <a:pt x="0" y="26"/>
                  </a:cubicBezTo>
                  <a:lnTo>
                    <a:pt x="0" y="386"/>
                  </a:lnTo>
                  <a:cubicBezTo>
                    <a:pt x="0" y="395"/>
                    <a:pt x="9"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2626850"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35" y="412"/>
                    <a:pt x="44" y="404"/>
                    <a:pt x="44" y="386"/>
                  </a:cubicBezTo>
                  <a:lnTo>
                    <a:pt x="44" y="26"/>
                  </a:lnTo>
                  <a:cubicBezTo>
                    <a:pt x="44" y="17"/>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2634575" y="1528500"/>
              <a:ext cx="1100" cy="10325"/>
            </a:xfrm>
            <a:custGeom>
              <a:avLst/>
              <a:gdLst/>
              <a:ahLst/>
              <a:cxnLst/>
              <a:rect l="l" t="t" r="r" b="b"/>
              <a:pathLst>
                <a:path w="44" h="413" extrusionOk="0">
                  <a:moveTo>
                    <a:pt x="26" y="0"/>
                  </a:moveTo>
                  <a:cubicBezTo>
                    <a:pt x="9" y="0"/>
                    <a:pt x="1" y="17"/>
                    <a:pt x="1" y="26"/>
                  </a:cubicBezTo>
                  <a:lnTo>
                    <a:pt x="1" y="386"/>
                  </a:lnTo>
                  <a:cubicBezTo>
                    <a:pt x="1" y="395"/>
                    <a:pt x="9"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2638650"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35" y="412"/>
                    <a:pt x="43" y="404"/>
                    <a:pt x="43" y="386"/>
                  </a:cubicBezTo>
                  <a:lnTo>
                    <a:pt x="43" y="26"/>
                  </a:lnTo>
                  <a:cubicBezTo>
                    <a:pt x="43" y="17"/>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2630500" y="1528500"/>
              <a:ext cx="1100" cy="10325"/>
            </a:xfrm>
            <a:custGeom>
              <a:avLst/>
              <a:gdLst/>
              <a:ahLst/>
              <a:cxnLst/>
              <a:rect l="l" t="t" r="r" b="b"/>
              <a:pathLst>
                <a:path w="44" h="413" extrusionOk="0">
                  <a:moveTo>
                    <a:pt x="26" y="0"/>
                  </a:moveTo>
                  <a:cubicBezTo>
                    <a:pt x="18" y="0"/>
                    <a:pt x="1" y="17"/>
                    <a:pt x="1" y="26"/>
                  </a:cubicBezTo>
                  <a:lnTo>
                    <a:pt x="1" y="386"/>
                  </a:lnTo>
                  <a:cubicBezTo>
                    <a:pt x="1" y="395"/>
                    <a:pt x="18"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2624700" y="1537500"/>
              <a:ext cx="72100" cy="3675"/>
            </a:xfrm>
            <a:custGeom>
              <a:avLst/>
              <a:gdLst/>
              <a:ahLst/>
              <a:cxnLst/>
              <a:rect l="l" t="t" r="r" b="b"/>
              <a:pathLst>
                <a:path w="2884" h="147" extrusionOk="0">
                  <a:moveTo>
                    <a:pt x="70" y="1"/>
                  </a:moveTo>
                  <a:cubicBezTo>
                    <a:pt x="35" y="1"/>
                    <a:pt x="1" y="26"/>
                    <a:pt x="1" y="69"/>
                  </a:cubicBezTo>
                  <a:cubicBezTo>
                    <a:pt x="1" y="112"/>
                    <a:pt x="35" y="147"/>
                    <a:pt x="70" y="147"/>
                  </a:cubicBezTo>
                  <a:lnTo>
                    <a:pt x="2806" y="147"/>
                  </a:lnTo>
                  <a:cubicBezTo>
                    <a:pt x="2849" y="147"/>
                    <a:pt x="2884" y="112"/>
                    <a:pt x="2884" y="69"/>
                  </a:cubicBezTo>
                  <a:cubicBezTo>
                    <a:pt x="2884" y="26"/>
                    <a:pt x="2849" y="1"/>
                    <a:pt x="280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2624700" y="1537500"/>
              <a:ext cx="72100" cy="3900"/>
            </a:xfrm>
            <a:custGeom>
              <a:avLst/>
              <a:gdLst/>
              <a:ahLst/>
              <a:cxnLst/>
              <a:rect l="l" t="t" r="r" b="b"/>
              <a:pathLst>
                <a:path w="2884" h="156" extrusionOk="0">
                  <a:moveTo>
                    <a:pt x="2789" y="1"/>
                  </a:moveTo>
                  <a:cubicBezTo>
                    <a:pt x="2746" y="44"/>
                    <a:pt x="2686" y="69"/>
                    <a:pt x="2635" y="86"/>
                  </a:cubicBezTo>
                  <a:cubicBezTo>
                    <a:pt x="2549" y="103"/>
                    <a:pt x="2346" y="108"/>
                    <a:pt x="2117" y="108"/>
                  </a:cubicBezTo>
                  <a:cubicBezTo>
                    <a:pt x="1750" y="108"/>
                    <a:pt x="1314" y="95"/>
                    <a:pt x="1176" y="95"/>
                  </a:cubicBezTo>
                  <a:cubicBezTo>
                    <a:pt x="1129" y="93"/>
                    <a:pt x="1082" y="93"/>
                    <a:pt x="1035" y="93"/>
                  </a:cubicBezTo>
                  <a:cubicBezTo>
                    <a:pt x="838" y="93"/>
                    <a:pt x="648" y="105"/>
                    <a:pt x="447" y="112"/>
                  </a:cubicBezTo>
                  <a:cubicBezTo>
                    <a:pt x="405" y="112"/>
                    <a:pt x="362" y="114"/>
                    <a:pt x="319" y="114"/>
                  </a:cubicBezTo>
                  <a:cubicBezTo>
                    <a:pt x="211" y="114"/>
                    <a:pt x="101" y="105"/>
                    <a:pt x="9" y="44"/>
                  </a:cubicBezTo>
                  <a:cubicBezTo>
                    <a:pt x="1" y="52"/>
                    <a:pt x="1" y="61"/>
                    <a:pt x="1" y="86"/>
                  </a:cubicBezTo>
                  <a:cubicBezTo>
                    <a:pt x="1" y="129"/>
                    <a:pt x="27" y="155"/>
                    <a:pt x="70" y="155"/>
                  </a:cubicBezTo>
                  <a:lnTo>
                    <a:pt x="2806" y="155"/>
                  </a:lnTo>
                  <a:cubicBezTo>
                    <a:pt x="2849" y="155"/>
                    <a:pt x="2884" y="129"/>
                    <a:pt x="2884" y="86"/>
                  </a:cubicBezTo>
                  <a:cubicBezTo>
                    <a:pt x="2884" y="26"/>
                    <a:pt x="2849" y="1"/>
                    <a:pt x="280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2590175" y="1429175"/>
              <a:ext cx="21475" cy="144175"/>
            </a:xfrm>
            <a:custGeom>
              <a:avLst/>
              <a:gdLst/>
              <a:ahLst/>
              <a:cxnLst/>
              <a:rect l="l" t="t" r="r" b="b"/>
              <a:pathLst>
                <a:path w="859" h="5767" extrusionOk="0">
                  <a:moveTo>
                    <a:pt x="1" y="1"/>
                  </a:moveTo>
                  <a:lnTo>
                    <a:pt x="1" y="5732"/>
                  </a:lnTo>
                  <a:cubicBezTo>
                    <a:pt x="284" y="5749"/>
                    <a:pt x="567" y="5749"/>
                    <a:pt x="859" y="5766"/>
                  </a:cubicBezTo>
                  <a:lnTo>
                    <a:pt x="85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2590175" y="1429175"/>
              <a:ext cx="21475" cy="18275"/>
            </a:xfrm>
            <a:custGeom>
              <a:avLst/>
              <a:gdLst/>
              <a:ahLst/>
              <a:cxnLst/>
              <a:rect l="l" t="t" r="r" b="b"/>
              <a:pathLst>
                <a:path w="859" h="731" extrusionOk="0">
                  <a:moveTo>
                    <a:pt x="1" y="1"/>
                  </a:moveTo>
                  <a:lnTo>
                    <a:pt x="1" y="730"/>
                  </a:lnTo>
                  <a:lnTo>
                    <a:pt x="859" y="730"/>
                  </a:lnTo>
                  <a:lnTo>
                    <a:pt x="85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2590175" y="1560875"/>
              <a:ext cx="21475" cy="18275"/>
            </a:xfrm>
            <a:custGeom>
              <a:avLst/>
              <a:gdLst/>
              <a:ahLst/>
              <a:cxnLst/>
              <a:rect l="l" t="t" r="r" b="b"/>
              <a:pathLst>
                <a:path w="859" h="731" extrusionOk="0">
                  <a:moveTo>
                    <a:pt x="1" y="1"/>
                  </a:moveTo>
                  <a:lnTo>
                    <a:pt x="1" y="730"/>
                  </a:lnTo>
                  <a:lnTo>
                    <a:pt x="859" y="730"/>
                  </a:lnTo>
                  <a:lnTo>
                    <a:pt x="85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590175" y="1495025"/>
              <a:ext cx="21475" cy="18275"/>
            </a:xfrm>
            <a:custGeom>
              <a:avLst/>
              <a:gdLst/>
              <a:ahLst/>
              <a:cxnLst/>
              <a:rect l="l" t="t" r="r" b="b"/>
              <a:pathLst>
                <a:path w="859" h="731" extrusionOk="0">
                  <a:moveTo>
                    <a:pt x="1" y="1"/>
                  </a:moveTo>
                  <a:lnTo>
                    <a:pt x="1" y="730"/>
                  </a:lnTo>
                  <a:lnTo>
                    <a:pt x="859" y="730"/>
                  </a:lnTo>
                  <a:lnTo>
                    <a:pt x="85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592750" y="1429175"/>
              <a:ext cx="3875" cy="18275"/>
            </a:xfrm>
            <a:custGeom>
              <a:avLst/>
              <a:gdLst/>
              <a:ahLst/>
              <a:cxnLst/>
              <a:rect l="l" t="t" r="r" b="b"/>
              <a:pathLst>
                <a:path w="155" h="731" extrusionOk="0">
                  <a:moveTo>
                    <a:pt x="1" y="1"/>
                  </a:moveTo>
                  <a:lnTo>
                    <a:pt x="1" y="730"/>
                  </a:lnTo>
                  <a:lnTo>
                    <a:pt x="155" y="730"/>
                  </a:lnTo>
                  <a:lnTo>
                    <a:pt x="15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2592750" y="1560875"/>
              <a:ext cx="3875" cy="18275"/>
            </a:xfrm>
            <a:custGeom>
              <a:avLst/>
              <a:gdLst/>
              <a:ahLst/>
              <a:cxnLst/>
              <a:rect l="l" t="t" r="r" b="b"/>
              <a:pathLst>
                <a:path w="155" h="731" extrusionOk="0">
                  <a:moveTo>
                    <a:pt x="1" y="1"/>
                  </a:moveTo>
                  <a:lnTo>
                    <a:pt x="1" y="730"/>
                  </a:lnTo>
                  <a:lnTo>
                    <a:pt x="155" y="730"/>
                  </a:lnTo>
                  <a:lnTo>
                    <a:pt x="15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2592750" y="1495025"/>
              <a:ext cx="3875" cy="18275"/>
            </a:xfrm>
            <a:custGeom>
              <a:avLst/>
              <a:gdLst/>
              <a:ahLst/>
              <a:cxnLst/>
              <a:rect l="l" t="t" r="r" b="b"/>
              <a:pathLst>
                <a:path w="155" h="731" extrusionOk="0">
                  <a:moveTo>
                    <a:pt x="1" y="1"/>
                  </a:moveTo>
                  <a:lnTo>
                    <a:pt x="1" y="730"/>
                  </a:lnTo>
                  <a:lnTo>
                    <a:pt x="155" y="730"/>
                  </a:lnTo>
                  <a:lnTo>
                    <a:pt x="15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2600900" y="1429175"/>
              <a:ext cx="10750" cy="18275"/>
            </a:xfrm>
            <a:custGeom>
              <a:avLst/>
              <a:gdLst/>
              <a:ahLst/>
              <a:cxnLst/>
              <a:rect l="l" t="t" r="r" b="b"/>
              <a:pathLst>
                <a:path w="430" h="731" extrusionOk="0">
                  <a:moveTo>
                    <a:pt x="1" y="1"/>
                  </a:moveTo>
                  <a:lnTo>
                    <a:pt x="1" y="730"/>
                  </a:lnTo>
                  <a:lnTo>
                    <a:pt x="430" y="730"/>
                  </a:lnTo>
                  <a:lnTo>
                    <a:pt x="43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2600900" y="1560875"/>
              <a:ext cx="10750" cy="18275"/>
            </a:xfrm>
            <a:custGeom>
              <a:avLst/>
              <a:gdLst/>
              <a:ahLst/>
              <a:cxnLst/>
              <a:rect l="l" t="t" r="r" b="b"/>
              <a:pathLst>
                <a:path w="430" h="731" extrusionOk="0">
                  <a:moveTo>
                    <a:pt x="1" y="1"/>
                  </a:moveTo>
                  <a:lnTo>
                    <a:pt x="1" y="730"/>
                  </a:lnTo>
                  <a:lnTo>
                    <a:pt x="430" y="730"/>
                  </a:lnTo>
                  <a:lnTo>
                    <a:pt x="43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2600900" y="1495025"/>
              <a:ext cx="10750" cy="18275"/>
            </a:xfrm>
            <a:custGeom>
              <a:avLst/>
              <a:gdLst/>
              <a:ahLst/>
              <a:cxnLst/>
              <a:rect l="l" t="t" r="r" b="b"/>
              <a:pathLst>
                <a:path w="430" h="731" extrusionOk="0">
                  <a:moveTo>
                    <a:pt x="1" y="1"/>
                  </a:moveTo>
                  <a:lnTo>
                    <a:pt x="1" y="730"/>
                  </a:lnTo>
                  <a:lnTo>
                    <a:pt x="430" y="730"/>
                  </a:lnTo>
                  <a:lnTo>
                    <a:pt x="43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2605400" y="1429175"/>
              <a:ext cx="4525" cy="18275"/>
            </a:xfrm>
            <a:custGeom>
              <a:avLst/>
              <a:gdLst/>
              <a:ahLst/>
              <a:cxnLst/>
              <a:rect l="l" t="t" r="r" b="b"/>
              <a:pathLst>
                <a:path w="181" h="731" extrusionOk="0">
                  <a:moveTo>
                    <a:pt x="1" y="1"/>
                  </a:moveTo>
                  <a:lnTo>
                    <a:pt x="1" y="730"/>
                  </a:lnTo>
                  <a:lnTo>
                    <a:pt x="181" y="730"/>
                  </a:lnTo>
                  <a:lnTo>
                    <a:pt x="18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2605400" y="1560875"/>
              <a:ext cx="4525" cy="18275"/>
            </a:xfrm>
            <a:custGeom>
              <a:avLst/>
              <a:gdLst/>
              <a:ahLst/>
              <a:cxnLst/>
              <a:rect l="l" t="t" r="r" b="b"/>
              <a:pathLst>
                <a:path w="181" h="731" extrusionOk="0">
                  <a:moveTo>
                    <a:pt x="1" y="1"/>
                  </a:moveTo>
                  <a:lnTo>
                    <a:pt x="1" y="730"/>
                  </a:lnTo>
                  <a:lnTo>
                    <a:pt x="181" y="730"/>
                  </a:lnTo>
                  <a:lnTo>
                    <a:pt x="18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2605400" y="1495025"/>
              <a:ext cx="4525" cy="18275"/>
            </a:xfrm>
            <a:custGeom>
              <a:avLst/>
              <a:gdLst/>
              <a:ahLst/>
              <a:cxnLst/>
              <a:rect l="l" t="t" r="r" b="b"/>
              <a:pathLst>
                <a:path w="181" h="731" extrusionOk="0">
                  <a:moveTo>
                    <a:pt x="1" y="1"/>
                  </a:moveTo>
                  <a:lnTo>
                    <a:pt x="1" y="730"/>
                  </a:lnTo>
                  <a:lnTo>
                    <a:pt x="181" y="730"/>
                  </a:lnTo>
                  <a:lnTo>
                    <a:pt x="18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2621700" y="1487900"/>
              <a:ext cx="182125" cy="91450"/>
            </a:xfrm>
            <a:custGeom>
              <a:avLst/>
              <a:gdLst/>
              <a:ahLst/>
              <a:cxnLst/>
              <a:rect l="l" t="t" r="r" b="b"/>
              <a:pathLst>
                <a:path w="7285" h="3658" extrusionOk="0">
                  <a:moveTo>
                    <a:pt x="1083" y="1"/>
                  </a:moveTo>
                  <a:cubicBezTo>
                    <a:pt x="716" y="1"/>
                    <a:pt x="432" y="96"/>
                    <a:pt x="258" y="294"/>
                  </a:cubicBezTo>
                  <a:cubicBezTo>
                    <a:pt x="1" y="578"/>
                    <a:pt x="35" y="947"/>
                    <a:pt x="44" y="1007"/>
                  </a:cubicBezTo>
                  <a:lnTo>
                    <a:pt x="44" y="3641"/>
                  </a:lnTo>
                  <a:lnTo>
                    <a:pt x="207" y="3641"/>
                  </a:lnTo>
                  <a:lnTo>
                    <a:pt x="207" y="1007"/>
                  </a:lnTo>
                  <a:lnTo>
                    <a:pt x="207" y="989"/>
                  </a:lnTo>
                  <a:cubicBezTo>
                    <a:pt x="207" y="989"/>
                    <a:pt x="164" y="646"/>
                    <a:pt x="378" y="415"/>
                  </a:cubicBezTo>
                  <a:cubicBezTo>
                    <a:pt x="520" y="257"/>
                    <a:pt x="762" y="172"/>
                    <a:pt x="1079" y="172"/>
                  </a:cubicBezTo>
                  <a:cubicBezTo>
                    <a:pt x="1108" y="172"/>
                    <a:pt x="1137" y="173"/>
                    <a:pt x="1168" y="174"/>
                  </a:cubicBezTo>
                  <a:lnTo>
                    <a:pt x="6135" y="174"/>
                  </a:lnTo>
                  <a:cubicBezTo>
                    <a:pt x="6195" y="192"/>
                    <a:pt x="7028" y="303"/>
                    <a:pt x="7122" y="1015"/>
                  </a:cubicBezTo>
                  <a:lnTo>
                    <a:pt x="7122" y="3658"/>
                  </a:lnTo>
                  <a:lnTo>
                    <a:pt x="7285" y="3658"/>
                  </a:lnTo>
                  <a:lnTo>
                    <a:pt x="7285" y="1007"/>
                  </a:lnTo>
                  <a:lnTo>
                    <a:pt x="7285" y="989"/>
                  </a:lnTo>
                  <a:cubicBezTo>
                    <a:pt x="7165" y="123"/>
                    <a:pt x="6161" y="3"/>
                    <a:pt x="6144" y="3"/>
                  </a:cubicBezTo>
                  <a:lnTo>
                    <a:pt x="1176" y="3"/>
                  </a:lnTo>
                  <a:cubicBezTo>
                    <a:pt x="1145" y="1"/>
                    <a:pt x="1114" y="1"/>
                    <a:pt x="1083"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2750625" y="1439275"/>
              <a:ext cx="73575" cy="140075"/>
            </a:xfrm>
            <a:custGeom>
              <a:avLst/>
              <a:gdLst/>
              <a:ahLst/>
              <a:cxnLst/>
              <a:rect l="l" t="t" r="r" b="b"/>
              <a:pathLst>
                <a:path w="2943" h="5603" extrusionOk="0">
                  <a:moveTo>
                    <a:pt x="858" y="0"/>
                  </a:moveTo>
                  <a:cubicBezTo>
                    <a:pt x="386" y="0"/>
                    <a:pt x="0" y="386"/>
                    <a:pt x="0" y="858"/>
                  </a:cubicBezTo>
                  <a:lnTo>
                    <a:pt x="0" y="5603"/>
                  </a:lnTo>
                  <a:lnTo>
                    <a:pt x="163" y="5603"/>
                  </a:lnTo>
                  <a:lnTo>
                    <a:pt x="163" y="858"/>
                  </a:lnTo>
                  <a:cubicBezTo>
                    <a:pt x="163" y="472"/>
                    <a:pt x="472" y="163"/>
                    <a:pt x="858" y="163"/>
                  </a:cubicBezTo>
                  <a:lnTo>
                    <a:pt x="2085" y="163"/>
                  </a:lnTo>
                  <a:cubicBezTo>
                    <a:pt x="2471" y="163"/>
                    <a:pt x="2780" y="472"/>
                    <a:pt x="2780" y="858"/>
                  </a:cubicBezTo>
                  <a:lnTo>
                    <a:pt x="2780" y="5577"/>
                  </a:lnTo>
                  <a:lnTo>
                    <a:pt x="2943" y="5577"/>
                  </a:lnTo>
                  <a:lnTo>
                    <a:pt x="2943" y="858"/>
                  </a:lnTo>
                  <a:cubicBezTo>
                    <a:pt x="2943" y="386"/>
                    <a:pt x="2557" y="0"/>
                    <a:pt x="2085"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2830200" y="1260375"/>
              <a:ext cx="15025" cy="141600"/>
            </a:xfrm>
            <a:custGeom>
              <a:avLst/>
              <a:gdLst/>
              <a:ahLst/>
              <a:cxnLst/>
              <a:rect l="l" t="t" r="r" b="b"/>
              <a:pathLst>
                <a:path w="601" h="5664" extrusionOk="0">
                  <a:moveTo>
                    <a:pt x="0" y="1"/>
                  </a:moveTo>
                  <a:lnTo>
                    <a:pt x="0" y="5663"/>
                  </a:lnTo>
                  <a:lnTo>
                    <a:pt x="601" y="5663"/>
                  </a:lnTo>
                  <a:lnTo>
                    <a:pt x="60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2830200" y="1255650"/>
              <a:ext cx="15250" cy="4750"/>
            </a:xfrm>
            <a:custGeom>
              <a:avLst/>
              <a:gdLst/>
              <a:ahLst/>
              <a:cxnLst/>
              <a:rect l="l" t="t" r="r" b="b"/>
              <a:pathLst>
                <a:path w="610" h="190" extrusionOk="0">
                  <a:moveTo>
                    <a:pt x="323" y="0"/>
                  </a:moveTo>
                  <a:cubicBezTo>
                    <a:pt x="316" y="0"/>
                    <a:pt x="308" y="1"/>
                    <a:pt x="300" y="1"/>
                  </a:cubicBezTo>
                  <a:cubicBezTo>
                    <a:pt x="146" y="1"/>
                    <a:pt x="0" y="87"/>
                    <a:pt x="0" y="190"/>
                  </a:cubicBezTo>
                  <a:lnTo>
                    <a:pt x="609" y="190"/>
                  </a:lnTo>
                  <a:cubicBezTo>
                    <a:pt x="609" y="83"/>
                    <a:pt x="477" y="0"/>
                    <a:pt x="323"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2830400" y="1256525"/>
              <a:ext cx="15050" cy="3675"/>
            </a:xfrm>
            <a:custGeom>
              <a:avLst/>
              <a:gdLst/>
              <a:ahLst/>
              <a:cxnLst/>
              <a:rect l="l" t="t" r="r" b="b"/>
              <a:pathLst>
                <a:path w="602" h="147" extrusionOk="0">
                  <a:moveTo>
                    <a:pt x="473" y="0"/>
                  </a:moveTo>
                  <a:cubicBezTo>
                    <a:pt x="430" y="52"/>
                    <a:pt x="344" y="86"/>
                    <a:pt x="284" y="86"/>
                  </a:cubicBezTo>
                  <a:cubicBezTo>
                    <a:pt x="251" y="90"/>
                    <a:pt x="211" y="95"/>
                    <a:pt x="172" y="95"/>
                  </a:cubicBezTo>
                  <a:cubicBezTo>
                    <a:pt x="122" y="95"/>
                    <a:pt x="73" y="86"/>
                    <a:pt x="44" y="52"/>
                  </a:cubicBezTo>
                  <a:cubicBezTo>
                    <a:pt x="18" y="86"/>
                    <a:pt x="1" y="112"/>
                    <a:pt x="1" y="146"/>
                  </a:cubicBezTo>
                  <a:lnTo>
                    <a:pt x="601" y="146"/>
                  </a:lnTo>
                  <a:cubicBezTo>
                    <a:pt x="601" y="86"/>
                    <a:pt x="541" y="26"/>
                    <a:pt x="473"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2829975" y="1257600"/>
              <a:ext cx="15475" cy="2800"/>
            </a:xfrm>
            <a:custGeom>
              <a:avLst/>
              <a:gdLst/>
              <a:ahLst/>
              <a:cxnLst/>
              <a:rect l="l" t="t" r="r" b="b"/>
              <a:pathLst>
                <a:path w="619" h="112" extrusionOk="0">
                  <a:moveTo>
                    <a:pt x="550" y="0"/>
                  </a:moveTo>
                  <a:cubicBezTo>
                    <a:pt x="468" y="65"/>
                    <a:pt x="338" y="89"/>
                    <a:pt x="213" y="89"/>
                  </a:cubicBezTo>
                  <a:cubicBezTo>
                    <a:pt x="140" y="89"/>
                    <a:pt x="69" y="81"/>
                    <a:pt x="9" y="69"/>
                  </a:cubicBezTo>
                  <a:cubicBezTo>
                    <a:pt x="9" y="86"/>
                    <a:pt x="1" y="103"/>
                    <a:pt x="1" y="112"/>
                  </a:cubicBezTo>
                  <a:lnTo>
                    <a:pt x="601" y="112"/>
                  </a:lnTo>
                  <a:cubicBezTo>
                    <a:pt x="618" y="60"/>
                    <a:pt x="593" y="26"/>
                    <a:pt x="55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2804875" y="1401725"/>
              <a:ext cx="65875" cy="177625"/>
            </a:xfrm>
            <a:custGeom>
              <a:avLst/>
              <a:gdLst/>
              <a:ahLst/>
              <a:cxnLst/>
              <a:rect l="l" t="t" r="r" b="b"/>
              <a:pathLst>
                <a:path w="2635" h="7105" extrusionOk="0">
                  <a:moveTo>
                    <a:pt x="1013" y="1"/>
                  </a:moveTo>
                  <a:lnTo>
                    <a:pt x="1" y="7105"/>
                  </a:lnTo>
                  <a:lnTo>
                    <a:pt x="2635" y="7105"/>
                  </a:lnTo>
                  <a:lnTo>
                    <a:pt x="162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2822050" y="1273100"/>
              <a:ext cx="8800" cy="9175"/>
            </a:xfrm>
            <a:custGeom>
              <a:avLst/>
              <a:gdLst/>
              <a:ahLst/>
              <a:cxnLst/>
              <a:rect l="l" t="t" r="r" b="b"/>
              <a:pathLst>
                <a:path w="352" h="367" extrusionOk="0">
                  <a:moveTo>
                    <a:pt x="25" y="0"/>
                  </a:moveTo>
                  <a:cubicBezTo>
                    <a:pt x="19" y="0"/>
                    <a:pt x="13" y="2"/>
                    <a:pt x="9" y="7"/>
                  </a:cubicBezTo>
                  <a:cubicBezTo>
                    <a:pt x="0" y="7"/>
                    <a:pt x="0" y="15"/>
                    <a:pt x="9" y="32"/>
                  </a:cubicBezTo>
                  <a:lnTo>
                    <a:pt x="318" y="367"/>
                  </a:lnTo>
                  <a:lnTo>
                    <a:pt x="343" y="367"/>
                  </a:lnTo>
                  <a:cubicBezTo>
                    <a:pt x="352" y="367"/>
                    <a:pt x="352" y="350"/>
                    <a:pt x="343" y="341"/>
                  </a:cubicBezTo>
                  <a:lnTo>
                    <a:pt x="34" y="7"/>
                  </a:lnTo>
                  <a:cubicBezTo>
                    <a:pt x="34" y="2"/>
                    <a:pt x="30" y="0"/>
                    <a:pt x="2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2825700" y="1272400"/>
              <a:ext cx="6875" cy="9875"/>
            </a:xfrm>
            <a:custGeom>
              <a:avLst/>
              <a:gdLst/>
              <a:ahLst/>
              <a:cxnLst/>
              <a:rect l="l" t="t" r="r" b="b"/>
              <a:pathLst>
                <a:path w="275" h="395" extrusionOk="0">
                  <a:moveTo>
                    <a:pt x="0" y="0"/>
                  </a:moveTo>
                  <a:lnTo>
                    <a:pt x="0" y="26"/>
                  </a:lnTo>
                  <a:lnTo>
                    <a:pt x="249" y="378"/>
                  </a:lnTo>
                  <a:cubicBezTo>
                    <a:pt x="249" y="395"/>
                    <a:pt x="257" y="395"/>
                    <a:pt x="257" y="395"/>
                  </a:cubicBezTo>
                  <a:cubicBezTo>
                    <a:pt x="275" y="378"/>
                    <a:pt x="275" y="369"/>
                    <a:pt x="275" y="361"/>
                  </a:cubicBezTo>
                  <a:lnTo>
                    <a:pt x="2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2829975" y="1272400"/>
              <a:ext cx="4325" cy="9875"/>
            </a:xfrm>
            <a:custGeom>
              <a:avLst/>
              <a:gdLst/>
              <a:ahLst/>
              <a:cxnLst/>
              <a:rect l="l" t="t" r="r" b="b"/>
              <a:pathLst>
                <a:path w="173" h="395" extrusionOk="0">
                  <a:moveTo>
                    <a:pt x="18" y="0"/>
                  </a:moveTo>
                  <a:cubicBezTo>
                    <a:pt x="1" y="0"/>
                    <a:pt x="1" y="17"/>
                    <a:pt x="1" y="26"/>
                  </a:cubicBezTo>
                  <a:lnTo>
                    <a:pt x="146" y="378"/>
                  </a:lnTo>
                  <a:cubicBezTo>
                    <a:pt x="146" y="395"/>
                    <a:pt x="146" y="395"/>
                    <a:pt x="155" y="395"/>
                  </a:cubicBezTo>
                  <a:cubicBezTo>
                    <a:pt x="172" y="378"/>
                    <a:pt x="172" y="378"/>
                    <a:pt x="172" y="369"/>
                  </a:cubicBezTo>
                  <a:lnTo>
                    <a:pt x="35" y="17"/>
                  </a:lnTo>
                  <a:cubicBezTo>
                    <a:pt x="35" y="0"/>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2837475" y="1272825"/>
              <a:ext cx="675" cy="9450"/>
            </a:xfrm>
            <a:custGeom>
              <a:avLst/>
              <a:gdLst/>
              <a:ahLst/>
              <a:cxnLst/>
              <a:rect l="l" t="t" r="r" b="b"/>
              <a:pathLst>
                <a:path w="27" h="378" extrusionOk="0">
                  <a:moveTo>
                    <a:pt x="18" y="0"/>
                  </a:moveTo>
                  <a:cubicBezTo>
                    <a:pt x="18" y="0"/>
                    <a:pt x="1" y="0"/>
                    <a:pt x="1" y="9"/>
                  </a:cubicBezTo>
                  <a:lnTo>
                    <a:pt x="1" y="361"/>
                  </a:lnTo>
                  <a:cubicBezTo>
                    <a:pt x="1" y="361"/>
                    <a:pt x="1" y="378"/>
                    <a:pt x="18" y="378"/>
                  </a:cubicBezTo>
                  <a:lnTo>
                    <a:pt x="27" y="361"/>
                  </a:lnTo>
                  <a:lnTo>
                    <a:pt x="27" y="9"/>
                  </a:lnTo>
                  <a:cubicBezTo>
                    <a:pt x="27" y="9"/>
                    <a:pt x="27"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2834050" y="1272400"/>
              <a:ext cx="2175" cy="9875"/>
            </a:xfrm>
            <a:custGeom>
              <a:avLst/>
              <a:gdLst/>
              <a:ahLst/>
              <a:cxnLst/>
              <a:rect l="l" t="t" r="r" b="b"/>
              <a:pathLst>
                <a:path w="87" h="395" extrusionOk="0">
                  <a:moveTo>
                    <a:pt x="9" y="0"/>
                  </a:moveTo>
                  <a:cubicBezTo>
                    <a:pt x="1" y="0"/>
                    <a:pt x="1" y="17"/>
                    <a:pt x="1" y="26"/>
                  </a:cubicBezTo>
                  <a:lnTo>
                    <a:pt x="52" y="378"/>
                  </a:lnTo>
                  <a:cubicBezTo>
                    <a:pt x="52" y="378"/>
                    <a:pt x="52" y="395"/>
                    <a:pt x="61" y="395"/>
                  </a:cubicBezTo>
                  <a:cubicBezTo>
                    <a:pt x="78" y="395"/>
                    <a:pt x="78" y="378"/>
                    <a:pt x="86" y="369"/>
                  </a:cubicBezTo>
                  <a:lnTo>
                    <a:pt x="35" y="17"/>
                  </a:lnTo>
                  <a:cubicBezTo>
                    <a:pt x="35" y="0"/>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2844575" y="1273100"/>
              <a:ext cx="8800" cy="9175"/>
            </a:xfrm>
            <a:custGeom>
              <a:avLst/>
              <a:gdLst/>
              <a:ahLst/>
              <a:cxnLst/>
              <a:rect l="l" t="t" r="r" b="b"/>
              <a:pathLst>
                <a:path w="352" h="367" extrusionOk="0">
                  <a:moveTo>
                    <a:pt x="327" y="0"/>
                  </a:moveTo>
                  <a:cubicBezTo>
                    <a:pt x="324" y="0"/>
                    <a:pt x="322" y="2"/>
                    <a:pt x="317" y="7"/>
                  </a:cubicBezTo>
                  <a:lnTo>
                    <a:pt x="9" y="341"/>
                  </a:lnTo>
                  <a:cubicBezTo>
                    <a:pt x="0" y="350"/>
                    <a:pt x="0" y="350"/>
                    <a:pt x="9" y="367"/>
                  </a:cubicBezTo>
                  <a:lnTo>
                    <a:pt x="34" y="367"/>
                  </a:lnTo>
                  <a:lnTo>
                    <a:pt x="343" y="32"/>
                  </a:lnTo>
                  <a:cubicBezTo>
                    <a:pt x="352" y="24"/>
                    <a:pt x="352" y="24"/>
                    <a:pt x="343" y="7"/>
                  </a:cubicBezTo>
                  <a:cubicBezTo>
                    <a:pt x="335" y="2"/>
                    <a:pt x="330" y="0"/>
                    <a:pt x="32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2842625" y="1272500"/>
              <a:ext cx="7325" cy="9775"/>
            </a:xfrm>
            <a:custGeom>
              <a:avLst/>
              <a:gdLst/>
              <a:ahLst/>
              <a:cxnLst/>
              <a:rect l="l" t="t" r="r" b="b"/>
              <a:pathLst>
                <a:path w="293" h="391" extrusionOk="0">
                  <a:moveTo>
                    <a:pt x="265" y="0"/>
                  </a:moveTo>
                  <a:cubicBezTo>
                    <a:pt x="260" y="0"/>
                    <a:pt x="258" y="5"/>
                    <a:pt x="258" y="13"/>
                  </a:cubicBezTo>
                  <a:lnTo>
                    <a:pt x="9" y="365"/>
                  </a:lnTo>
                  <a:cubicBezTo>
                    <a:pt x="1" y="365"/>
                    <a:pt x="1" y="374"/>
                    <a:pt x="27" y="391"/>
                  </a:cubicBezTo>
                  <a:lnTo>
                    <a:pt x="35" y="391"/>
                  </a:lnTo>
                  <a:lnTo>
                    <a:pt x="284" y="31"/>
                  </a:lnTo>
                  <a:cubicBezTo>
                    <a:pt x="293" y="22"/>
                    <a:pt x="293" y="13"/>
                    <a:pt x="284" y="13"/>
                  </a:cubicBezTo>
                  <a:cubicBezTo>
                    <a:pt x="275" y="5"/>
                    <a:pt x="269" y="0"/>
                    <a:pt x="26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2840700" y="1272400"/>
              <a:ext cx="4750" cy="9875"/>
            </a:xfrm>
            <a:custGeom>
              <a:avLst/>
              <a:gdLst/>
              <a:ahLst/>
              <a:cxnLst/>
              <a:rect l="l" t="t" r="r" b="b"/>
              <a:pathLst>
                <a:path w="190" h="395" extrusionOk="0">
                  <a:moveTo>
                    <a:pt x="172" y="0"/>
                  </a:moveTo>
                  <a:cubicBezTo>
                    <a:pt x="164" y="0"/>
                    <a:pt x="155" y="0"/>
                    <a:pt x="155" y="17"/>
                  </a:cubicBezTo>
                  <a:lnTo>
                    <a:pt x="9" y="369"/>
                  </a:lnTo>
                  <a:cubicBezTo>
                    <a:pt x="1" y="378"/>
                    <a:pt x="9" y="395"/>
                    <a:pt x="26" y="395"/>
                  </a:cubicBezTo>
                  <a:cubicBezTo>
                    <a:pt x="35" y="395"/>
                    <a:pt x="43" y="395"/>
                    <a:pt x="43" y="378"/>
                  </a:cubicBezTo>
                  <a:lnTo>
                    <a:pt x="189" y="26"/>
                  </a:lnTo>
                  <a:cubicBezTo>
                    <a:pt x="189" y="17"/>
                    <a:pt x="189" y="0"/>
                    <a:pt x="17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2839200" y="1272400"/>
              <a:ext cx="2375" cy="9875"/>
            </a:xfrm>
            <a:custGeom>
              <a:avLst/>
              <a:gdLst/>
              <a:ahLst/>
              <a:cxnLst/>
              <a:rect l="l" t="t" r="r" b="b"/>
              <a:pathLst>
                <a:path w="95" h="395" extrusionOk="0">
                  <a:moveTo>
                    <a:pt x="86" y="0"/>
                  </a:moveTo>
                  <a:cubicBezTo>
                    <a:pt x="69" y="0"/>
                    <a:pt x="61" y="0"/>
                    <a:pt x="61" y="17"/>
                  </a:cubicBezTo>
                  <a:lnTo>
                    <a:pt x="9" y="369"/>
                  </a:lnTo>
                  <a:cubicBezTo>
                    <a:pt x="1" y="378"/>
                    <a:pt x="9" y="395"/>
                    <a:pt x="18" y="395"/>
                  </a:cubicBezTo>
                  <a:cubicBezTo>
                    <a:pt x="35" y="395"/>
                    <a:pt x="35" y="378"/>
                    <a:pt x="43" y="378"/>
                  </a:cubicBezTo>
                  <a:lnTo>
                    <a:pt x="95" y="26"/>
                  </a:lnTo>
                  <a:cubicBezTo>
                    <a:pt x="95" y="17"/>
                    <a:pt x="95" y="0"/>
                    <a:pt x="8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2819900" y="1260375"/>
              <a:ext cx="36275" cy="11175"/>
            </a:xfrm>
            <a:custGeom>
              <a:avLst/>
              <a:gdLst/>
              <a:ahLst/>
              <a:cxnLst/>
              <a:rect l="l" t="t" r="r" b="b"/>
              <a:pathLst>
                <a:path w="1451" h="447" extrusionOk="0">
                  <a:moveTo>
                    <a:pt x="35" y="1"/>
                  </a:moveTo>
                  <a:cubicBezTo>
                    <a:pt x="9" y="1"/>
                    <a:pt x="0" y="18"/>
                    <a:pt x="0" y="35"/>
                  </a:cubicBezTo>
                  <a:cubicBezTo>
                    <a:pt x="0" y="61"/>
                    <a:pt x="18" y="69"/>
                    <a:pt x="35" y="69"/>
                  </a:cubicBezTo>
                  <a:lnTo>
                    <a:pt x="60" y="69"/>
                  </a:lnTo>
                  <a:lnTo>
                    <a:pt x="60" y="421"/>
                  </a:lnTo>
                  <a:cubicBezTo>
                    <a:pt x="60" y="430"/>
                    <a:pt x="78" y="447"/>
                    <a:pt x="86" y="447"/>
                  </a:cubicBezTo>
                  <a:cubicBezTo>
                    <a:pt x="95" y="447"/>
                    <a:pt x="103" y="430"/>
                    <a:pt x="103" y="421"/>
                  </a:cubicBezTo>
                  <a:lnTo>
                    <a:pt x="103" y="69"/>
                  </a:lnTo>
                  <a:lnTo>
                    <a:pt x="223" y="69"/>
                  </a:lnTo>
                  <a:lnTo>
                    <a:pt x="223" y="421"/>
                  </a:lnTo>
                  <a:cubicBezTo>
                    <a:pt x="223" y="430"/>
                    <a:pt x="232" y="447"/>
                    <a:pt x="249" y="447"/>
                  </a:cubicBezTo>
                  <a:cubicBezTo>
                    <a:pt x="258" y="447"/>
                    <a:pt x="266" y="430"/>
                    <a:pt x="266" y="421"/>
                  </a:cubicBezTo>
                  <a:lnTo>
                    <a:pt x="266" y="69"/>
                  </a:lnTo>
                  <a:lnTo>
                    <a:pt x="386" y="69"/>
                  </a:lnTo>
                  <a:lnTo>
                    <a:pt x="386" y="421"/>
                  </a:lnTo>
                  <a:cubicBezTo>
                    <a:pt x="386" y="430"/>
                    <a:pt x="395" y="447"/>
                    <a:pt x="404" y="447"/>
                  </a:cubicBezTo>
                  <a:cubicBezTo>
                    <a:pt x="421" y="447"/>
                    <a:pt x="429" y="430"/>
                    <a:pt x="429" y="421"/>
                  </a:cubicBezTo>
                  <a:lnTo>
                    <a:pt x="429" y="69"/>
                  </a:lnTo>
                  <a:lnTo>
                    <a:pt x="549" y="69"/>
                  </a:lnTo>
                  <a:lnTo>
                    <a:pt x="549" y="421"/>
                  </a:lnTo>
                  <a:cubicBezTo>
                    <a:pt x="549" y="430"/>
                    <a:pt x="558" y="447"/>
                    <a:pt x="567" y="447"/>
                  </a:cubicBezTo>
                  <a:cubicBezTo>
                    <a:pt x="575" y="447"/>
                    <a:pt x="592" y="430"/>
                    <a:pt x="592" y="421"/>
                  </a:cubicBezTo>
                  <a:lnTo>
                    <a:pt x="592" y="69"/>
                  </a:lnTo>
                  <a:lnTo>
                    <a:pt x="704" y="69"/>
                  </a:lnTo>
                  <a:lnTo>
                    <a:pt x="704" y="421"/>
                  </a:lnTo>
                  <a:cubicBezTo>
                    <a:pt x="704" y="430"/>
                    <a:pt x="721" y="447"/>
                    <a:pt x="730" y="447"/>
                  </a:cubicBezTo>
                  <a:cubicBezTo>
                    <a:pt x="738" y="447"/>
                    <a:pt x="747" y="430"/>
                    <a:pt x="747" y="421"/>
                  </a:cubicBezTo>
                  <a:lnTo>
                    <a:pt x="747" y="69"/>
                  </a:lnTo>
                  <a:lnTo>
                    <a:pt x="867" y="69"/>
                  </a:lnTo>
                  <a:lnTo>
                    <a:pt x="867" y="421"/>
                  </a:lnTo>
                  <a:cubicBezTo>
                    <a:pt x="867" y="430"/>
                    <a:pt x="875" y="447"/>
                    <a:pt x="893" y="447"/>
                  </a:cubicBezTo>
                  <a:cubicBezTo>
                    <a:pt x="901" y="447"/>
                    <a:pt x="910" y="430"/>
                    <a:pt x="910" y="421"/>
                  </a:cubicBezTo>
                  <a:lnTo>
                    <a:pt x="910" y="69"/>
                  </a:lnTo>
                  <a:lnTo>
                    <a:pt x="1030" y="69"/>
                  </a:lnTo>
                  <a:lnTo>
                    <a:pt x="1030" y="421"/>
                  </a:lnTo>
                  <a:cubicBezTo>
                    <a:pt x="1030" y="430"/>
                    <a:pt x="1039" y="447"/>
                    <a:pt x="1047" y="447"/>
                  </a:cubicBezTo>
                  <a:cubicBezTo>
                    <a:pt x="1064" y="447"/>
                    <a:pt x="1073" y="430"/>
                    <a:pt x="1073" y="421"/>
                  </a:cubicBezTo>
                  <a:lnTo>
                    <a:pt x="1073" y="69"/>
                  </a:lnTo>
                  <a:lnTo>
                    <a:pt x="1193" y="69"/>
                  </a:lnTo>
                  <a:lnTo>
                    <a:pt x="1193" y="421"/>
                  </a:lnTo>
                  <a:cubicBezTo>
                    <a:pt x="1193" y="430"/>
                    <a:pt x="1202" y="447"/>
                    <a:pt x="1210" y="447"/>
                  </a:cubicBezTo>
                  <a:cubicBezTo>
                    <a:pt x="1219" y="447"/>
                    <a:pt x="1236" y="430"/>
                    <a:pt x="1236" y="421"/>
                  </a:cubicBezTo>
                  <a:lnTo>
                    <a:pt x="1236" y="69"/>
                  </a:lnTo>
                  <a:lnTo>
                    <a:pt x="1347" y="69"/>
                  </a:lnTo>
                  <a:lnTo>
                    <a:pt x="1347" y="421"/>
                  </a:lnTo>
                  <a:cubicBezTo>
                    <a:pt x="1347" y="430"/>
                    <a:pt x="1365" y="447"/>
                    <a:pt x="1373" y="447"/>
                  </a:cubicBezTo>
                  <a:cubicBezTo>
                    <a:pt x="1382" y="447"/>
                    <a:pt x="1390" y="430"/>
                    <a:pt x="1390" y="421"/>
                  </a:cubicBezTo>
                  <a:lnTo>
                    <a:pt x="1390" y="69"/>
                  </a:lnTo>
                  <a:lnTo>
                    <a:pt x="1416" y="69"/>
                  </a:lnTo>
                  <a:cubicBezTo>
                    <a:pt x="1433" y="69"/>
                    <a:pt x="1450" y="44"/>
                    <a:pt x="1450" y="35"/>
                  </a:cubicBezTo>
                  <a:cubicBezTo>
                    <a:pt x="1433" y="18"/>
                    <a:pt x="1425" y="1"/>
                    <a:pt x="1407"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2819900" y="1269800"/>
              <a:ext cx="35850" cy="3900"/>
            </a:xfrm>
            <a:custGeom>
              <a:avLst/>
              <a:gdLst/>
              <a:ahLst/>
              <a:cxnLst/>
              <a:rect l="l" t="t" r="r" b="b"/>
              <a:pathLst>
                <a:path w="1434" h="156" extrusionOk="0">
                  <a:moveTo>
                    <a:pt x="1369" y="0"/>
                  </a:moveTo>
                  <a:cubicBezTo>
                    <a:pt x="1365" y="0"/>
                    <a:pt x="1360" y="0"/>
                    <a:pt x="1356" y="1"/>
                  </a:cubicBezTo>
                  <a:lnTo>
                    <a:pt x="69" y="1"/>
                  </a:lnTo>
                  <a:cubicBezTo>
                    <a:pt x="26" y="1"/>
                    <a:pt x="0" y="36"/>
                    <a:pt x="0" y="78"/>
                  </a:cubicBezTo>
                  <a:cubicBezTo>
                    <a:pt x="0" y="121"/>
                    <a:pt x="26" y="156"/>
                    <a:pt x="69" y="156"/>
                  </a:cubicBezTo>
                  <a:lnTo>
                    <a:pt x="1356" y="156"/>
                  </a:lnTo>
                  <a:cubicBezTo>
                    <a:pt x="1407" y="156"/>
                    <a:pt x="1433" y="121"/>
                    <a:pt x="1433" y="78"/>
                  </a:cubicBezTo>
                  <a:cubicBezTo>
                    <a:pt x="1433" y="39"/>
                    <a:pt x="1412" y="0"/>
                    <a:pt x="13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2819900" y="1270025"/>
              <a:ext cx="35850" cy="3475"/>
            </a:xfrm>
            <a:custGeom>
              <a:avLst/>
              <a:gdLst/>
              <a:ahLst/>
              <a:cxnLst/>
              <a:rect l="l" t="t" r="r" b="b"/>
              <a:pathLst>
                <a:path w="1434" h="139" extrusionOk="0">
                  <a:moveTo>
                    <a:pt x="1407" y="1"/>
                  </a:moveTo>
                  <a:cubicBezTo>
                    <a:pt x="1304" y="87"/>
                    <a:pt x="918" y="87"/>
                    <a:pt x="721" y="87"/>
                  </a:cubicBezTo>
                  <a:cubicBezTo>
                    <a:pt x="549" y="87"/>
                    <a:pt x="378" y="87"/>
                    <a:pt x="206" y="78"/>
                  </a:cubicBezTo>
                  <a:cubicBezTo>
                    <a:pt x="138" y="78"/>
                    <a:pt x="52" y="69"/>
                    <a:pt x="9" y="27"/>
                  </a:cubicBezTo>
                  <a:cubicBezTo>
                    <a:pt x="0" y="35"/>
                    <a:pt x="0" y="44"/>
                    <a:pt x="0" y="69"/>
                  </a:cubicBezTo>
                  <a:cubicBezTo>
                    <a:pt x="0" y="112"/>
                    <a:pt x="35" y="138"/>
                    <a:pt x="78" y="138"/>
                  </a:cubicBezTo>
                  <a:lnTo>
                    <a:pt x="1365" y="138"/>
                  </a:lnTo>
                  <a:cubicBezTo>
                    <a:pt x="1407" y="138"/>
                    <a:pt x="1433" y="112"/>
                    <a:pt x="1433" y="69"/>
                  </a:cubicBezTo>
                  <a:cubicBezTo>
                    <a:pt x="1433" y="35"/>
                    <a:pt x="1425" y="18"/>
                    <a:pt x="1407"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2822050" y="1334000"/>
              <a:ext cx="8800" cy="8975"/>
            </a:xfrm>
            <a:custGeom>
              <a:avLst/>
              <a:gdLst/>
              <a:ahLst/>
              <a:cxnLst/>
              <a:rect l="l" t="t" r="r" b="b"/>
              <a:pathLst>
                <a:path w="352" h="359" extrusionOk="0">
                  <a:moveTo>
                    <a:pt x="25" y="1"/>
                  </a:moveTo>
                  <a:cubicBezTo>
                    <a:pt x="19" y="1"/>
                    <a:pt x="13" y="3"/>
                    <a:pt x="9" y="7"/>
                  </a:cubicBezTo>
                  <a:cubicBezTo>
                    <a:pt x="0" y="7"/>
                    <a:pt x="0" y="16"/>
                    <a:pt x="9" y="33"/>
                  </a:cubicBezTo>
                  <a:lnTo>
                    <a:pt x="318" y="359"/>
                  </a:lnTo>
                  <a:lnTo>
                    <a:pt x="343" y="359"/>
                  </a:lnTo>
                  <a:cubicBezTo>
                    <a:pt x="352" y="359"/>
                    <a:pt x="352" y="350"/>
                    <a:pt x="343" y="342"/>
                  </a:cubicBezTo>
                  <a:lnTo>
                    <a:pt x="34" y="7"/>
                  </a:lnTo>
                  <a:cubicBezTo>
                    <a:pt x="34" y="3"/>
                    <a:pt x="30" y="1"/>
                    <a:pt x="2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2825700" y="1333300"/>
              <a:ext cx="6875" cy="9675"/>
            </a:xfrm>
            <a:custGeom>
              <a:avLst/>
              <a:gdLst/>
              <a:ahLst/>
              <a:cxnLst/>
              <a:rect l="l" t="t" r="r" b="b"/>
              <a:pathLst>
                <a:path w="275" h="387" extrusionOk="0">
                  <a:moveTo>
                    <a:pt x="0" y="1"/>
                  </a:moveTo>
                  <a:lnTo>
                    <a:pt x="0" y="27"/>
                  </a:lnTo>
                  <a:lnTo>
                    <a:pt x="249" y="378"/>
                  </a:lnTo>
                  <a:cubicBezTo>
                    <a:pt x="249" y="387"/>
                    <a:pt x="257" y="387"/>
                    <a:pt x="257" y="387"/>
                  </a:cubicBezTo>
                  <a:cubicBezTo>
                    <a:pt x="275" y="387"/>
                    <a:pt x="275" y="378"/>
                    <a:pt x="275" y="361"/>
                  </a:cubicBezTo>
                  <a:lnTo>
                    <a:pt x="2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2829975" y="1333300"/>
              <a:ext cx="4325" cy="9675"/>
            </a:xfrm>
            <a:custGeom>
              <a:avLst/>
              <a:gdLst/>
              <a:ahLst/>
              <a:cxnLst/>
              <a:rect l="l" t="t" r="r" b="b"/>
              <a:pathLst>
                <a:path w="173" h="387" extrusionOk="0">
                  <a:moveTo>
                    <a:pt x="18" y="1"/>
                  </a:moveTo>
                  <a:cubicBezTo>
                    <a:pt x="1" y="1"/>
                    <a:pt x="1" y="18"/>
                    <a:pt x="1" y="27"/>
                  </a:cubicBezTo>
                  <a:lnTo>
                    <a:pt x="146" y="378"/>
                  </a:lnTo>
                  <a:cubicBezTo>
                    <a:pt x="146" y="387"/>
                    <a:pt x="146" y="387"/>
                    <a:pt x="155" y="387"/>
                  </a:cubicBezTo>
                  <a:cubicBezTo>
                    <a:pt x="172" y="387"/>
                    <a:pt x="172" y="378"/>
                    <a:pt x="172" y="370"/>
                  </a:cubicBezTo>
                  <a:lnTo>
                    <a:pt x="35" y="18"/>
                  </a:lnTo>
                  <a:cubicBezTo>
                    <a:pt x="35" y="1"/>
                    <a:pt x="26" y="1"/>
                    <a:pt x="1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2837475" y="1333725"/>
              <a:ext cx="675" cy="9250"/>
            </a:xfrm>
            <a:custGeom>
              <a:avLst/>
              <a:gdLst/>
              <a:ahLst/>
              <a:cxnLst/>
              <a:rect l="l" t="t" r="r" b="b"/>
              <a:pathLst>
                <a:path w="27" h="370" extrusionOk="0">
                  <a:moveTo>
                    <a:pt x="18" y="1"/>
                  </a:moveTo>
                  <a:cubicBezTo>
                    <a:pt x="18" y="1"/>
                    <a:pt x="1" y="1"/>
                    <a:pt x="1" y="10"/>
                  </a:cubicBezTo>
                  <a:lnTo>
                    <a:pt x="1" y="361"/>
                  </a:lnTo>
                  <a:cubicBezTo>
                    <a:pt x="1" y="361"/>
                    <a:pt x="1" y="370"/>
                    <a:pt x="18" y="370"/>
                  </a:cubicBezTo>
                  <a:cubicBezTo>
                    <a:pt x="18" y="370"/>
                    <a:pt x="27" y="370"/>
                    <a:pt x="27" y="361"/>
                  </a:cubicBezTo>
                  <a:lnTo>
                    <a:pt x="27" y="10"/>
                  </a:lnTo>
                  <a:cubicBezTo>
                    <a:pt x="27" y="10"/>
                    <a:pt x="27" y="1"/>
                    <a:pt x="1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2834050" y="1333300"/>
              <a:ext cx="2175" cy="9675"/>
            </a:xfrm>
            <a:custGeom>
              <a:avLst/>
              <a:gdLst/>
              <a:ahLst/>
              <a:cxnLst/>
              <a:rect l="l" t="t" r="r" b="b"/>
              <a:pathLst>
                <a:path w="87" h="387" extrusionOk="0">
                  <a:moveTo>
                    <a:pt x="9" y="1"/>
                  </a:moveTo>
                  <a:cubicBezTo>
                    <a:pt x="1" y="1"/>
                    <a:pt x="1" y="18"/>
                    <a:pt x="1" y="27"/>
                  </a:cubicBezTo>
                  <a:lnTo>
                    <a:pt x="52" y="378"/>
                  </a:lnTo>
                  <a:cubicBezTo>
                    <a:pt x="52" y="378"/>
                    <a:pt x="52" y="387"/>
                    <a:pt x="61" y="387"/>
                  </a:cubicBezTo>
                  <a:cubicBezTo>
                    <a:pt x="78" y="387"/>
                    <a:pt x="78" y="387"/>
                    <a:pt x="86" y="370"/>
                  </a:cubicBezTo>
                  <a:lnTo>
                    <a:pt x="35" y="18"/>
                  </a:lnTo>
                  <a:cubicBezTo>
                    <a:pt x="35" y="1"/>
                    <a:pt x="26" y="1"/>
                    <a:pt x="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2844575" y="1334000"/>
              <a:ext cx="8800" cy="8975"/>
            </a:xfrm>
            <a:custGeom>
              <a:avLst/>
              <a:gdLst/>
              <a:ahLst/>
              <a:cxnLst/>
              <a:rect l="l" t="t" r="r" b="b"/>
              <a:pathLst>
                <a:path w="352" h="359" extrusionOk="0">
                  <a:moveTo>
                    <a:pt x="327" y="1"/>
                  </a:moveTo>
                  <a:cubicBezTo>
                    <a:pt x="324" y="1"/>
                    <a:pt x="322" y="3"/>
                    <a:pt x="317" y="7"/>
                  </a:cubicBezTo>
                  <a:lnTo>
                    <a:pt x="9" y="342"/>
                  </a:lnTo>
                  <a:cubicBezTo>
                    <a:pt x="0" y="350"/>
                    <a:pt x="0" y="350"/>
                    <a:pt x="9" y="359"/>
                  </a:cubicBezTo>
                  <a:lnTo>
                    <a:pt x="34" y="359"/>
                  </a:lnTo>
                  <a:lnTo>
                    <a:pt x="343" y="33"/>
                  </a:lnTo>
                  <a:cubicBezTo>
                    <a:pt x="352" y="16"/>
                    <a:pt x="352" y="16"/>
                    <a:pt x="343" y="7"/>
                  </a:cubicBezTo>
                  <a:cubicBezTo>
                    <a:pt x="335" y="3"/>
                    <a:pt x="330" y="1"/>
                    <a:pt x="327"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2842625" y="1333425"/>
              <a:ext cx="7325" cy="9550"/>
            </a:xfrm>
            <a:custGeom>
              <a:avLst/>
              <a:gdLst/>
              <a:ahLst/>
              <a:cxnLst/>
              <a:rect l="l" t="t" r="r" b="b"/>
              <a:pathLst>
                <a:path w="293" h="382" extrusionOk="0">
                  <a:moveTo>
                    <a:pt x="265" y="0"/>
                  </a:moveTo>
                  <a:cubicBezTo>
                    <a:pt x="260" y="0"/>
                    <a:pt x="258" y="4"/>
                    <a:pt x="258" y="13"/>
                  </a:cubicBezTo>
                  <a:lnTo>
                    <a:pt x="9" y="365"/>
                  </a:lnTo>
                  <a:cubicBezTo>
                    <a:pt x="1" y="365"/>
                    <a:pt x="1" y="373"/>
                    <a:pt x="27" y="382"/>
                  </a:cubicBezTo>
                  <a:lnTo>
                    <a:pt x="35" y="382"/>
                  </a:lnTo>
                  <a:lnTo>
                    <a:pt x="284" y="30"/>
                  </a:lnTo>
                  <a:cubicBezTo>
                    <a:pt x="293" y="22"/>
                    <a:pt x="293" y="13"/>
                    <a:pt x="284" y="13"/>
                  </a:cubicBezTo>
                  <a:cubicBezTo>
                    <a:pt x="275" y="4"/>
                    <a:pt x="269" y="0"/>
                    <a:pt x="26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2840700" y="1333300"/>
              <a:ext cx="4750" cy="9675"/>
            </a:xfrm>
            <a:custGeom>
              <a:avLst/>
              <a:gdLst/>
              <a:ahLst/>
              <a:cxnLst/>
              <a:rect l="l" t="t" r="r" b="b"/>
              <a:pathLst>
                <a:path w="190" h="387" extrusionOk="0">
                  <a:moveTo>
                    <a:pt x="172" y="1"/>
                  </a:moveTo>
                  <a:cubicBezTo>
                    <a:pt x="164" y="1"/>
                    <a:pt x="155" y="1"/>
                    <a:pt x="155" y="18"/>
                  </a:cubicBezTo>
                  <a:lnTo>
                    <a:pt x="9" y="370"/>
                  </a:lnTo>
                  <a:cubicBezTo>
                    <a:pt x="1" y="378"/>
                    <a:pt x="9" y="387"/>
                    <a:pt x="26" y="387"/>
                  </a:cubicBezTo>
                  <a:cubicBezTo>
                    <a:pt x="35" y="387"/>
                    <a:pt x="43" y="387"/>
                    <a:pt x="43" y="378"/>
                  </a:cubicBezTo>
                  <a:lnTo>
                    <a:pt x="189" y="27"/>
                  </a:lnTo>
                  <a:cubicBezTo>
                    <a:pt x="189" y="18"/>
                    <a:pt x="189" y="1"/>
                    <a:pt x="17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2839200" y="1333300"/>
              <a:ext cx="2375" cy="9675"/>
            </a:xfrm>
            <a:custGeom>
              <a:avLst/>
              <a:gdLst/>
              <a:ahLst/>
              <a:cxnLst/>
              <a:rect l="l" t="t" r="r" b="b"/>
              <a:pathLst>
                <a:path w="95" h="387" extrusionOk="0">
                  <a:moveTo>
                    <a:pt x="86" y="1"/>
                  </a:moveTo>
                  <a:cubicBezTo>
                    <a:pt x="69" y="1"/>
                    <a:pt x="61" y="1"/>
                    <a:pt x="61" y="18"/>
                  </a:cubicBezTo>
                  <a:lnTo>
                    <a:pt x="9" y="370"/>
                  </a:lnTo>
                  <a:cubicBezTo>
                    <a:pt x="1" y="378"/>
                    <a:pt x="9" y="387"/>
                    <a:pt x="18" y="387"/>
                  </a:cubicBezTo>
                  <a:cubicBezTo>
                    <a:pt x="35" y="387"/>
                    <a:pt x="35" y="387"/>
                    <a:pt x="43" y="378"/>
                  </a:cubicBezTo>
                  <a:lnTo>
                    <a:pt x="95" y="27"/>
                  </a:lnTo>
                  <a:cubicBezTo>
                    <a:pt x="95" y="18"/>
                    <a:pt x="95" y="1"/>
                    <a:pt x="8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2819900" y="1321300"/>
              <a:ext cx="36275" cy="10950"/>
            </a:xfrm>
            <a:custGeom>
              <a:avLst/>
              <a:gdLst/>
              <a:ahLst/>
              <a:cxnLst/>
              <a:rect l="l" t="t" r="r" b="b"/>
              <a:pathLst>
                <a:path w="1451" h="438" extrusionOk="0">
                  <a:moveTo>
                    <a:pt x="35" y="0"/>
                  </a:moveTo>
                  <a:cubicBezTo>
                    <a:pt x="9" y="0"/>
                    <a:pt x="0" y="9"/>
                    <a:pt x="0" y="35"/>
                  </a:cubicBezTo>
                  <a:cubicBezTo>
                    <a:pt x="0" y="52"/>
                    <a:pt x="18" y="69"/>
                    <a:pt x="35" y="69"/>
                  </a:cubicBezTo>
                  <a:lnTo>
                    <a:pt x="60" y="69"/>
                  </a:lnTo>
                  <a:lnTo>
                    <a:pt x="60" y="421"/>
                  </a:lnTo>
                  <a:cubicBezTo>
                    <a:pt x="60" y="429"/>
                    <a:pt x="78" y="438"/>
                    <a:pt x="86" y="438"/>
                  </a:cubicBezTo>
                  <a:cubicBezTo>
                    <a:pt x="95" y="438"/>
                    <a:pt x="103" y="429"/>
                    <a:pt x="103" y="421"/>
                  </a:cubicBezTo>
                  <a:lnTo>
                    <a:pt x="103" y="69"/>
                  </a:lnTo>
                  <a:lnTo>
                    <a:pt x="223" y="69"/>
                  </a:lnTo>
                  <a:lnTo>
                    <a:pt x="223" y="421"/>
                  </a:lnTo>
                  <a:cubicBezTo>
                    <a:pt x="223" y="429"/>
                    <a:pt x="232" y="438"/>
                    <a:pt x="249" y="438"/>
                  </a:cubicBezTo>
                  <a:cubicBezTo>
                    <a:pt x="258" y="438"/>
                    <a:pt x="266" y="429"/>
                    <a:pt x="266" y="421"/>
                  </a:cubicBezTo>
                  <a:lnTo>
                    <a:pt x="266" y="69"/>
                  </a:lnTo>
                  <a:lnTo>
                    <a:pt x="386" y="69"/>
                  </a:lnTo>
                  <a:lnTo>
                    <a:pt x="386" y="421"/>
                  </a:lnTo>
                  <a:cubicBezTo>
                    <a:pt x="386" y="429"/>
                    <a:pt x="395" y="438"/>
                    <a:pt x="404" y="438"/>
                  </a:cubicBezTo>
                  <a:cubicBezTo>
                    <a:pt x="421" y="438"/>
                    <a:pt x="429" y="429"/>
                    <a:pt x="429" y="421"/>
                  </a:cubicBezTo>
                  <a:lnTo>
                    <a:pt x="429" y="69"/>
                  </a:lnTo>
                  <a:lnTo>
                    <a:pt x="549" y="69"/>
                  </a:lnTo>
                  <a:lnTo>
                    <a:pt x="549" y="421"/>
                  </a:lnTo>
                  <a:cubicBezTo>
                    <a:pt x="549" y="429"/>
                    <a:pt x="558" y="438"/>
                    <a:pt x="567" y="438"/>
                  </a:cubicBezTo>
                  <a:cubicBezTo>
                    <a:pt x="575" y="438"/>
                    <a:pt x="592" y="429"/>
                    <a:pt x="592" y="421"/>
                  </a:cubicBezTo>
                  <a:lnTo>
                    <a:pt x="592" y="69"/>
                  </a:lnTo>
                  <a:lnTo>
                    <a:pt x="704" y="69"/>
                  </a:lnTo>
                  <a:lnTo>
                    <a:pt x="704" y="421"/>
                  </a:lnTo>
                  <a:cubicBezTo>
                    <a:pt x="704" y="429"/>
                    <a:pt x="721" y="438"/>
                    <a:pt x="730" y="438"/>
                  </a:cubicBezTo>
                  <a:cubicBezTo>
                    <a:pt x="738" y="438"/>
                    <a:pt x="747" y="429"/>
                    <a:pt x="747" y="421"/>
                  </a:cubicBezTo>
                  <a:lnTo>
                    <a:pt x="747" y="69"/>
                  </a:lnTo>
                  <a:lnTo>
                    <a:pt x="867" y="69"/>
                  </a:lnTo>
                  <a:lnTo>
                    <a:pt x="867" y="421"/>
                  </a:lnTo>
                  <a:cubicBezTo>
                    <a:pt x="867" y="429"/>
                    <a:pt x="875" y="438"/>
                    <a:pt x="893" y="438"/>
                  </a:cubicBezTo>
                  <a:cubicBezTo>
                    <a:pt x="901" y="438"/>
                    <a:pt x="910" y="429"/>
                    <a:pt x="910" y="421"/>
                  </a:cubicBezTo>
                  <a:lnTo>
                    <a:pt x="910" y="69"/>
                  </a:lnTo>
                  <a:lnTo>
                    <a:pt x="1030" y="69"/>
                  </a:lnTo>
                  <a:lnTo>
                    <a:pt x="1030" y="421"/>
                  </a:lnTo>
                  <a:cubicBezTo>
                    <a:pt x="1030" y="429"/>
                    <a:pt x="1039" y="438"/>
                    <a:pt x="1047" y="438"/>
                  </a:cubicBezTo>
                  <a:cubicBezTo>
                    <a:pt x="1064" y="438"/>
                    <a:pt x="1073" y="429"/>
                    <a:pt x="1073" y="421"/>
                  </a:cubicBezTo>
                  <a:lnTo>
                    <a:pt x="1073" y="69"/>
                  </a:lnTo>
                  <a:lnTo>
                    <a:pt x="1193" y="69"/>
                  </a:lnTo>
                  <a:lnTo>
                    <a:pt x="1193" y="421"/>
                  </a:lnTo>
                  <a:cubicBezTo>
                    <a:pt x="1193" y="429"/>
                    <a:pt x="1202" y="438"/>
                    <a:pt x="1210" y="438"/>
                  </a:cubicBezTo>
                  <a:cubicBezTo>
                    <a:pt x="1219" y="438"/>
                    <a:pt x="1236" y="429"/>
                    <a:pt x="1236" y="421"/>
                  </a:cubicBezTo>
                  <a:lnTo>
                    <a:pt x="1236" y="69"/>
                  </a:lnTo>
                  <a:lnTo>
                    <a:pt x="1347" y="69"/>
                  </a:lnTo>
                  <a:lnTo>
                    <a:pt x="1347" y="421"/>
                  </a:lnTo>
                  <a:cubicBezTo>
                    <a:pt x="1347" y="429"/>
                    <a:pt x="1365" y="438"/>
                    <a:pt x="1373" y="438"/>
                  </a:cubicBezTo>
                  <a:cubicBezTo>
                    <a:pt x="1382" y="438"/>
                    <a:pt x="1390" y="429"/>
                    <a:pt x="1390" y="421"/>
                  </a:cubicBezTo>
                  <a:lnTo>
                    <a:pt x="1390" y="69"/>
                  </a:lnTo>
                  <a:lnTo>
                    <a:pt x="1416" y="69"/>
                  </a:lnTo>
                  <a:cubicBezTo>
                    <a:pt x="1433" y="69"/>
                    <a:pt x="1450" y="52"/>
                    <a:pt x="1450" y="35"/>
                  </a:cubicBezTo>
                  <a:cubicBezTo>
                    <a:pt x="1433" y="26"/>
                    <a:pt x="1425" y="0"/>
                    <a:pt x="140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2819900" y="1330725"/>
              <a:ext cx="35850" cy="3675"/>
            </a:xfrm>
            <a:custGeom>
              <a:avLst/>
              <a:gdLst/>
              <a:ahLst/>
              <a:cxnLst/>
              <a:rect l="l" t="t" r="r" b="b"/>
              <a:pathLst>
                <a:path w="1434" h="147" extrusionOk="0">
                  <a:moveTo>
                    <a:pt x="69" y="1"/>
                  </a:moveTo>
                  <a:cubicBezTo>
                    <a:pt x="26" y="1"/>
                    <a:pt x="0" y="35"/>
                    <a:pt x="0" y="78"/>
                  </a:cubicBezTo>
                  <a:cubicBezTo>
                    <a:pt x="0" y="121"/>
                    <a:pt x="26" y="147"/>
                    <a:pt x="69" y="147"/>
                  </a:cubicBezTo>
                  <a:lnTo>
                    <a:pt x="1356" y="147"/>
                  </a:lnTo>
                  <a:cubicBezTo>
                    <a:pt x="1407" y="147"/>
                    <a:pt x="1433" y="121"/>
                    <a:pt x="1433" y="78"/>
                  </a:cubicBezTo>
                  <a:cubicBezTo>
                    <a:pt x="1433" y="35"/>
                    <a:pt x="1407" y="1"/>
                    <a:pt x="135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2819900" y="1330950"/>
              <a:ext cx="35850" cy="3450"/>
            </a:xfrm>
            <a:custGeom>
              <a:avLst/>
              <a:gdLst/>
              <a:ahLst/>
              <a:cxnLst/>
              <a:rect l="l" t="t" r="r" b="b"/>
              <a:pathLst>
                <a:path w="1434" h="138" extrusionOk="0">
                  <a:moveTo>
                    <a:pt x="1407" y="0"/>
                  </a:moveTo>
                  <a:cubicBezTo>
                    <a:pt x="1304" y="86"/>
                    <a:pt x="918" y="86"/>
                    <a:pt x="721" y="86"/>
                  </a:cubicBezTo>
                  <a:cubicBezTo>
                    <a:pt x="549" y="86"/>
                    <a:pt x="378" y="86"/>
                    <a:pt x="206" y="78"/>
                  </a:cubicBezTo>
                  <a:cubicBezTo>
                    <a:pt x="138" y="78"/>
                    <a:pt x="52" y="69"/>
                    <a:pt x="9" y="26"/>
                  </a:cubicBezTo>
                  <a:cubicBezTo>
                    <a:pt x="0" y="35"/>
                    <a:pt x="0" y="43"/>
                    <a:pt x="0" y="69"/>
                  </a:cubicBezTo>
                  <a:cubicBezTo>
                    <a:pt x="0" y="112"/>
                    <a:pt x="35" y="138"/>
                    <a:pt x="78" y="138"/>
                  </a:cubicBezTo>
                  <a:lnTo>
                    <a:pt x="1365" y="138"/>
                  </a:lnTo>
                  <a:cubicBezTo>
                    <a:pt x="1407" y="138"/>
                    <a:pt x="1433" y="112"/>
                    <a:pt x="1433" y="69"/>
                  </a:cubicBezTo>
                  <a:cubicBezTo>
                    <a:pt x="1433" y="43"/>
                    <a:pt x="1425" y="9"/>
                    <a:pt x="140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2821825" y="1395125"/>
              <a:ext cx="8825" cy="9000"/>
            </a:xfrm>
            <a:custGeom>
              <a:avLst/>
              <a:gdLst/>
              <a:ahLst/>
              <a:cxnLst/>
              <a:rect l="l" t="t" r="r" b="b"/>
              <a:pathLst>
                <a:path w="353" h="360" extrusionOk="0">
                  <a:moveTo>
                    <a:pt x="21" y="1"/>
                  </a:moveTo>
                  <a:cubicBezTo>
                    <a:pt x="18" y="1"/>
                    <a:pt x="13" y="3"/>
                    <a:pt x="9" y="7"/>
                  </a:cubicBezTo>
                  <a:cubicBezTo>
                    <a:pt x="1" y="7"/>
                    <a:pt x="1" y="16"/>
                    <a:pt x="9" y="25"/>
                  </a:cubicBezTo>
                  <a:lnTo>
                    <a:pt x="318" y="359"/>
                  </a:lnTo>
                  <a:lnTo>
                    <a:pt x="344" y="359"/>
                  </a:lnTo>
                  <a:cubicBezTo>
                    <a:pt x="352" y="359"/>
                    <a:pt x="352" y="351"/>
                    <a:pt x="344" y="342"/>
                  </a:cubicBezTo>
                  <a:lnTo>
                    <a:pt x="26" y="7"/>
                  </a:lnTo>
                  <a:cubicBezTo>
                    <a:pt x="26" y="3"/>
                    <a:pt x="24" y="1"/>
                    <a:pt x="2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2825475" y="1394450"/>
              <a:ext cx="7100" cy="9675"/>
            </a:xfrm>
            <a:custGeom>
              <a:avLst/>
              <a:gdLst/>
              <a:ahLst/>
              <a:cxnLst/>
              <a:rect l="l" t="t" r="r" b="b"/>
              <a:pathLst>
                <a:path w="284" h="387" extrusionOk="0">
                  <a:moveTo>
                    <a:pt x="0" y="0"/>
                  </a:moveTo>
                  <a:lnTo>
                    <a:pt x="0" y="26"/>
                  </a:lnTo>
                  <a:lnTo>
                    <a:pt x="249" y="378"/>
                  </a:lnTo>
                  <a:cubicBezTo>
                    <a:pt x="249" y="386"/>
                    <a:pt x="258" y="386"/>
                    <a:pt x="258" y="386"/>
                  </a:cubicBezTo>
                  <a:cubicBezTo>
                    <a:pt x="284" y="386"/>
                    <a:pt x="284" y="378"/>
                    <a:pt x="266" y="360"/>
                  </a:cubicBezTo>
                  <a:lnTo>
                    <a:pt x="2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2829975" y="1394450"/>
              <a:ext cx="4325" cy="9675"/>
            </a:xfrm>
            <a:custGeom>
              <a:avLst/>
              <a:gdLst/>
              <a:ahLst/>
              <a:cxnLst/>
              <a:rect l="l" t="t" r="r" b="b"/>
              <a:pathLst>
                <a:path w="173" h="387" extrusionOk="0">
                  <a:moveTo>
                    <a:pt x="18" y="0"/>
                  </a:moveTo>
                  <a:cubicBezTo>
                    <a:pt x="1" y="0"/>
                    <a:pt x="1" y="9"/>
                    <a:pt x="1" y="26"/>
                  </a:cubicBezTo>
                  <a:lnTo>
                    <a:pt x="146" y="378"/>
                  </a:lnTo>
                  <a:cubicBezTo>
                    <a:pt x="146" y="386"/>
                    <a:pt x="146" y="386"/>
                    <a:pt x="155" y="386"/>
                  </a:cubicBezTo>
                  <a:cubicBezTo>
                    <a:pt x="164" y="386"/>
                    <a:pt x="172" y="378"/>
                    <a:pt x="172" y="369"/>
                  </a:cubicBezTo>
                  <a:lnTo>
                    <a:pt x="35" y="17"/>
                  </a:lnTo>
                  <a:cubicBezTo>
                    <a:pt x="35" y="0"/>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2837275" y="1394450"/>
              <a:ext cx="875" cy="9675"/>
            </a:xfrm>
            <a:custGeom>
              <a:avLst/>
              <a:gdLst/>
              <a:ahLst/>
              <a:cxnLst/>
              <a:rect l="l" t="t" r="r" b="b"/>
              <a:pathLst>
                <a:path w="35" h="387" extrusionOk="0">
                  <a:moveTo>
                    <a:pt x="9" y="0"/>
                  </a:moveTo>
                  <a:cubicBezTo>
                    <a:pt x="9" y="0"/>
                    <a:pt x="0" y="0"/>
                    <a:pt x="0" y="17"/>
                  </a:cubicBezTo>
                  <a:lnTo>
                    <a:pt x="0" y="369"/>
                  </a:lnTo>
                  <a:cubicBezTo>
                    <a:pt x="0" y="378"/>
                    <a:pt x="0" y="386"/>
                    <a:pt x="9" y="386"/>
                  </a:cubicBezTo>
                  <a:cubicBezTo>
                    <a:pt x="26" y="386"/>
                    <a:pt x="35" y="386"/>
                    <a:pt x="26" y="369"/>
                  </a:cubicBezTo>
                  <a:lnTo>
                    <a:pt x="26" y="17"/>
                  </a:lnTo>
                  <a:cubicBezTo>
                    <a:pt x="26" y="17"/>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2833850" y="1394450"/>
              <a:ext cx="2150" cy="9675"/>
            </a:xfrm>
            <a:custGeom>
              <a:avLst/>
              <a:gdLst/>
              <a:ahLst/>
              <a:cxnLst/>
              <a:rect l="l" t="t" r="r" b="b"/>
              <a:pathLst>
                <a:path w="86" h="387" extrusionOk="0">
                  <a:moveTo>
                    <a:pt x="9" y="0"/>
                  </a:moveTo>
                  <a:cubicBezTo>
                    <a:pt x="0" y="0"/>
                    <a:pt x="0" y="9"/>
                    <a:pt x="0" y="26"/>
                  </a:cubicBezTo>
                  <a:lnTo>
                    <a:pt x="52" y="378"/>
                  </a:lnTo>
                  <a:cubicBezTo>
                    <a:pt x="52" y="378"/>
                    <a:pt x="52" y="386"/>
                    <a:pt x="60" y="386"/>
                  </a:cubicBezTo>
                  <a:cubicBezTo>
                    <a:pt x="69" y="386"/>
                    <a:pt x="86" y="386"/>
                    <a:pt x="86" y="369"/>
                  </a:cubicBezTo>
                  <a:lnTo>
                    <a:pt x="34" y="17"/>
                  </a:lnTo>
                  <a:cubicBezTo>
                    <a:pt x="34" y="0"/>
                    <a:pt x="17"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2844575" y="1394750"/>
              <a:ext cx="8800" cy="9375"/>
            </a:xfrm>
            <a:custGeom>
              <a:avLst/>
              <a:gdLst/>
              <a:ahLst/>
              <a:cxnLst/>
              <a:rect l="l" t="t" r="r" b="b"/>
              <a:pathLst>
                <a:path w="352" h="375" extrusionOk="0">
                  <a:moveTo>
                    <a:pt x="334" y="1"/>
                  </a:moveTo>
                  <a:cubicBezTo>
                    <a:pt x="328" y="1"/>
                    <a:pt x="322" y="5"/>
                    <a:pt x="317" y="14"/>
                  </a:cubicBezTo>
                  <a:lnTo>
                    <a:pt x="9" y="348"/>
                  </a:lnTo>
                  <a:cubicBezTo>
                    <a:pt x="0" y="357"/>
                    <a:pt x="0" y="366"/>
                    <a:pt x="17" y="374"/>
                  </a:cubicBezTo>
                  <a:lnTo>
                    <a:pt x="34" y="366"/>
                  </a:lnTo>
                  <a:lnTo>
                    <a:pt x="343" y="31"/>
                  </a:lnTo>
                  <a:cubicBezTo>
                    <a:pt x="352" y="31"/>
                    <a:pt x="352" y="22"/>
                    <a:pt x="343" y="14"/>
                  </a:cubicBezTo>
                  <a:cubicBezTo>
                    <a:pt x="343" y="5"/>
                    <a:pt x="339" y="1"/>
                    <a:pt x="33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2842625" y="1394550"/>
              <a:ext cx="7325" cy="9575"/>
            </a:xfrm>
            <a:custGeom>
              <a:avLst/>
              <a:gdLst/>
              <a:ahLst/>
              <a:cxnLst/>
              <a:rect l="l" t="t" r="r" b="b"/>
              <a:pathLst>
                <a:path w="293" h="383" extrusionOk="0">
                  <a:moveTo>
                    <a:pt x="265" y="0"/>
                  </a:moveTo>
                  <a:cubicBezTo>
                    <a:pt x="260" y="0"/>
                    <a:pt x="258" y="5"/>
                    <a:pt x="258" y="13"/>
                  </a:cubicBezTo>
                  <a:lnTo>
                    <a:pt x="9" y="365"/>
                  </a:lnTo>
                  <a:cubicBezTo>
                    <a:pt x="1" y="365"/>
                    <a:pt x="1" y="374"/>
                    <a:pt x="27" y="382"/>
                  </a:cubicBezTo>
                  <a:lnTo>
                    <a:pt x="35" y="382"/>
                  </a:lnTo>
                  <a:lnTo>
                    <a:pt x="284" y="30"/>
                  </a:lnTo>
                  <a:cubicBezTo>
                    <a:pt x="293" y="22"/>
                    <a:pt x="293" y="13"/>
                    <a:pt x="284" y="13"/>
                  </a:cubicBezTo>
                  <a:cubicBezTo>
                    <a:pt x="275" y="5"/>
                    <a:pt x="269" y="0"/>
                    <a:pt x="26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2840700" y="1394450"/>
              <a:ext cx="4750" cy="9675"/>
            </a:xfrm>
            <a:custGeom>
              <a:avLst/>
              <a:gdLst/>
              <a:ahLst/>
              <a:cxnLst/>
              <a:rect l="l" t="t" r="r" b="b"/>
              <a:pathLst>
                <a:path w="190" h="387" extrusionOk="0">
                  <a:moveTo>
                    <a:pt x="172" y="0"/>
                  </a:moveTo>
                  <a:cubicBezTo>
                    <a:pt x="164" y="0"/>
                    <a:pt x="155" y="0"/>
                    <a:pt x="155" y="17"/>
                  </a:cubicBezTo>
                  <a:lnTo>
                    <a:pt x="9" y="369"/>
                  </a:lnTo>
                  <a:cubicBezTo>
                    <a:pt x="1" y="378"/>
                    <a:pt x="9" y="386"/>
                    <a:pt x="26" y="386"/>
                  </a:cubicBezTo>
                  <a:cubicBezTo>
                    <a:pt x="35" y="386"/>
                    <a:pt x="35" y="386"/>
                    <a:pt x="43" y="378"/>
                  </a:cubicBezTo>
                  <a:lnTo>
                    <a:pt x="189" y="26"/>
                  </a:lnTo>
                  <a:cubicBezTo>
                    <a:pt x="189" y="17"/>
                    <a:pt x="189" y="0"/>
                    <a:pt x="17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2839200" y="1394450"/>
              <a:ext cx="2375" cy="9675"/>
            </a:xfrm>
            <a:custGeom>
              <a:avLst/>
              <a:gdLst/>
              <a:ahLst/>
              <a:cxnLst/>
              <a:rect l="l" t="t" r="r" b="b"/>
              <a:pathLst>
                <a:path w="95" h="387" extrusionOk="0">
                  <a:moveTo>
                    <a:pt x="86" y="0"/>
                  </a:moveTo>
                  <a:cubicBezTo>
                    <a:pt x="69" y="0"/>
                    <a:pt x="61" y="0"/>
                    <a:pt x="61" y="17"/>
                  </a:cubicBezTo>
                  <a:lnTo>
                    <a:pt x="9" y="369"/>
                  </a:lnTo>
                  <a:cubicBezTo>
                    <a:pt x="1" y="378"/>
                    <a:pt x="9" y="386"/>
                    <a:pt x="18" y="386"/>
                  </a:cubicBezTo>
                  <a:cubicBezTo>
                    <a:pt x="18" y="386"/>
                    <a:pt x="35" y="386"/>
                    <a:pt x="43" y="378"/>
                  </a:cubicBezTo>
                  <a:lnTo>
                    <a:pt x="95" y="26"/>
                  </a:lnTo>
                  <a:cubicBezTo>
                    <a:pt x="95" y="17"/>
                    <a:pt x="95" y="0"/>
                    <a:pt x="8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2819675" y="1382425"/>
              <a:ext cx="36075" cy="10975"/>
            </a:xfrm>
            <a:custGeom>
              <a:avLst/>
              <a:gdLst/>
              <a:ahLst/>
              <a:cxnLst/>
              <a:rect l="l" t="t" r="r" b="b"/>
              <a:pathLst>
                <a:path w="1443" h="439" extrusionOk="0">
                  <a:moveTo>
                    <a:pt x="27" y="1"/>
                  </a:moveTo>
                  <a:cubicBezTo>
                    <a:pt x="9" y="1"/>
                    <a:pt x="1" y="9"/>
                    <a:pt x="1" y="35"/>
                  </a:cubicBezTo>
                  <a:cubicBezTo>
                    <a:pt x="1" y="52"/>
                    <a:pt x="9" y="69"/>
                    <a:pt x="27" y="69"/>
                  </a:cubicBezTo>
                  <a:lnTo>
                    <a:pt x="61" y="69"/>
                  </a:lnTo>
                  <a:lnTo>
                    <a:pt x="61" y="421"/>
                  </a:lnTo>
                  <a:cubicBezTo>
                    <a:pt x="61" y="430"/>
                    <a:pt x="69" y="438"/>
                    <a:pt x="87" y="438"/>
                  </a:cubicBezTo>
                  <a:cubicBezTo>
                    <a:pt x="95" y="438"/>
                    <a:pt x="104" y="430"/>
                    <a:pt x="104" y="421"/>
                  </a:cubicBezTo>
                  <a:lnTo>
                    <a:pt x="104" y="69"/>
                  </a:lnTo>
                  <a:lnTo>
                    <a:pt x="224" y="69"/>
                  </a:lnTo>
                  <a:lnTo>
                    <a:pt x="224" y="421"/>
                  </a:lnTo>
                  <a:cubicBezTo>
                    <a:pt x="224" y="430"/>
                    <a:pt x="232" y="438"/>
                    <a:pt x="241" y="438"/>
                  </a:cubicBezTo>
                  <a:cubicBezTo>
                    <a:pt x="258" y="438"/>
                    <a:pt x="267" y="430"/>
                    <a:pt x="267" y="421"/>
                  </a:cubicBezTo>
                  <a:lnTo>
                    <a:pt x="267" y="69"/>
                  </a:lnTo>
                  <a:lnTo>
                    <a:pt x="387" y="69"/>
                  </a:lnTo>
                  <a:lnTo>
                    <a:pt x="387" y="421"/>
                  </a:lnTo>
                  <a:cubicBezTo>
                    <a:pt x="387" y="430"/>
                    <a:pt x="395" y="438"/>
                    <a:pt x="404" y="438"/>
                  </a:cubicBezTo>
                  <a:cubicBezTo>
                    <a:pt x="413" y="438"/>
                    <a:pt x="430" y="430"/>
                    <a:pt x="430" y="421"/>
                  </a:cubicBezTo>
                  <a:lnTo>
                    <a:pt x="430" y="69"/>
                  </a:lnTo>
                  <a:lnTo>
                    <a:pt x="541" y="69"/>
                  </a:lnTo>
                  <a:lnTo>
                    <a:pt x="541" y="421"/>
                  </a:lnTo>
                  <a:cubicBezTo>
                    <a:pt x="541" y="430"/>
                    <a:pt x="558" y="438"/>
                    <a:pt x="567" y="438"/>
                  </a:cubicBezTo>
                  <a:cubicBezTo>
                    <a:pt x="576" y="438"/>
                    <a:pt x="584" y="430"/>
                    <a:pt x="584" y="421"/>
                  </a:cubicBezTo>
                  <a:lnTo>
                    <a:pt x="584" y="69"/>
                  </a:lnTo>
                  <a:lnTo>
                    <a:pt x="704" y="69"/>
                  </a:lnTo>
                  <a:lnTo>
                    <a:pt x="704" y="421"/>
                  </a:lnTo>
                  <a:cubicBezTo>
                    <a:pt x="704" y="430"/>
                    <a:pt x="713" y="438"/>
                    <a:pt x="730" y="438"/>
                  </a:cubicBezTo>
                  <a:cubicBezTo>
                    <a:pt x="739" y="438"/>
                    <a:pt x="747" y="430"/>
                    <a:pt x="747" y="421"/>
                  </a:cubicBezTo>
                  <a:lnTo>
                    <a:pt x="747" y="69"/>
                  </a:lnTo>
                  <a:lnTo>
                    <a:pt x="867" y="69"/>
                  </a:lnTo>
                  <a:lnTo>
                    <a:pt x="867" y="421"/>
                  </a:lnTo>
                  <a:cubicBezTo>
                    <a:pt x="867" y="430"/>
                    <a:pt x="876" y="438"/>
                    <a:pt x="884" y="438"/>
                  </a:cubicBezTo>
                  <a:cubicBezTo>
                    <a:pt x="902" y="438"/>
                    <a:pt x="910" y="430"/>
                    <a:pt x="910" y="421"/>
                  </a:cubicBezTo>
                  <a:lnTo>
                    <a:pt x="910" y="69"/>
                  </a:lnTo>
                  <a:lnTo>
                    <a:pt x="1030" y="69"/>
                  </a:lnTo>
                  <a:lnTo>
                    <a:pt x="1030" y="421"/>
                  </a:lnTo>
                  <a:cubicBezTo>
                    <a:pt x="1030" y="430"/>
                    <a:pt x="1039" y="438"/>
                    <a:pt x="1048" y="438"/>
                  </a:cubicBezTo>
                  <a:cubicBezTo>
                    <a:pt x="1056" y="438"/>
                    <a:pt x="1073" y="430"/>
                    <a:pt x="1073" y="421"/>
                  </a:cubicBezTo>
                  <a:lnTo>
                    <a:pt x="1073" y="69"/>
                  </a:lnTo>
                  <a:lnTo>
                    <a:pt x="1185" y="69"/>
                  </a:lnTo>
                  <a:lnTo>
                    <a:pt x="1185" y="421"/>
                  </a:lnTo>
                  <a:cubicBezTo>
                    <a:pt x="1185" y="430"/>
                    <a:pt x="1202" y="438"/>
                    <a:pt x="1211" y="438"/>
                  </a:cubicBezTo>
                  <a:cubicBezTo>
                    <a:pt x="1219" y="438"/>
                    <a:pt x="1228" y="430"/>
                    <a:pt x="1228" y="421"/>
                  </a:cubicBezTo>
                  <a:lnTo>
                    <a:pt x="1228" y="69"/>
                  </a:lnTo>
                  <a:lnTo>
                    <a:pt x="1348" y="69"/>
                  </a:lnTo>
                  <a:lnTo>
                    <a:pt x="1348" y="421"/>
                  </a:lnTo>
                  <a:cubicBezTo>
                    <a:pt x="1348" y="430"/>
                    <a:pt x="1356" y="438"/>
                    <a:pt x="1374" y="438"/>
                  </a:cubicBezTo>
                  <a:cubicBezTo>
                    <a:pt x="1382" y="438"/>
                    <a:pt x="1391" y="430"/>
                    <a:pt x="1391" y="421"/>
                  </a:cubicBezTo>
                  <a:lnTo>
                    <a:pt x="1391" y="69"/>
                  </a:lnTo>
                  <a:lnTo>
                    <a:pt x="1416" y="69"/>
                  </a:lnTo>
                  <a:cubicBezTo>
                    <a:pt x="1434" y="69"/>
                    <a:pt x="1442" y="52"/>
                    <a:pt x="1442" y="35"/>
                  </a:cubicBezTo>
                  <a:cubicBezTo>
                    <a:pt x="1442" y="26"/>
                    <a:pt x="1425" y="1"/>
                    <a:pt x="139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2819900" y="1391875"/>
              <a:ext cx="35850" cy="3650"/>
            </a:xfrm>
            <a:custGeom>
              <a:avLst/>
              <a:gdLst/>
              <a:ahLst/>
              <a:cxnLst/>
              <a:rect l="l" t="t" r="r" b="b"/>
              <a:pathLst>
                <a:path w="1434" h="146" extrusionOk="0">
                  <a:moveTo>
                    <a:pt x="69" y="0"/>
                  </a:moveTo>
                  <a:cubicBezTo>
                    <a:pt x="26" y="0"/>
                    <a:pt x="0" y="34"/>
                    <a:pt x="0" y="77"/>
                  </a:cubicBezTo>
                  <a:cubicBezTo>
                    <a:pt x="0" y="120"/>
                    <a:pt x="26" y="146"/>
                    <a:pt x="69" y="146"/>
                  </a:cubicBezTo>
                  <a:lnTo>
                    <a:pt x="1356" y="146"/>
                  </a:lnTo>
                  <a:cubicBezTo>
                    <a:pt x="1407" y="146"/>
                    <a:pt x="1433" y="120"/>
                    <a:pt x="1433" y="77"/>
                  </a:cubicBezTo>
                  <a:cubicBezTo>
                    <a:pt x="1433" y="34"/>
                    <a:pt x="1390" y="0"/>
                    <a:pt x="135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2819675" y="1392075"/>
              <a:ext cx="36075" cy="3450"/>
            </a:xfrm>
            <a:custGeom>
              <a:avLst/>
              <a:gdLst/>
              <a:ahLst/>
              <a:cxnLst/>
              <a:rect l="l" t="t" r="r" b="b"/>
              <a:pathLst>
                <a:path w="1443" h="138" extrusionOk="0">
                  <a:moveTo>
                    <a:pt x="1399" y="1"/>
                  </a:moveTo>
                  <a:cubicBezTo>
                    <a:pt x="1305" y="86"/>
                    <a:pt x="919" y="86"/>
                    <a:pt x="713" y="86"/>
                  </a:cubicBezTo>
                  <a:cubicBezTo>
                    <a:pt x="541" y="86"/>
                    <a:pt x="370" y="86"/>
                    <a:pt x="198" y="78"/>
                  </a:cubicBezTo>
                  <a:cubicBezTo>
                    <a:pt x="138" y="78"/>
                    <a:pt x="52" y="61"/>
                    <a:pt x="9" y="26"/>
                  </a:cubicBezTo>
                  <a:cubicBezTo>
                    <a:pt x="1" y="35"/>
                    <a:pt x="1" y="44"/>
                    <a:pt x="1" y="61"/>
                  </a:cubicBezTo>
                  <a:cubicBezTo>
                    <a:pt x="1" y="104"/>
                    <a:pt x="27" y="138"/>
                    <a:pt x="69" y="138"/>
                  </a:cubicBezTo>
                  <a:lnTo>
                    <a:pt x="1356" y="138"/>
                  </a:lnTo>
                  <a:cubicBezTo>
                    <a:pt x="1399" y="138"/>
                    <a:pt x="1434" y="104"/>
                    <a:pt x="1434" y="61"/>
                  </a:cubicBezTo>
                  <a:cubicBezTo>
                    <a:pt x="1442" y="44"/>
                    <a:pt x="1425" y="9"/>
                    <a:pt x="139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2837275" y="1475725"/>
              <a:ext cx="1100" cy="9475"/>
            </a:xfrm>
            <a:custGeom>
              <a:avLst/>
              <a:gdLst/>
              <a:ahLst/>
              <a:cxnLst/>
              <a:rect l="l" t="t" r="r" b="b"/>
              <a:pathLst>
                <a:path w="44" h="379" extrusionOk="0">
                  <a:moveTo>
                    <a:pt x="26" y="1"/>
                  </a:moveTo>
                  <a:cubicBezTo>
                    <a:pt x="9" y="1"/>
                    <a:pt x="0" y="1"/>
                    <a:pt x="0" y="9"/>
                  </a:cubicBezTo>
                  <a:lnTo>
                    <a:pt x="0" y="370"/>
                  </a:lnTo>
                  <a:cubicBezTo>
                    <a:pt x="0" y="370"/>
                    <a:pt x="9" y="378"/>
                    <a:pt x="26" y="378"/>
                  </a:cubicBezTo>
                  <a:cubicBezTo>
                    <a:pt x="35" y="378"/>
                    <a:pt x="43" y="370"/>
                    <a:pt x="35" y="370"/>
                  </a:cubicBezTo>
                  <a:lnTo>
                    <a:pt x="35" y="9"/>
                  </a:lnTo>
                  <a:cubicBezTo>
                    <a:pt x="35" y="9"/>
                    <a:pt x="35" y="1"/>
                    <a:pt x="2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2848000" y="1475525"/>
              <a:ext cx="4525" cy="9675"/>
            </a:xfrm>
            <a:custGeom>
              <a:avLst/>
              <a:gdLst/>
              <a:ahLst/>
              <a:cxnLst/>
              <a:rect l="l" t="t" r="r" b="b"/>
              <a:pathLst>
                <a:path w="181" h="387" extrusionOk="0">
                  <a:moveTo>
                    <a:pt x="172" y="0"/>
                  </a:moveTo>
                  <a:cubicBezTo>
                    <a:pt x="163" y="0"/>
                    <a:pt x="146" y="0"/>
                    <a:pt x="146" y="9"/>
                  </a:cubicBezTo>
                  <a:lnTo>
                    <a:pt x="9" y="360"/>
                  </a:lnTo>
                  <a:cubicBezTo>
                    <a:pt x="0" y="378"/>
                    <a:pt x="9" y="386"/>
                    <a:pt x="26" y="386"/>
                  </a:cubicBezTo>
                  <a:cubicBezTo>
                    <a:pt x="35" y="386"/>
                    <a:pt x="35" y="386"/>
                    <a:pt x="43" y="378"/>
                  </a:cubicBezTo>
                  <a:lnTo>
                    <a:pt x="180" y="17"/>
                  </a:lnTo>
                  <a:cubicBezTo>
                    <a:pt x="180" y="9"/>
                    <a:pt x="180" y="0"/>
                    <a:pt x="17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2845000" y="1475525"/>
              <a:ext cx="4100" cy="9675"/>
            </a:xfrm>
            <a:custGeom>
              <a:avLst/>
              <a:gdLst/>
              <a:ahLst/>
              <a:cxnLst/>
              <a:rect l="l" t="t" r="r" b="b"/>
              <a:pathLst>
                <a:path w="164" h="387" extrusionOk="0">
                  <a:moveTo>
                    <a:pt x="155" y="0"/>
                  </a:moveTo>
                  <a:cubicBezTo>
                    <a:pt x="146" y="0"/>
                    <a:pt x="129" y="0"/>
                    <a:pt x="129" y="9"/>
                  </a:cubicBezTo>
                  <a:lnTo>
                    <a:pt x="17" y="360"/>
                  </a:lnTo>
                  <a:cubicBezTo>
                    <a:pt x="0" y="378"/>
                    <a:pt x="17" y="386"/>
                    <a:pt x="26" y="386"/>
                  </a:cubicBezTo>
                  <a:cubicBezTo>
                    <a:pt x="35" y="386"/>
                    <a:pt x="35" y="386"/>
                    <a:pt x="43" y="378"/>
                  </a:cubicBezTo>
                  <a:lnTo>
                    <a:pt x="163" y="17"/>
                  </a:lnTo>
                  <a:cubicBezTo>
                    <a:pt x="163" y="9"/>
                    <a:pt x="163" y="0"/>
                    <a:pt x="15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2842625" y="1475525"/>
              <a:ext cx="2825" cy="9675"/>
            </a:xfrm>
            <a:custGeom>
              <a:avLst/>
              <a:gdLst/>
              <a:ahLst/>
              <a:cxnLst/>
              <a:rect l="l" t="t" r="r" b="b"/>
              <a:pathLst>
                <a:path w="113" h="387" extrusionOk="0">
                  <a:moveTo>
                    <a:pt x="95" y="0"/>
                  </a:moveTo>
                  <a:cubicBezTo>
                    <a:pt x="87" y="0"/>
                    <a:pt x="78" y="0"/>
                    <a:pt x="78" y="9"/>
                  </a:cubicBezTo>
                  <a:lnTo>
                    <a:pt x="9" y="360"/>
                  </a:lnTo>
                  <a:cubicBezTo>
                    <a:pt x="1" y="378"/>
                    <a:pt x="9" y="386"/>
                    <a:pt x="27" y="386"/>
                  </a:cubicBezTo>
                  <a:cubicBezTo>
                    <a:pt x="35" y="386"/>
                    <a:pt x="35" y="386"/>
                    <a:pt x="44" y="378"/>
                  </a:cubicBezTo>
                  <a:lnTo>
                    <a:pt x="112" y="17"/>
                  </a:lnTo>
                  <a:cubicBezTo>
                    <a:pt x="112" y="9"/>
                    <a:pt x="112" y="0"/>
                    <a:pt x="9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2856350" y="1475575"/>
              <a:ext cx="6475" cy="9625"/>
            </a:xfrm>
            <a:custGeom>
              <a:avLst/>
              <a:gdLst/>
              <a:ahLst/>
              <a:cxnLst/>
              <a:rect l="l" t="t" r="r" b="b"/>
              <a:pathLst>
                <a:path w="259" h="385" extrusionOk="0">
                  <a:moveTo>
                    <a:pt x="230" y="0"/>
                  </a:moveTo>
                  <a:cubicBezTo>
                    <a:pt x="226" y="0"/>
                    <a:pt x="224" y="2"/>
                    <a:pt x="224" y="7"/>
                  </a:cubicBezTo>
                  <a:lnTo>
                    <a:pt x="9" y="358"/>
                  </a:lnTo>
                  <a:cubicBezTo>
                    <a:pt x="1" y="358"/>
                    <a:pt x="9" y="376"/>
                    <a:pt x="18" y="384"/>
                  </a:cubicBezTo>
                  <a:lnTo>
                    <a:pt x="35" y="384"/>
                  </a:lnTo>
                  <a:lnTo>
                    <a:pt x="250" y="32"/>
                  </a:lnTo>
                  <a:cubicBezTo>
                    <a:pt x="258" y="15"/>
                    <a:pt x="258" y="7"/>
                    <a:pt x="250" y="7"/>
                  </a:cubicBezTo>
                  <a:cubicBezTo>
                    <a:pt x="241" y="2"/>
                    <a:pt x="235" y="0"/>
                    <a:pt x="23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2853775" y="1475525"/>
              <a:ext cx="6250" cy="9675"/>
            </a:xfrm>
            <a:custGeom>
              <a:avLst/>
              <a:gdLst/>
              <a:ahLst/>
              <a:cxnLst/>
              <a:rect l="l" t="t" r="r" b="b"/>
              <a:pathLst>
                <a:path w="250" h="387" extrusionOk="0">
                  <a:moveTo>
                    <a:pt x="241" y="0"/>
                  </a:moveTo>
                  <a:cubicBezTo>
                    <a:pt x="233" y="0"/>
                    <a:pt x="215" y="0"/>
                    <a:pt x="215" y="9"/>
                  </a:cubicBezTo>
                  <a:lnTo>
                    <a:pt x="18" y="360"/>
                  </a:lnTo>
                  <a:cubicBezTo>
                    <a:pt x="1" y="360"/>
                    <a:pt x="18" y="378"/>
                    <a:pt x="27" y="386"/>
                  </a:cubicBezTo>
                  <a:cubicBezTo>
                    <a:pt x="35" y="386"/>
                    <a:pt x="35" y="386"/>
                    <a:pt x="52" y="378"/>
                  </a:cubicBezTo>
                  <a:lnTo>
                    <a:pt x="250" y="17"/>
                  </a:lnTo>
                  <a:cubicBezTo>
                    <a:pt x="250" y="9"/>
                    <a:pt x="250" y="0"/>
                    <a:pt x="24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2851000" y="1475525"/>
              <a:ext cx="5375" cy="9675"/>
            </a:xfrm>
            <a:custGeom>
              <a:avLst/>
              <a:gdLst/>
              <a:ahLst/>
              <a:cxnLst/>
              <a:rect l="l" t="t" r="r" b="b"/>
              <a:pathLst>
                <a:path w="215" h="387" extrusionOk="0">
                  <a:moveTo>
                    <a:pt x="206" y="0"/>
                  </a:moveTo>
                  <a:cubicBezTo>
                    <a:pt x="189" y="0"/>
                    <a:pt x="181" y="0"/>
                    <a:pt x="181" y="9"/>
                  </a:cubicBezTo>
                  <a:lnTo>
                    <a:pt x="9" y="360"/>
                  </a:lnTo>
                  <a:cubicBezTo>
                    <a:pt x="0" y="378"/>
                    <a:pt x="9" y="378"/>
                    <a:pt x="18" y="386"/>
                  </a:cubicBezTo>
                  <a:cubicBezTo>
                    <a:pt x="26" y="386"/>
                    <a:pt x="26" y="386"/>
                    <a:pt x="43" y="378"/>
                  </a:cubicBezTo>
                  <a:lnTo>
                    <a:pt x="215" y="17"/>
                  </a:lnTo>
                  <a:cubicBezTo>
                    <a:pt x="215" y="9"/>
                    <a:pt x="215" y="0"/>
                    <a:pt x="20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2840050" y="1475525"/>
              <a:ext cx="1750" cy="9675"/>
            </a:xfrm>
            <a:custGeom>
              <a:avLst/>
              <a:gdLst/>
              <a:ahLst/>
              <a:cxnLst/>
              <a:rect l="l" t="t" r="r" b="b"/>
              <a:pathLst>
                <a:path w="70" h="387" extrusionOk="0">
                  <a:moveTo>
                    <a:pt x="61" y="0"/>
                  </a:moveTo>
                  <a:cubicBezTo>
                    <a:pt x="52" y="0"/>
                    <a:pt x="35" y="0"/>
                    <a:pt x="35" y="9"/>
                  </a:cubicBezTo>
                  <a:lnTo>
                    <a:pt x="9" y="360"/>
                  </a:lnTo>
                  <a:cubicBezTo>
                    <a:pt x="1" y="378"/>
                    <a:pt x="9" y="386"/>
                    <a:pt x="18" y="386"/>
                  </a:cubicBezTo>
                  <a:cubicBezTo>
                    <a:pt x="27" y="386"/>
                    <a:pt x="35" y="378"/>
                    <a:pt x="44" y="378"/>
                  </a:cubicBezTo>
                  <a:lnTo>
                    <a:pt x="69" y="17"/>
                  </a:lnTo>
                  <a:cubicBezTo>
                    <a:pt x="69" y="9"/>
                    <a:pt x="69" y="0"/>
                    <a:pt x="6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2823325" y="1475525"/>
              <a:ext cx="4325" cy="9675"/>
            </a:xfrm>
            <a:custGeom>
              <a:avLst/>
              <a:gdLst/>
              <a:ahLst/>
              <a:cxnLst/>
              <a:rect l="l" t="t" r="r" b="b"/>
              <a:pathLst>
                <a:path w="173" h="387" extrusionOk="0">
                  <a:moveTo>
                    <a:pt x="9" y="0"/>
                  </a:moveTo>
                  <a:cubicBezTo>
                    <a:pt x="1" y="0"/>
                    <a:pt x="1" y="9"/>
                    <a:pt x="1" y="17"/>
                  </a:cubicBezTo>
                  <a:lnTo>
                    <a:pt x="138" y="378"/>
                  </a:lnTo>
                  <a:cubicBezTo>
                    <a:pt x="138" y="386"/>
                    <a:pt x="138" y="386"/>
                    <a:pt x="155" y="386"/>
                  </a:cubicBezTo>
                  <a:cubicBezTo>
                    <a:pt x="172" y="386"/>
                    <a:pt x="172" y="378"/>
                    <a:pt x="172" y="360"/>
                  </a:cubicBezTo>
                  <a:lnTo>
                    <a:pt x="35" y="9"/>
                  </a:lnTo>
                  <a:cubicBezTo>
                    <a:pt x="35" y="0"/>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2826750" y="1475525"/>
              <a:ext cx="3900" cy="9675"/>
            </a:xfrm>
            <a:custGeom>
              <a:avLst/>
              <a:gdLst/>
              <a:ahLst/>
              <a:cxnLst/>
              <a:rect l="l" t="t" r="r" b="b"/>
              <a:pathLst>
                <a:path w="156" h="387" extrusionOk="0">
                  <a:moveTo>
                    <a:pt x="18" y="0"/>
                  </a:moveTo>
                  <a:cubicBezTo>
                    <a:pt x="1" y="0"/>
                    <a:pt x="1" y="9"/>
                    <a:pt x="1" y="17"/>
                  </a:cubicBezTo>
                  <a:lnTo>
                    <a:pt x="121" y="378"/>
                  </a:lnTo>
                  <a:cubicBezTo>
                    <a:pt x="121" y="386"/>
                    <a:pt x="121" y="386"/>
                    <a:pt x="130" y="386"/>
                  </a:cubicBezTo>
                  <a:cubicBezTo>
                    <a:pt x="155" y="386"/>
                    <a:pt x="155" y="378"/>
                    <a:pt x="155" y="360"/>
                  </a:cubicBezTo>
                  <a:lnTo>
                    <a:pt x="35" y="9"/>
                  </a:lnTo>
                  <a:cubicBezTo>
                    <a:pt x="35" y="0"/>
                    <a:pt x="27"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2830825" y="1475525"/>
              <a:ext cx="2400" cy="9675"/>
            </a:xfrm>
            <a:custGeom>
              <a:avLst/>
              <a:gdLst/>
              <a:ahLst/>
              <a:cxnLst/>
              <a:rect l="l" t="t" r="r" b="b"/>
              <a:pathLst>
                <a:path w="96" h="387" extrusionOk="0">
                  <a:moveTo>
                    <a:pt x="10" y="0"/>
                  </a:moveTo>
                  <a:cubicBezTo>
                    <a:pt x="1" y="0"/>
                    <a:pt x="1" y="9"/>
                    <a:pt x="1" y="17"/>
                  </a:cubicBezTo>
                  <a:lnTo>
                    <a:pt x="70" y="378"/>
                  </a:lnTo>
                  <a:cubicBezTo>
                    <a:pt x="70" y="378"/>
                    <a:pt x="70" y="386"/>
                    <a:pt x="78" y="386"/>
                  </a:cubicBezTo>
                  <a:cubicBezTo>
                    <a:pt x="87" y="386"/>
                    <a:pt x="87" y="378"/>
                    <a:pt x="95" y="360"/>
                  </a:cubicBezTo>
                  <a:lnTo>
                    <a:pt x="35" y="9"/>
                  </a:lnTo>
                  <a:cubicBezTo>
                    <a:pt x="35" y="0"/>
                    <a:pt x="27" y="0"/>
                    <a:pt x="1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2813250" y="1475525"/>
              <a:ext cx="6025" cy="9675"/>
            </a:xfrm>
            <a:custGeom>
              <a:avLst/>
              <a:gdLst/>
              <a:ahLst/>
              <a:cxnLst/>
              <a:rect l="l" t="t" r="r" b="b"/>
              <a:pathLst>
                <a:path w="241" h="387" extrusionOk="0">
                  <a:moveTo>
                    <a:pt x="0" y="0"/>
                  </a:moveTo>
                  <a:lnTo>
                    <a:pt x="0" y="17"/>
                  </a:lnTo>
                  <a:lnTo>
                    <a:pt x="215" y="378"/>
                  </a:lnTo>
                  <a:cubicBezTo>
                    <a:pt x="215" y="386"/>
                    <a:pt x="215" y="386"/>
                    <a:pt x="223" y="386"/>
                  </a:cubicBezTo>
                  <a:cubicBezTo>
                    <a:pt x="241" y="378"/>
                    <a:pt x="241" y="360"/>
                    <a:pt x="232" y="352"/>
                  </a:cubicBezTo>
                  <a:lnTo>
                    <a:pt x="1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2815825" y="1475525"/>
              <a:ext cx="6025" cy="9675"/>
            </a:xfrm>
            <a:custGeom>
              <a:avLst/>
              <a:gdLst/>
              <a:ahLst/>
              <a:cxnLst/>
              <a:rect l="l" t="t" r="r" b="b"/>
              <a:pathLst>
                <a:path w="241" h="387" extrusionOk="0">
                  <a:moveTo>
                    <a:pt x="9" y="0"/>
                  </a:moveTo>
                  <a:cubicBezTo>
                    <a:pt x="0" y="0"/>
                    <a:pt x="0" y="9"/>
                    <a:pt x="0" y="17"/>
                  </a:cubicBezTo>
                  <a:lnTo>
                    <a:pt x="206" y="378"/>
                  </a:lnTo>
                  <a:cubicBezTo>
                    <a:pt x="206" y="386"/>
                    <a:pt x="206" y="386"/>
                    <a:pt x="215" y="386"/>
                  </a:cubicBezTo>
                  <a:cubicBezTo>
                    <a:pt x="241" y="378"/>
                    <a:pt x="241" y="378"/>
                    <a:pt x="223" y="360"/>
                  </a:cubicBezTo>
                  <a:lnTo>
                    <a:pt x="35" y="9"/>
                  </a:lnTo>
                  <a:cubicBezTo>
                    <a:pt x="35" y="0"/>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2819475" y="1475525"/>
              <a:ext cx="5175" cy="9675"/>
            </a:xfrm>
            <a:custGeom>
              <a:avLst/>
              <a:gdLst/>
              <a:ahLst/>
              <a:cxnLst/>
              <a:rect l="l" t="t" r="r" b="b"/>
              <a:pathLst>
                <a:path w="207" h="387" extrusionOk="0">
                  <a:moveTo>
                    <a:pt x="17" y="0"/>
                  </a:moveTo>
                  <a:cubicBezTo>
                    <a:pt x="0" y="0"/>
                    <a:pt x="0" y="9"/>
                    <a:pt x="0" y="17"/>
                  </a:cubicBezTo>
                  <a:lnTo>
                    <a:pt x="180" y="378"/>
                  </a:lnTo>
                  <a:cubicBezTo>
                    <a:pt x="180" y="386"/>
                    <a:pt x="180" y="386"/>
                    <a:pt x="189" y="386"/>
                  </a:cubicBezTo>
                  <a:cubicBezTo>
                    <a:pt x="206" y="386"/>
                    <a:pt x="206" y="378"/>
                    <a:pt x="206" y="360"/>
                  </a:cubicBezTo>
                  <a:lnTo>
                    <a:pt x="35" y="9"/>
                  </a:lnTo>
                  <a:cubicBezTo>
                    <a:pt x="35" y="0"/>
                    <a:pt x="26" y="0"/>
                    <a:pt x="1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2834050" y="1475525"/>
              <a:ext cx="1525" cy="9675"/>
            </a:xfrm>
            <a:custGeom>
              <a:avLst/>
              <a:gdLst/>
              <a:ahLst/>
              <a:cxnLst/>
              <a:rect l="l" t="t" r="r" b="b"/>
              <a:pathLst>
                <a:path w="61" h="387" extrusionOk="0">
                  <a:moveTo>
                    <a:pt x="9" y="0"/>
                  </a:moveTo>
                  <a:cubicBezTo>
                    <a:pt x="9" y="0"/>
                    <a:pt x="1" y="9"/>
                    <a:pt x="1" y="17"/>
                  </a:cubicBezTo>
                  <a:lnTo>
                    <a:pt x="26" y="378"/>
                  </a:lnTo>
                  <a:cubicBezTo>
                    <a:pt x="35" y="378"/>
                    <a:pt x="35" y="386"/>
                    <a:pt x="44" y="386"/>
                  </a:cubicBezTo>
                  <a:cubicBezTo>
                    <a:pt x="52" y="386"/>
                    <a:pt x="61" y="378"/>
                    <a:pt x="61" y="360"/>
                  </a:cubicBezTo>
                  <a:lnTo>
                    <a:pt x="35" y="9"/>
                  </a:lnTo>
                  <a:cubicBezTo>
                    <a:pt x="35" y="9"/>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2811325" y="1463500"/>
              <a:ext cx="53000" cy="1525"/>
            </a:xfrm>
            <a:custGeom>
              <a:avLst/>
              <a:gdLst/>
              <a:ahLst/>
              <a:cxnLst/>
              <a:rect l="l" t="t" r="r" b="b"/>
              <a:pathLst>
                <a:path w="2120" h="61" extrusionOk="0">
                  <a:moveTo>
                    <a:pt x="35" y="1"/>
                  </a:moveTo>
                  <a:cubicBezTo>
                    <a:pt x="9" y="1"/>
                    <a:pt x="0" y="9"/>
                    <a:pt x="0" y="26"/>
                  </a:cubicBezTo>
                  <a:cubicBezTo>
                    <a:pt x="0" y="52"/>
                    <a:pt x="9" y="61"/>
                    <a:pt x="35" y="61"/>
                  </a:cubicBezTo>
                  <a:lnTo>
                    <a:pt x="2094" y="61"/>
                  </a:lnTo>
                  <a:cubicBezTo>
                    <a:pt x="2111" y="61"/>
                    <a:pt x="2119" y="52"/>
                    <a:pt x="2119" y="26"/>
                  </a:cubicBezTo>
                  <a:cubicBezTo>
                    <a:pt x="2119" y="9"/>
                    <a:pt x="2102" y="1"/>
                    <a:pt x="207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2829125" y="1464150"/>
              <a:ext cx="1100" cy="10325"/>
            </a:xfrm>
            <a:custGeom>
              <a:avLst/>
              <a:gdLst/>
              <a:ahLst/>
              <a:cxnLst/>
              <a:rect l="l" t="t" r="r" b="b"/>
              <a:pathLst>
                <a:path w="44" h="413" extrusionOk="0">
                  <a:moveTo>
                    <a:pt x="26" y="0"/>
                  </a:moveTo>
                  <a:cubicBezTo>
                    <a:pt x="17" y="0"/>
                    <a:pt x="0" y="18"/>
                    <a:pt x="0" y="26"/>
                  </a:cubicBezTo>
                  <a:lnTo>
                    <a:pt x="0" y="387"/>
                  </a:lnTo>
                  <a:cubicBezTo>
                    <a:pt x="0" y="395"/>
                    <a:pt x="17" y="412"/>
                    <a:pt x="26" y="412"/>
                  </a:cubicBezTo>
                  <a:cubicBezTo>
                    <a:pt x="35" y="412"/>
                    <a:pt x="43" y="404"/>
                    <a:pt x="43" y="387"/>
                  </a:cubicBezTo>
                  <a:lnTo>
                    <a:pt x="43" y="26"/>
                  </a:lnTo>
                  <a:cubicBezTo>
                    <a:pt x="43"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2860875" y="1464150"/>
              <a:ext cx="1075" cy="10325"/>
            </a:xfrm>
            <a:custGeom>
              <a:avLst/>
              <a:gdLst/>
              <a:ahLst/>
              <a:cxnLst/>
              <a:rect l="l" t="t" r="r" b="b"/>
              <a:pathLst>
                <a:path w="43" h="413" extrusionOk="0">
                  <a:moveTo>
                    <a:pt x="26" y="0"/>
                  </a:moveTo>
                  <a:cubicBezTo>
                    <a:pt x="9" y="0"/>
                    <a:pt x="0" y="18"/>
                    <a:pt x="0" y="26"/>
                  </a:cubicBezTo>
                  <a:lnTo>
                    <a:pt x="0" y="387"/>
                  </a:lnTo>
                  <a:cubicBezTo>
                    <a:pt x="0" y="395"/>
                    <a:pt x="9" y="412"/>
                    <a:pt x="26" y="412"/>
                  </a:cubicBezTo>
                  <a:cubicBezTo>
                    <a:pt x="34" y="412"/>
                    <a:pt x="43" y="404"/>
                    <a:pt x="43" y="387"/>
                  </a:cubicBezTo>
                  <a:lnTo>
                    <a:pt x="43" y="26"/>
                  </a:lnTo>
                  <a:cubicBezTo>
                    <a:pt x="43" y="18"/>
                    <a:pt x="34"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2845000" y="1464150"/>
              <a:ext cx="1100" cy="10325"/>
            </a:xfrm>
            <a:custGeom>
              <a:avLst/>
              <a:gdLst/>
              <a:ahLst/>
              <a:cxnLst/>
              <a:rect l="l" t="t" r="r" b="b"/>
              <a:pathLst>
                <a:path w="44" h="413" extrusionOk="0">
                  <a:moveTo>
                    <a:pt x="26" y="0"/>
                  </a:moveTo>
                  <a:cubicBezTo>
                    <a:pt x="17" y="0"/>
                    <a:pt x="0" y="18"/>
                    <a:pt x="0" y="26"/>
                  </a:cubicBezTo>
                  <a:lnTo>
                    <a:pt x="0" y="387"/>
                  </a:lnTo>
                  <a:cubicBezTo>
                    <a:pt x="0" y="395"/>
                    <a:pt x="17" y="412"/>
                    <a:pt x="26" y="412"/>
                  </a:cubicBezTo>
                  <a:cubicBezTo>
                    <a:pt x="35" y="412"/>
                    <a:pt x="43" y="404"/>
                    <a:pt x="43" y="387"/>
                  </a:cubicBezTo>
                  <a:lnTo>
                    <a:pt x="43" y="26"/>
                  </a:lnTo>
                  <a:cubicBezTo>
                    <a:pt x="43"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2837275" y="1464150"/>
              <a:ext cx="1100" cy="10325"/>
            </a:xfrm>
            <a:custGeom>
              <a:avLst/>
              <a:gdLst/>
              <a:ahLst/>
              <a:cxnLst/>
              <a:rect l="l" t="t" r="r" b="b"/>
              <a:pathLst>
                <a:path w="44" h="413" extrusionOk="0">
                  <a:moveTo>
                    <a:pt x="17" y="0"/>
                  </a:moveTo>
                  <a:cubicBezTo>
                    <a:pt x="9" y="0"/>
                    <a:pt x="0" y="18"/>
                    <a:pt x="0" y="26"/>
                  </a:cubicBezTo>
                  <a:lnTo>
                    <a:pt x="0" y="387"/>
                  </a:lnTo>
                  <a:cubicBezTo>
                    <a:pt x="0" y="395"/>
                    <a:pt x="9" y="412"/>
                    <a:pt x="17" y="412"/>
                  </a:cubicBezTo>
                  <a:cubicBezTo>
                    <a:pt x="35" y="412"/>
                    <a:pt x="43" y="404"/>
                    <a:pt x="43" y="387"/>
                  </a:cubicBezTo>
                  <a:lnTo>
                    <a:pt x="43" y="26"/>
                  </a:lnTo>
                  <a:cubicBezTo>
                    <a:pt x="43" y="18"/>
                    <a:pt x="35" y="0"/>
                    <a:pt x="1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2853150" y="1464150"/>
              <a:ext cx="1100" cy="10325"/>
            </a:xfrm>
            <a:custGeom>
              <a:avLst/>
              <a:gdLst/>
              <a:ahLst/>
              <a:cxnLst/>
              <a:rect l="l" t="t" r="r" b="b"/>
              <a:pathLst>
                <a:path w="44" h="413" extrusionOk="0">
                  <a:moveTo>
                    <a:pt x="17" y="0"/>
                  </a:moveTo>
                  <a:cubicBezTo>
                    <a:pt x="9" y="0"/>
                    <a:pt x="0" y="18"/>
                    <a:pt x="0" y="26"/>
                  </a:cubicBezTo>
                  <a:lnTo>
                    <a:pt x="0" y="387"/>
                  </a:lnTo>
                  <a:cubicBezTo>
                    <a:pt x="0" y="395"/>
                    <a:pt x="9" y="412"/>
                    <a:pt x="17" y="412"/>
                  </a:cubicBezTo>
                  <a:cubicBezTo>
                    <a:pt x="35" y="412"/>
                    <a:pt x="43" y="404"/>
                    <a:pt x="43" y="387"/>
                  </a:cubicBezTo>
                  <a:lnTo>
                    <a:pt x="43" y="26"/>
                  </a:lnTo>
                  <a:cubicBezTo>
                    <a:pt x="43" y="18"/>
                    <a:pt x="35" y="0"/>
                    <a:pt x="1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2849075" y="1464150"/>
              <a:ext cx="1100" cy="10325"/>
            </a:xfrm>
            <a:custGeom>
              <a:avLst/>
              <a:gdLst/>
              <a:ahLst/>
              <a:cxnLst/>
              <a:rect l="l" t="t" r="r" b="b"/>
              <a:pathLst>
                <a:path w="44" h="413" extrusionOk="0">
                  <a:moveTo>
                    <a:pt x="26" y="0"/>
                  </a:moveTo>
                  <a:cubicBezTo>
                    <a:pt x="9" y="0"/>
                    <a:pt x="0" y="18"/>
                    <a:pt x="0" y="26"/>
                  </a:cubicBezTo>
                  <a:lnTo>
                    <a:pt x="0" y="387"/>
                  </a:lnTo>
                  <a:cubicBezTo>
                    <a:pt x="0" y="395"/>
                    <a:pt x="9" y="412"/>
                    <a:pt x="26" y="412"/>
                  </a:cubicBezTo>
                  <a:cubicBezTo>
                    <a:pt x="35" y="412"/>
                    <a:pt x="43" y="404"/>
                    <a:pt x="43" y="387"/>
                  </a:cubicBezTo>
                  <a:lnTo>
                    <a:pt x="43" y="26"/>
                  </a:lnTo>
                  <a:cubicBezTo>
                    <a:pt x="43"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2857000" y="1464150"/>
              <a:ext cx="1325" cy="10325"/>
            </a:xfrm>
            <a:custGeom>
              <a:avLst/>
              <a:gdLst/>
              <a:ahLst/>
              <a:cxnLst/>
              <a:rect l="l" t="t" r="r" b="b"/>
              <a:pathLst>
                <a:path w="53" h="413" extrusionOk="0">
                  <a:moveTo>
                    <a:pt x="26" y="0"/>
                  </a:moveTo>
                  <a:cubicBezTo>
                    <a:pt x="18" y="0"/>
                    <a:pt x="1" y="18"/>
                    <a:pt x="1" y="26"/>
                  </a:cubicBezTo>
                  <a:lnTo>
                    <a:pt x="1" y="387"/>
                  </a:lnTo>
                  <a:cubicBezTo>
                    <a:pt x="1" y="395"/>
                    <a:pt x="18" y="412"/>
                    <a:pt x="26" y="412"/>
                  </a:cubicBezTo>
                  <a:cubicBezTo>
                    <a:pt x="35" y="412"/>
                    <a:pt x="52" y="404"/>
                    <a:pt x="52" y="387"/>
                  </a:cubicBezTo>
                  <a:lnTo>
                    <a:pt x="52" y="26"/>
                  </a:lnTo>
                  <a:cubicBezTo>
                    <a:pt x="52"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2841350" y="1464150"/>
              <a:ext cx="1100" cy="10325"/>
            </a:xfrm>
            <a:custGeom>
              <a:avLst/>
              <a:gdLst/>
              <a:ahLst/>
              <a:cxnLst/>
              <a:rect l="l" t="t" r="r" b="b"/>
              <a:pathLst>
                <a:path w="44" h="413" extrusionOk="0">
                  <a:moveTo>
                    <a:pt x="17" y="0"/>
                  </a:moveTo>
                  <a:cubicBezTo>
                    <a:pt x="9" y="0"/>
                    <a:pt x="0" y="18"/>
                    <a:pt x="0" y="26"/>
                  </a:cubicBezTo>
                  <a:lnTo>
                    <a:pt x="0" y="387"/>
                  </a:lnTo>
                  <a:cubicBezTo>
                    <a:pt x="0" y="395"/>
                    <a:pt x="9" y="412"/>
                    <a:pt x="17" y="412"/>
                  </a:cubicBezTo>
                  <a:cubicBezTo>
                    <a:pt x="26" y="412"/>
                    <a:pt x="43" y="404"/>
                    <a:pt x="43" y="387"/>
                  </a:cubicBezTo>
                  <a:lnTo>
                    <a:pt x="43" y="26"/>
                  </a:lnTo>
                  <a:cubicBezTo>
                    <a:pt x="43" y="18"/>
                    <a:pt x="26" y="0"/>
                    <a:pt x="1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2833200" y="1464150"/>
              <a:ext cx="1100" cy="10325"/>
            </a:xfrm>
            <a:custGeom>
              <a:avLst/>
              <a:gdLst/>
              <a:ahLst/>
              <a:cxnLst/>
              <a:rect l="l" t="t" r="r" b="b"/>
              <a:pathLst>
                <a:path w="44" h="413" extrusionOk="0">
                  <a:moveTo>
                    <a:pt x="26" y="0"/>
                  </a:moveTo>
                  <a:cubicBezTo>
                    <a:pt x="9" y="0"/>
                    <a:pt x="0" y="18"/>
                    <a:pt x="0" y="26"/>
                  </a:cubicBezTo>
                  <a:lnTo>
                    <a:pt x="0" y="387"/>
                  </a:lnTo>
                  <a:cubicBezTo>
                    <a:pt x="0" y="395"/>
                    <a:pt x="9" y="412"/>
                    <a:pt x="26" y="412"/>
                  </a:cubicBezTo>
                  <a:cubicBezTo>
                    <a:pt x="35" y="412"/>
                    <a:pt x="43" y="404"/>
                    <a:pt x="43" y="387"/>
                  </a:cubicBezTo>
                  <a:lnTo>
                    <a:pt x="43" y="26"/>
                  </a:lnTo>
                  <a:cubicBezTo>
                    <a:pt x="43"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2813450" y="1464150"/>
              <a:ext cx="1100" cy="10325"/>
            </a:xfrm>
            <a:custGeom>
              <a:avLst/>
              <a:gdLst/>
              <a:ahLst/>
              <a:cxnLst/>
              <a:rect l="l" t="t" r="r" b="b"/>
              <a:pathLst>
                <a:path w="44" h="413" extrusionOk="0">
                  <a:moveTo>
                    <a:pt x="18" y="0"/>
                  </a:moveTo>
                  <a:cubicBezTo>
                    <a:pt x="10" y="0"/>
                    <a:pt x="1" y="18"/>
                    <a:pt x="1" y="26"/>
                  </a:cubicBezTo>
                  <a:lnTo>
                    <a:pt x="1" y="387"/>
                  </a:lnTo>
                  <a:cubicBezTo>
                    <a:pt x="1" y="395"/>
                    <a:pt x="10" y="412"/>
                    <a:pt x="18" y="412"/>
                  </a:cubicBezTo>
                  <a:cubicBezTo>
                    <a:pt x="27" y="412"/>
                    <a:pt x="44" y="404"/>
                    <a:pt x="44" y="387"/>
                  </a:cubicBezTo>
                  <a:lnTo>
                    <a:pt x="44" y="26"/>
                  </a:lnTo>
                  <a:cubicBezTo>
                    <a:pt x="44" y="18"/>
                    <a:pt x="27"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2821400" y="1464150"/>
              <a:ext cx="1100" cy="10325"/>
            </a:xfrm>
            <a:custGeom>
              <a:avLst/>
              <a:gdLst/>
              <a:ahLst/>
              <a:cxnLst/>
              <a:rect l="l" t="t" r="r" b="b"/>
              <a:pathLst>
                <a:path w="44" h="413" extrusionOk="0">
                  <a:moveTo>
                    <a:pt x="26" y="0"/>
                  </a:moveTo>
                  <a:cubicBezTo>
                    <a:pt x="9" y="0"/>
                    <a:pt x="0" y="18"/>
                    <a:pt x="0" y="26"/>
                  </a:cubicBezTo>
                  <a:lnTo>
                    <a:pt x="0" y="387"/>
                  </a:lnTo>
                  <a:cubicBezTo>
                    <a:pt x="0" y="395"/>
                    <a:pt x="9" y="412"/>
                    <a:pt x="26" y="412"/>
                  </a:cubicBezTo>
                  <a:cubicBezTo>
                    <a:pt x="35" y="412"/>
                    <a:pt x="43" y="404"/>
                    <a:pt x="43" y="387"/>
                  </a:cubicBezTo>
                  <a:lnTo>
                    <a:pt x="43" y="26"/>
                  </a:lnTo>
                  <a:cubicBezTo>
                    <a:pt x="43"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2825250" y="1464150"/>
              <a:ext cx="1100" cy="10325"/>
            </a:xfrm>
            <a:custGeom>
              <a:avLst/>
              <a:gdLst/>
              <a:ahLst/>
              <a:cxnLst/>
              <a:rect l="l" t="t" r="r" b="b"/>
              <a:pathLst>
                <a:path w="44" h="413" extrusionOk="0">
                  <a:moveTo>
                    <a:pt x="18" y="0"/>
                  </a:moveTo>
                  <a:cubicBezTo>
                    <a:pt x="9" y="0"/>
                    <a:pt x="1" y="18"/>
                    <a:pt x="1" y="26"/>
                  </a:cubicBezTo>
                  <a:lnTo>
                    <a:pt x="1" y="387"/>
                  </a:lnTo>
                  <a:cubicBezTo>
                    <a:pt x="1" y="395"/>
                    <a:pt x="9" y="412"/>
                    <a:pt x="18" y="412"/>
                  </a:cubicBezTo>
                  <a:cubicBezTo>
                    <a:pt x="27" y="412"/>
                    <a:pt x="44" y="404"/>
                    <a:pt x="44" y="387"/>
                  </a:cubicBezTo>
                  <a:lnTo>
                    <a:pt x="44" y="26"/>
                  </a:lnTo>
                  <a:cubicBezTo>
                    <a:pt x="44" y="18"/>
                    <a:pt x="27"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2817325" y="1464150"/>
              <a:ext cx="1300" cy="10325"/>
            </a:xfrm>
            <a:custGeom>
              <a:avLst/>
              <a:gdLst/>
              <a:ahLst/>
              <a:cxnLst/>
              <a:rect l="l" t="t" r="r" b="b"/>
              <a:pathLst>
                <a:path w="52" h="413" extrusionOk="0">
                  <a:moveTo>
                    <a:pt x="26" y="0"/>
                  </a:moveTo>
                  <a:cubicBezTo>
                    <a:pt x="18" y="0"/>
                    <a:pt x="0" y="18"/>
                    <a:pt x="0" y="26"/>
                  </a:cubicBezTo>
                  <a:lnTo>
                    <a:pt x="0" y="387"/>
                  </a:lnTo>
                  <a:cubicBezTo>
                    <a:pt x="0" y="395"/>
                    <a:pt x="18" y="412"/>
                    <a:pt x="26" y="412"/>
                  </a:cubicBezTo>
                  <a:cubicBezTo>
                    <a:pt x="35" y="412"/>
                    <a:pt x="52" y="404"/>
                    <a:pt x="52" y="387"/>
                  </a:cubicBezTo>
                  <a:lnTo>
                    <a:pt x="52" y="26"/>
                  </a:lnTo>
                  <a:cubicBezTo>
                    <a:pt x="52" y="18"/>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2811525" y="1472725"/>
              <a:ext cx="52800" cy="3900"/>
            </a:xfrm>
            <a:custGeom>
              <a:avLst/>
              <a:gdLst/>
              <a:ahLst/>
              <a:cxnLst/>
              <a:rect l="l" t="t" r="r" b="b"/>
              <a:pathLst>
                <a:path w="2112" h="156" extrusionOk="0">
                  <a:moveTo>
                    <a:pt x="78" y="1"/>
                  </a:moveTo>
                  <a:cubicBezTo>
                    <a:pt x="35" y="1"/>
                    <a:pt x="1" y="35"/>
                    <a:pt x="1" y="78"/>
                  </a:cubicBezTo>
                  <a:cubicBezTo>
                    <a:pt x="1" y="121"/>
                    <a:pt x="35" y="155"/>
                    <a:pt x="78" y="155"/>
                  </a:cubicBezTo>
                  <a:lnTo>
                    <a:pt x="2034" y="155"/>
                  </a:lnTo>
                  <a:cubicBezTo>
                    <a:pt x="2086" y="155"/>
                    <a:pt x="2111" y="121"/>
                    <a:pt x="2111" y="78"/>
                  </a:cubicBezTo>
                  <a:cubicBezTo>
                    <a:pt x="2111" y="35"/>
                    <a:pt x="2086" y="1"/>
                    <a:pt x="203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2811525" y="1472725"/>
              <a:ext cx="52800" cy="4100"/>
            </a:xfrm>
            <a:custGeom>
              <a:avLst/>
              <a:gdLst/>
              <a:ahLst/>
              <a:cxnLst/>
              <a:rect l="l" t="t" r="r" b="b"/>
              <a:pathLst>
                <a:path w="2112" h="164" extrusionOk="0">
                  <a:moveTo>
                    <a:pt x="2026" y="1"/>
                  </a:moveTo>
                  <a:cubicBezTo>
                    <a:pt x="1983" y="44"/>
                    <a:pt x="1931" y="78"/>
                    <a:pt x="1880" y="86"/>
                  </a:cubicBezTo>
                  <a:cubicBezTo>
                    <a:pt x="1774" y="106"/>
                    <a:pt x="1667" y="111"/>
                    <a:pt x="1560" y="111"/>
                  </a:cubicBezTo>
                  <a:cubicBezTo>
                    <a:pt x="1431" y="111"/>
                    <a:pt x="1303" y="104"/>
                    <a:pt x="1176" y="104"/>
                  </a:cubicBezTo>
                  <a:cubicBezTo>
                    <a:pt x="1118" y="99"/>
                    <a:pt x="1061" y="98"/>
                    <a:pt x="1003" y="98"/>
                  </a:cubicBezTo>
                  <a:cubicBezTo>
                    <a:pt x="820" y="98"/>
                    <a:pt x="638" y="114"/>
                    <a:pt x="455" y="121"/>
                  </a:cubicBezTo>
                  <a:cubicBezTo>
                    <a:pt x="430" y="121"/>
                    <a:pt x="404" y="121"/>
                    <a:pt x="378" y="121"/>
                  </a:cubicBezTo>
                  <a:cubicBezTo>
                    <a:pt x="248" y="121"/>
                    <a:pt x="117" y="115"/>
                    <a:pt x="9" y="44"/>
                  </a:cubicBezTo>
                  <a:cubicBezTo>
                    <a:pt x="1" y="61"/>
                    <a:pt x="1" y="69"/>
                    <a:pt x="1" y="86"/>
                  </a:cubicBezTo>
                  <a:cubicBezTo>
                    <a:pt x="1" y="129"/>
                    <a:pt x="35" y="164"/>
                    <a:pt x="78" y="164"/>
                  </a:cubicBezTo>
                  <a:lnTo>
                    <a:pt x="2034" y="164"/>
                  </a:lnTo>
                  <a:cubicBezTo>
                    <a:pt x="2077" y="164"/>
                    <a:pt x="2111" y="129"/>
                    <a:pt x="2111" y="86"/>
                  </a:cubicBezTo>
                  <a:cubicBezTo>
                    <a:pt x="2111" y="35"/>
                    <a:pt x="2086" y="1"/>
                    <a:pt x="203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2828900" y="1539875"/>
              <a:ext cx="900" cy="9675"/>
            </a:xfrm>
            <a:custGeom>
              <a:avLst/>
              <a:gdLst/>
              <a:ahLst/>
              <a:cxnLst/>
              <a:rect l="l" t="t" r="r" b="b"/>
              <a:pathLst>
                <a:path w="36" h="387" extrusionOk="0">
                  <a:moveTo>
                    <a:pt x="26" y="0"/>
                  </a:moveTo>
                  <a:cubicBezTo>
                    <a:pt x="18" y="0"/>
                    <a:pt x="1" y="9"/>
                    <a:pt x="1" y="17"/>
                  </a:cubicBezTo>
                  <a:lnTo>
                    <a:pt x="1" y="378"/>
                  </a:lnTo>
                  <a:cubicBezTo>
                    <a:pt x="1" y="378"/>
                    <a:pt x="18" y="386"/>
                    <a:pt x="26" y="386"/>
                  </a:cubicBezTo>
                  <a:cubicBezTo>
                    <a:pt x="26" y="386"/>
                    <a:pt x="35" y="386"/>
                    <a:pt x="35" y="378"/>
                  </a:cubicBezTo>
                  <a:lnTo>
                    <a:pt x="35" y="17"/>
                  </a:lnTo>
                  <a:cubicBezTo>
                    <a:pt x="35" y="9"/>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2846075" y="1539875"/>
              <a:ext cx="650" cy="9675"/>
            </a:xfrm>
            <a:custGeom>
              <a:avLst/>
              <a:gdLst/>
              <a:ahLst/>
              <a:cxnLst/>
              <a:rect l="l" t="t" r="r" b="b"/>
              <a:pathLst>
                <a:path w="26" h="387" extrusionOk="0">
                  <a:moveTo>
                    <a:pt x="9" y="0"/>
                  </a:moveTo>
                  <a:cubicBezTo>
                    <a:pt x="9" y="0"/>
                    <a:pt x="0" y="9"/>
                    <a:pt x="0" y="17"/>
                  </a:cubicBezTo>
                  <a:lnTo>
                    <a:pt x="0" y="378"/>
                  </a:lnTo>
                  <a:cubicBezTo>
                    <a:pt x="0" y="378"/>
                    <a:pt x="0" y="386"/>
                    <a:pt x="9" y="386"/>
                  </a:cubicBezTo>
                  <a:cubicBezTo>
                    <a:pt x="9" y="386"/>
                    <a:pt x="26" y="386"/>
                    <a:pt x="26" y="378"/>
                  </a:cubicBezTo>
                  <a:lnTo>
                    <a:pt x="26" y="17"/>
                  </a:lnTo>
                  <a:cubicBezTo>
                    <a:pt x="26" y="9"/>
                    <a:pt x="9"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2842625" y="1539875"/>
              <a:ext cx="675" cy="9675"/>
            </a:xfrm>
            <a:custGeom>
              <a:avLst/>
              <a:gdLst/>
              <a:ahLst/>
              <a:cxnLst/>
              <a:rect l="l" t="t" r="r" b="b"/>
              <a:pathLst>
                <a:path w="27" h="387" extrusionOk="0">
                  <a:moveTo>
                    <a:pt x="9" y="0"/>
                  </a:moveTo>
                  <a:cubicBezTo>
                    <a:pt x="9" y="0"/>
                    <a:pt x="1" y="9"/>
                    <a:pt x="1" y="17"/>
                  </a:cubicBezTo>
                  <a:lnTo>
                    <a:pt x="1" y="378"/>
                  </a:lnTo>
                  <a:cubicBezTo>
                    <a:pt x="1" y="378"/>
                    <a:pt x="1" y="386"/>
                    <a:pt x="9" y="386"/>
                  </a:cubicBezTo>
                  <a:cubicBezTo>
                    <a:pt x="27" y="386"/>
                    <a:pt x="27" y="386"/>
                    <a:pt x="27" y="378"/>
                  </a:cubicBezTo>
                  <a:lnTo>
                    <a:pt x="27" y="17"/>
                  </a:lnTo>
                  <a:cubicBezTo>
                    <a:pt x="27" y="9"/>
                    <a:pt x="27"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2838975" y="1539875"/>
              <a:ext cx="1100" cy="9675"/>
            </a:xfrm>
            <a:custGeom>
              <a:avLst/>
              <a:gdLst/>
              <a:ahLst/>
              <a:cxnLst/>
              <a:rect l="l" t="t" r="r" b="b"/>
              <a:pathLst>
                <a:path w="44" h="387" extrusionOk="0">
                  <a:moveTo>
                    <a:pt x="18" y="0"/>
                  </a:moveTo>
                  <a:cubicBezTo>
                    <a:pt x="10" y="0"/>
                    <a:pt x="1" y="9"/>
                    <a:pt x="1" y="17"/>
                  </a:cubicBezTo>
                  <a:lnTo>
                    <a:pt x="1" y="378"/>
                  </a:lnTo>
                  <a:cubicBezTo>
                    <a:pt x="1" y="378"/>
                    <a:pt x="10" y="386"/>
                    <a:pt x="18" y="386"/>
                  </a:cubicBezTo>
                  <a:cubicBezTo>
                    <a:pt x="27" y="386"/>
                    <a:pt x="44" y="386"/>
                    <a:pt x="27" y="378"/>
                  </a:cubicBezTo>
                  <a:lnTo>
                    <a:pt x="27" y="17"/>
                  </a:lnTo>
                  <a:cubicBezTo>
                    <a:pt x="27" y="9"/>
                    <a:pt x="27"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2832125" y="1539875"/>
              <a:ext cx="1100" cy="9675"/>
            </a:xfrm>
            <a:custGeom>
              <a:avLst/>
              <a:gdLst/>
              <a:ahLst/>
              <a:cxnLst/>
              <a:rect l="l" t="t" r="r" b="b"/>
              <a:pathLst>
                <a:path w="44" h="387" extrusionOk="0">
                  <a:moveTo>
                    <a:pt x="26" y="0"/>
                  </a:moveTo>
                  <a:cubicBezTo>
                    <a:pt x="18" y="0"/>
                    <a:pt x="0" y="9"/>
                    <a:pt x="0" y="17"/>
                  </a:cubicBezTo>
                  <a:lnTo>
                    <a:pt x="0" y="378"/>
                  </a:lnTo>
                  <a:cubicBezTo>
                    <a:pt x="0" y="378"/>
                    <a:pt x="18" y="386"/>
                    <a:pt x="26" y="386"/>
                  </a:cubicBezTo>
                  <a:cubicBezTo>
                    <a:pt x="35" y="386"/>
                    <a:pt x="43" y="386"/>
                    <a:pt x="35" y="378"/>
                  </a:cubicBezTo>
                  <a:lnTo>
                    <a:pt x="35" y="17"/>
                  </a:lnTo>
                  <a:cubicBezTo>
                    <a:pt x="35" y="9"/>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2835975" y="1539875"/>
              <a:ext cx="900" cy="9675"/>
            </a:xfrm>
            <a:custGeom>
              <a:avLst/>
              <a:gdLst/>
              <a:ahLst/>
              <a:cxnLst/>
              <a:rect l="l" t="t" r="r" b="b"/>
              <a:pathLst>
                <a:path w="36" h="387" extrusionOk="0">
                  <a:moveTo>
                    <a:pt x="9" y="0"/>
                  </a:moveTo>
                  <a:cubicBezTo>
                    <a:pt x="9" y="0"/>
                    <a:pt x="1" y="9"/>
                    <a:pt x="1" y="17"/>
                  </a:cubicBezTo>
                  <a:lnTo>
                    <a:pt x="1" y="378"/>
                  </a:lnTo>
                  <a:cubicBezTo>
                    <a:pt x="1" y="378"/>
                    <a:pt x="1" y="386"/>
                    <a:pt x="9" y="386"/>
                  </a:cubicBezTo>
                  <a:cubicBezTo>
                    <a:pt x="18" y="386"/>
                    <a:pt x="18" y="386"/>
                    <a:pt x="35" y="378"/>
                  </a:cubicBezTo>
                  <a:lnTo>
                    <a:pt x="35" y="17"/>
                  </a:lnTo>
                  <a:cubicBezTo>
                    <a:pt x="35" y="9"/>
                    <a:pt x="18"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2856575" y="1539875"/>
              <a:ext cx="4525" cy="9675"/>
            </a:xfrm>
            <a:custGeom>
              <a:avLst/>
              <a:gdLst/>
              <a:ahLst/>
              <a:cxnLst/>
              <a:rect l="l" t="t" r="r" b="b"/>
              <a:pathLst>
                <a:path w="181" h="387" extrusionOk="0">
                  <a:moveTo>
                    <a:pt x="172" y="0"/>
                  </a:moveTo>
                  <a:cubicBezTo>
                    <a:pt x="164" y="0"/>
                    <a:pt x="146" y="0"/>
                    <a:pt x="146" y="9"/>
                  </a:cubicBezTo>
                  <a:lnTo>
                    <a:pt x="9" y="360"/>
                  </a:lnTo>
                  <a:cubicBezTo>
                    <a:pt x="0" y="378"/>
                    <a:pt x="9" y="386"/>
                    <a:pt x="18" y="386"/>
                  </a:cubicBezTo>
                  <a:cubicBezTo>
                    <a:pt x="18" y="386"/>
                    <a:pt x="35" y="386"/>
                    <a:pt x="43" y="378"/>
                  </a:cubicBezTo>
                  <a:lnTo>
                    <a:pt x="181" y="17"/>
                  </a:lnTo>
                  <a:cubicBezTo>
                    <a:pt x="181" y="9"/>
                    <a:pt x="181" y="0"/>
                    <a:pt x="17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2853575" y="1539875"/>
              <a:ext cx="4100" cy="9675"/>
            </a:xfrm>
            <a:custGeom>
              <a:avLst/>
              <a:gdLst/>
              <a:ahLst/>
              <a:cxnLst/>
              <a:rect l="l" t="t" r="r" b="b"/>
              <a:pathLst>
                <a:path w="164" h="387" extrusionOk="0">
                  <a:moveTo>
                    <a:pt x="155" y="0"/>
                  </a:moveTo>
                  <a:cubicBezTo>
                    <a:pt x="146" y="0"/>
                    <a:pt x="129" y="0"/>
                    <a:pt x="129" y="9"/>
                  </a:cubicBezTo>
                  <a:lnTo>
                    <a:pt x="18" y="360"/>
                  </a:lnTo>
                  <a:cubicBezTo>
                    <a:pt x="0" y="378"/>
                    <a:pt x="18" y="386"/>
                    <a:pt x="26" y="386"/>
                  </a:cubicBezTo>
                  <a:cubicBezTo>
                    <a:pt x="26" y="386"/>
                    <a:pt x="35" y="386"/>
                    <a:pt x="43" y="378"/>
                  </a:cubicBezTo>
                  <a:lnTo>
                    <a:pt x="163" y="17"/>
                  </a:lnTo>
                  <a:cubicBezTo>
                    <a:pt x="163" y="9"/>
                    <a:pt x="163" y="0"/>
                    <a:pt x="15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2851000" y="1539875"/>
              <a:ext cx="2600" cy="9675"/>
            </a:xfrm>
            <a:custGeom>
              <a:avLst/>
              <a:gdLst/>
              <a:ahLst/>
              <a:cxnLst/>
              <a:rect l="l" t="t" r="r" b="b"/>
              <a:pathLst>
                <a:path w="104" h="387" extrusionOk="0">
                  <a:moveTo>
                    <a:pt x="95" y="0"/>
                  </a:moveTo>
                  <a:cubicBezTo>
                    <a:pt x="86" y="0"/>
                    <a:pt x="78" y="0"/>
                    <a:pt x="78" y="9"/>
                  </a:cubicBezTo>
                  <a:lnTo>
                    <a:pt x="9" y="360"/>
                  </a:lnTo>
                  <a:cubicBezTo>
                    <a:pt x="0" y="378"/>
                    <a:pt x="9" y="386"/>
                    <a:pt x="18" y="386"/>
                  </a:cubicBezTo>
                  <a:cubicBezTo>
                    <a:pt x="26" y="386"/>
                    <a:pt x="43" y="386"/>
                    <a:pt x="43" y="378"/>
                  </a:cubicBezTo>
                  <a:lnTo>
                    <a:pt x="103" y="17"/>
                  </a:lnTo>
                  <a:cubicBezTo>
                    <a:pt x="103" y="9"/>
                    <a:pt x="103" y="0"/>
                    <a:pt x="9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2864950" y="1539925"/>
              <a:ext cx="6450" cy="9625"/>
            </a:xfrm>
            <a:custGeom>
              <a:avLst/>
              <a:gdLst/>
              <a:ahLst/>
              <a:cxnLst/>
              <a:rect l="l" t="t" r="r" b="b"/>
              <a:pathLst>
                <a:path w="258" h="385" extrusionOk="0">
                  <a:moveTo>
                    <a:pt x="230" y="0"/>
                  </a:moveTo>
                  <a:cubicBezTo>
                    <a:pt x="225" y="0"/>
                    <a:pt x="223" y="2"/>
                    <a:pt x="223" y="7"/>
                  </a:cubicBezTo>
                  <a:lnTo>
                    <a:pt x="9" y="358"/>
                  </a:lnTo>
                  <a:cubicBezTo>
                    <a:pt x="0" y="358"/>
                    <a:pt x="9" y="376"/>
                    <a:pt x="17" y="384"/>
                  </a:cubicBezTo>
                  <a:lnTo>
                    <a:pt x="34" y="384"/>
                  </a:lnTo>
                  <a:lnTo>
                    <a:pt x="249" y="32"/>
                  </a:lnTo>
                  <a:cubicBezTo>
                    <a:pt x="257" y="15"/>
                    <a:pt x="257" y="7"/>
                    <a:pt x="249" y="7"/>
                  </a:cubicBezTo>
                  <a:cubicBezTo>
                    <a:pt x="240" y="2"/>
                    <a:pt x="234" y="0"/>
                    <a:pt x="23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2862375" y="1539875"/>
              <a:ext cx="6225" cy="9675"/>
            </a:xfrm>
            <a:custGeom>
              <a:avLst/>
              <a:gdLst/>
              <a:ahLst/>
              <a:cxnLst/>
              <a:rect l="l" t="t" r="r" b="b"/>
              <a:pathLst>
                <a:path w="249" h="387" extrusionOk="0">
                  <a:moveTo>
                    <a:pt x="240" y="0"/>
                  </a:moveTo>
                  <a:cubicBezTo>
                    <a:pt x="232" y="0"/>
                    <a:pt x="215" y="0"/>
                    <a:pt x="215" y="9"/>
                  </a:cubicBezTo>
                  <a:lnTo>
                    <a:pt x="17" y="360"/>
                  </a:lnTo>
                  <a:cubicBezTo>
                    <a:pt x="0" y="378"/>
                    <a:pt x="17" y="378"/>
                    <a:pt x="26" y="386"/>
                  </a:cubicBezTo>
                  <a:cubicBezTo>
                    <a:pt x="26" y="386"/>
                    <a:pt x="34" y="386"/>
                    <a:pt x="52" y="378"/>
                  </a:cubicBezTo>
                  <a:lnTo>
                    <a:pt x="249" y="17"/>
                  </a:lnTo>
                  <a:cubicBezTo>
                    <a:pt x="249" y="9"/>
                    <a:pt x="249" y="0"/>
                    <a:pt x="24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2859575" y="1539875"/>
              <a:ext cx="5400" cy="9675"/>
            </a:xfrm>
            <a:custGeom>
              <a:avLst/>
              <a:gdLst/>
              <a:ahLst/>
              <a:cxnLst/>
              <a:rect l="l" t="t" r="r" b="b"/>
              <a:pathLst>
                <a:path w="216" h="387" extrusionOk="0">
                  <a:moveTo>
                    <a:pt x="207" y="0"/>
                  </a:moveTo>
                  <a:cubicBezTo>
                    <a:pt x="189" y="0"/>
                    <a:pt x="181" y="0"/>
                    <a:pt x="181" y="9"/>
                  </a:cubicBezTo>
                  <a:lnTo>
                    <a:pt x="9" y="360"/>
                  </a:lnTo>
                  <a:cubicBezTo>
                    <a:pt x="1" y="378"/>
                    <a:pt x="9" y="386"/>
                    <a:pt x="18" y="386"/>
                  </a:cubicBezTo>
                  <a:cubicBezTo>
                    <a:pt x="18" y="386"/>
                    <a:pt x="35" y="386"/>
                    <a:pt x="44" y="378"/>
                  </a:cubicBezTo>
                  <a:lnTo>
                    <a:pt x="215" y="17"/>
                  </a:lnTo>
                  <a:cubicBezTo>
                    <a:pt x="215" y="9"/>
                    <a:pt x="215" y="0"/>
                    <a:pt x="20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2848425" y="1539875"/>
              <a:ext cx="1950" cy="9675"/>
            </a:xfrm>
            <a:custGeom>
              <a:avLst/>
              <a:gdLst/>
              <a:ahLst/>
              <a:cxnLst/>
              <a:rect l="l" t="t" r="r" b="b"/>
              <a:pathLst>
                <a:path w="78" h="387" extrusionOk="0">
                  <a:moveTo>
                    <a:pt x="69" y="0"/>
                  </a:moveTo>
                  <a:cubicBezTo>
                    <a:pt x="61" y="0"/>
                    <a:pt x="43" y="0"/>
                    <a:pt x="43" y="9"/>
                  </a:cubicBezTo>
                  <a:lnTo>
                    <a:pt x="18" y="360"/>
                  </a:lnTo>
                  <a:cubicBezTo>
                    <a:pt x="0" y="378"/>
                    <a:pt x="18" y="386"/>
                    <a:pt x="26" y="386"/>
                  </a:cubicBezTo>
                  <a:cubicBezTo>
                    <a:pt x="35" y="386"/>
                    <a:pt x="35" y="386"/>
                    <a:pt x="52" y="378"/>
                  </a:cubicBezTo>
                  <a:lnTo>
                    <a:pt x="78" y="17"/>
                  </a:lnTo>
                  <a:cubicBezTo>
                    <a:pt x="78" y="9"/>
                    <a:pt x="78"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2814975" y="1539875"/>
              <a:ext cx="4300" cy="9675"/>
            </a:xfrm>
            <a:custGeom>
              <a:avLst/>
              <a:gdLst/>
              <a:ahLst/>
              <a:cxnLst/>
              <a:rect l="l" t="t" r="r" b="b"/>
              <a:pathLst>
                <a:path w="172" h="387" extrusionOk="0">
                  <a:moveTo>
                    <a:pt x="17" y="0"/>
                  </a:moveTo>
                  <a:cubicBezTo>
                    <a:pt x="0" y="0"/>
                    <a:pt x="0" y="9"/>
                    <a:pt x="0" y="17"/>
                  </a:cubicBezTo>
                  <a:lnTo>
                    <a:pt x="146" y="378"/>
                  </a:lnTo>
                  <a:cubicBezTo>
                    <a:pt x="146" y="386"/>
                    <a:pt x="146" y="386"/>
                    <a:pt x="154" y="386"/>
                  </a:cubicBezTo>
                  <a:cubicBezTo>
                    <a:pt x="163" y="386"/>
                    <a:pt x="163" y="378"/>
                    <a:pt x="172" y="360"/>
                  </a:cubicBezTo>
                  <a:lnTo>
                    <a:pt x="34" y="9"/>
                  </a:lnTo>
                  <a:cubicBezTo>
                    <a:pt x="34" y="0"/>
                    <a:pt x="26" y="0"/>
                    <a:pt x="1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2818600" y="1539875"/>
              <a:ext cx="3675" cy="9675"/>
            </a:xfrm>
            <a:custGeom>
              <a:avLst/>
              <a:gdLst/>
              <a:ahLst/>
              <a:cxnLst/>
              <a:rect l="l" t="t" r="r" b="b"/>
              <a:pathLst>
                <a:path w="147" h="387" extrusionOk="0">
                  <a:moveTo>
                    <a:pt x="9" y="0"/>
                  </a:moveTo>
                  <a:cubicBezTo>
                    <a:pt x="1" y="0"/>
                    <a:pt x="1" y="9"/>
                    <a:pt x="1" y="17"/>
                  </a:cubicBezTo>
                  <a:lnTo>
                    <a:pt x="112" y="378"/>
                  </a:lnTo>
                  <a:cubicBezTo>
                    <a:pt x="112" y="386"/>
                    <a:pt x="112" y="386"/>
                    <a:pt x="130" y="386"/>
                  </a:cubicBezTo>
                  <a:cubicBezTo>
                    <a:pt x="138" y="386"/>
                    <a:pt x="138" y="378"/>
                    <a:pt x="147" y="360"/>
                  </a:cubicBezTo>
                  <a:lnTo>
                    <a:pt x="27" y="9"/>
                  </a:lnTo>
                  <a:cubicBezTo>
                    <a:pt x="27" y="0"/>
                    <a:pt x="18"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2822250" y="1539875"/>
              <a:ext cx="2400" cy="9675"/>
            </a:xfrm>
            <a:custGeom>
              <a:avLst/>
              <a:gdLst/>
              <a:ahLst/>
              <a:cxnLst/>
              <a:rect l="l" t="t" r="r" b="b"/>
              <a:pathLst>
                <a:path w="96" h="387" extrusionOk="0">
                  <a:moveTo>
                    <a:pt x="9" y="0"/>
                  </a:moveTo>
                  <a:cubicBezTo>
                    <a:pt x="1" y="0"/>
                    <a:pt x="1" y="9"/>
                    <a:pt x="1" y="17"/>
                  </a:cubicBezTo>
                  <a:lnTo>
                    <a:pt x="69" y="378"/>
                  </a:lnTo>
                  <a:cubicBezTo>
                    <a:pt x="69" y="378"/>
                    <a:pt x="69" y="386"/>
                    <a:pt x="78" y="386"/>
                  </a:cubicBezTo>
                  <a:cubicBezTo>
                    <a:pt x="87" y="386"/>
                    <a:pt x="95" y="386"/>
                    <a:pt x="95" y="360"/>
                  </a:cubicBezTo>
                  <a:lnTo>
                    <a:pt x="35" y="9"/>
                  </a:lnTo>
                  <a:cubicBezTo>
                    <a:pt x="35" y="0"/>
                    <a:pt x="26"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2804450" y="1539875"/>
              <a:ext cx="6250" cy="9675"/>
            </a:xfrm>
            <a:custGeom>
              <a:avLst/>
              <a:gdLst/>
              <a:ahLst/>
              <a:cxnLst/>
              <a:rect l="l" t="t" r="r" b="b"/>
              <a:pathLst>
                <a:path w="250" h="387" extrusionOk="0">
                  <a:moveTo>
                    <a:pt x="18" y="0"/>
                  </a:moveTo>
                  <a:cubicBezTo>
                    <a:pt x="1" y="0"/>
                    <a:pt x="1" y="9"/>
                    <a:pt x="1" y="17"/>
                  </a:cubicBezTo>
                  <a:lnTo>
                    <a:pt x="215" y="378"/>
                  </a:lnTo>
                  <a:cubicBezTo>
                    <a:pt x="215" y="386"/>
                    <a:pt x="232" y="386"/>
                    <a:pt x="232" y="386"/>
                  </a:cubicBezTo>
                  <a:cubicBezTo>
                    <a:pt x="249" y="386"/>
                    <a:pt x="249" y="378"/>
                    <a:pt x="249" y="352"/>
                  </a:cubicBezTo>
                  <a:lnTo>
                    <a:pt x="3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2807450" y="1539875"/>
              <a:ext cx="6025" cy="9675"/>
            </a:xfrm>
            <a:custGeom>
              <a:avLst/>
              <a:gdLst/>
              <a:ahLst/>
              <a:cxnLst/>
              <a:rect l="l" t="t" r="r" b="b"/>
              <a:pathLst>
                <a:path w="241" h="387" extrusionOk="0">
                  <a:moveTo>
                    <a:pt x="18" y="0"/>
                  </a:moveTo>
                  <a:cubicBezTo>
                    <a:pt x="1" y="0"/>
                    <a:pt x="1" y="9"/>
                    <a:pt x="1" y="17"/>
                  </a:cubicBezTo>
                  <a:lnTo>
                    <a:pt x="207" y="378"/>
                  </a:lnTo>
                  <a:cubicBezTo>
                    <a:pt x="207" y="386"/>
                    <a:pt x="215" y="386"/>
                    <a:pt x="215" y="386"/>
                  </a:cubicBezTo>
                  <a:cubicBezTo>
                    <a:pt x="232" y="386"/>
                    <a:pt x="232" y="378"/>
                    <a:pt x="241" y="360"/>
                  </a:cubicBezTo>
                  <a:lnTo>
                    <a:pt x="35" y="9"/>
                  </a:lnTo>
                  <a:cubicBezTo>
                    <a:pt x="35" y="0"/>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2811325" y="1539875"/>
              <a:ext cx="5175" cy="9675"/>
            </a:xfrm>
            <a:custGeom>
              <a:avLst/>
              <a:gdLst/>
              <a:ahLst/>
              <a:cxnLst/>
              <a:rect l="l" t="t" r="r" b="b"/>
              <a:pathLst>
                <a:path w="207" h="387" extrusionOk="0">
                  <a:moveTo>
                    <a:pt x="9" y="0"/>
                  </a:moveTo>
                  <a:cubicBezTo>
                    <a:pt x="0" y="0"/>
                    <a:pt x="0" y="9"/>
                    <a:pt x="0" y="17"/>
                  </a:cubicBezTo>
                  <a:lnTo>
                    <a:pt x="172" y="378"/>
                  </a:lnTo>
                  <a:cubicBezTo>
                    <a:pt x="172" y="386"/>
                    <a:pt x="172" y="386"/>
                    <a:pt x="180" y="386"/>
                  </a:cubicBezTo>
                  <a:cubicBezTo>
                    <a:pt x="189" y="386"/>
                    <a:pt x="189" y="378"/>
                    <a:pt x="206" y="360"/>
                  </a:cubicBezTo>
                  <a:lnTo>
                    <a:pt x="35" y="9"/>
                  </a:lnTo>
                  <a:cubicBezTo>
                    <a:pt x="35" y="0"/>
                    <a:pt x="17"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2825700" y="1539875"/>
              <a:ext cx="1725" cy="9675"/>
            </a:xfrm>
            <a:custGeom>
              <a:avLst/>
              <a:gdLst/>
              <a:ahLst/>
              <a:cxnLst/>
              <a:rect l="l" t="t" r="r" b="b"/>
              <a:pathLst>
                <a:path w="69" h="387" extrusionOk="0">
                  <a:moveTo>
                    <a:pt x="17" y="0"/>
                  </a:moveTo>
                  <a:cubicBezTo>
                    <a:pt x="17" y="0"/>
                    <a:pt x="0" y="9"/>
                    <a:pt x="0" y="17"/>
                  </a:cubicBezTo>
                  <a:lnTo>
                    <a:pt x="34" y="378"/>
                  </a:lnTo>
                  <a:cubicBezTo>
                    <a:pt x="34" y="378"/>
                    <a:pt x="34" y="386"/>
                    <a:pt x="43" y="386"/>
                  </a:cubicBezTo>
                  <a:cubicBezTo>
                    <a:pt x="60" y="386"/>
                    <a:pt x="60" y="386"/>
                    <a:pt x="69" y="360"/>
                  </a:cubicBezTo>
                  <a:lnTo>
                    <a:pt x="34" y="9"/>
                  </a:lnTo>
                  <a:cubicBezTo>
                    <a:pt x="34" y="9"/>
                    <a:pt x="26" y="0"/>
                    <a:pt x="1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801875" y="1528500"/>
              <a:ext cx="72100" cy="1725"/>
            </a:xfrm>
            <a:custGeom>
              <a:avLst/>
              <a:gdLst/>
              <a:ahLst/>
              <a:cxnLst/>
              <a:rect l="l" t="t" r="r" b="b"/>
              <a:pathLst>
                <a:path w="2884" h="69" extrusionOk="0">
                  <a:moveTo>
                    <a:pt x="35" y="0"/>
                  </a:moveTo>
                  <a:cubicBezTo>
                    <a:pt x="9" y="0"/>
                    <a:pt x="1" y="17"/>
                    <a:pt x="1" y="35"/>
                  </a:cubicBezTo>
                  <a:cubicBezTo>
                    <a:pt x="1" y="60"/>
                    <a:pt x="9" y="69"/>
                    <a:pt x="35" y="69"/>
                  </a:cubicBezTo>
                  <a:lnTo>
                    <a:pt x="2858" y="69"/>
                  </a:lnTo>
                  <a:cubicBezTo>
                    <a:pt x="2875" y="69"/>
                    <a:pt x="2883" y="60"/>
                    <a:pt x="2883" y="35"/>
                  </a:cubicBezTo>
                  <a:cubicBezTo>
                    <a:pt x="2883" y="17"/>
                    <a:pt x="2866" y="0"/>
                    <a:pt x="285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2819475" y="1528500"/>
              <a:ext cx="1300" cy="10325"/>
            </a:xfrm>
            <a:custGeom>
              <a:avLst/>
              <a:gdLst/>
              <a:ahLst/>
              <a:cxnLst/>
              <a:rect l="l" t="t" r="r" b="b"/>
              <a:pathLst>
                <a:path w="52" h="413" extrusionOk="0">
                  <a:moveTo>
                    <a:pt x="26" y="0"/>
                  </a:moveTo>
                  <a:cubicBezTo>
                    <a:pt x="17" y="0"/>
                    <a:pt x="0" y="17"/>
                    <a:pt x="0" y="26"/>
                  </a:cubicBezTo>
                  <a:lnTo>
                    <a:pt x="0" y="386"/>
                  </a:lnTo>
                  <a:cubicBezTo>
                    <a:pt x="0" y="395"/>
                    <a:pt x="17" y="412"/>
                    <a:pt x="26" y="412"/>
                  </a:cubicBezTo>
                  <a:cubicBezTo>
                    <a:pt x="35" y="412"/>
                    <a:pt x="52" y="404"/>
                    <a:pt x="52" y="386"/>
                  </a:cubicBezTo>
                  <a:lnTo>
                    <a:pt x="52" y="26"/>
                  </a:lnTo>
                  <a:cubicBezTo>
                    <a:pt x="52"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851000" y="1528500"/>
              <a:ext cx="1100" cy="10325"/>
            </a:xfrm>
            <a:custGeom>
              <a:avLst/>
              <a:gdLst/>
              <a:ahLst/>
              <a:cxnLst/>
              <a:rect l="l" t="t" r="r" b="b"/>
              <a:pathLst>
                <a:path w="44" h="413" extrusionOk="0">
                  <a:moveTo>
                    <a:pt x="18" y="0"/>
                  </a:moveTo>
                  <a:cubicBezTo>
                    <a:pt x="9" y="0"/>
                    <a:pt x="0" y="17"/>
                    <a:pt x="0" y="26"/>
                  </a:cubicBezTo>
                  <a:lnTo>
                    <a:pt x="0" y="386"/>
                  </a:lnTo>
                  <a:cubicBezTo>
                    <a:pt x="0" y="395"/>
                    <a:pt x="9" y="412"/>
                    <a:pt x="18" y="412"/>
                  </a:cubicBezTo>
                  <a:cubicBezTo>
                    <a:pt x="26" y="412"/>
                    <a:pt x="43" y="404"/>
                    <a:pt x="43" y="386"/>
                  </a:cubicBezTo>
                  <a:lnTo>
                    <a:pt x="43" y="26"/>
                  </a:lnTo>
                  <a:cubicBezTo>
                    <a:pt x="43" y="17"/>
                    <a:pt x="26"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2835125"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35" y="412"/>
                    <a:pt x="43" y="404"/>
                    <a:pt x="43" y="386"/>
                  </a:cubicBezTo>
                  <a:lnTo>
                    <a:pt x="43" y="26"/>
                  </a:lnTo>
                  <a:cubicBezTo>
                    <a:pt x="43" y="17"/>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2827400"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35" y="412"/>
                    <a:pt x="44" y="404"/>
                    <a:pt x="44" y="386"/>
                  </a:cubicBezTo>
                  <a:lnTo>
                    <a:pt x="44" y="26"/>
                  </a:lnTo>
                  <a:cubicBezTo>
                    <a:pt x="44" y="17"/>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2842850" y="1528500"/>
              <a:ext cx="1100" cy="10325"/>
            </a:xfrm>
            <a:custGeom>
              <a:avLst/>
              <a:gdLst/>
              <a:ahLst/>
              <a:cxnLst/>
              <a:rect l="l" t="t" r="r" b="b"/>
              <a:pathLst>
                <a:path w="44" h="413" extrusionOk="0">
                  <a:moveTo>
                    <a:pt x="26" y="0"/>
                  </a:moveTo>
                  <a:cubicBezTo>
                    <a:pt x="9" y="0"/>
                    <a:pt x="0" y="17"/>
                    <a:pt x="0" y="26"/>
                  </a:cubicBezTo>
                  <a:lnTo>
                    <a:pt x="0" y="386"/>
                  </a:lnTo>
                  <a:cubicBezTo>
                    <a:pt x="0" y="395"/>
                    <a:pt x="9"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2839200"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35" y="412"/>
                    <a:pt x="43" y="404"/>
                    <a:pt x="43" y="386"/>
                  </a:cubicBezTo>
                  <a:lnTo>
                    <a:pt x="43" y="26"/>
                  </a:lnTo>
                  <a:cubicBezTo>
                    <a:pt x="43" y="17"/>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2846925" y="1528500"/>
              <a:ext cx="1100" cy="10325"/>
            </a:xfrm>
            <a:custGeom>
              <a:avLst/>
              <a:gdLst/>
              <a:ahLst/>
              <a:cxnLst/>
              <a:rect l="l" t="t" r="r" b="b"/>
              <a:pathLst>
                <a:path w="44" h="413" extrusionOk="0">
                  <a:moveTo>
                    <a:pt x="18" y="0"/>
                  </a:moveTo>
                  <a:cubicBezTo>
                    <a:pt x="9" y="0"/>
                    <a:pt x="0" y="17"/>
                    <a:pt x="0" y="26"/>
                  </a:cubicBezTo>
                  <a:lnTo>
                    <a:pt x="0" y="386"/>
                  </a:lnTo>
                  <a:cubicBezTo>
                    <a:pt x="0" y="395"/>
                    <a:pt x="9" y="412"/>
                    <a:pt x="18" y="412"/>
                  </a:cubicBezTo>
                  <a:cubicBezTo>
                    <a:pt x="35" y="412"/>
                    <a:pt x="43" y="404"/>
                    <a:pt x="43" y="386"/>
                  </a:cubicBezTo>
                  <a:lnTo>
                    <a:pt x="43" y="26"/>
                  </a:lnTo>
                  <a:cubicBezTo>
                    <a:pt x="43" y="17"/>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2831275" y="1528500"/>
              <a:ext cx="1300" cy="10325"/>
            </a:xfrm>
            <a:custGeom>
              <a:avLst/>
              <a:gdLst/>
              <a:ahLst/>
              <a:cxnLst/>
              <a:rect l="l" t="t" r="r" b="b"/>
              <a:pathLst>
                <a:path w="52" h="413" extrusionOk="0">
                  <a:moveTo>
                    <a:pt x="26" y="0"/>
                  </a:moveTo>
                  <a:cubicBezTo>
                    <a:pt x="17" y="0"/>
                    <a:pt x="0" y="17"/>
                    <a:pt x="0" y="26"/>
                  </a:cubicBezTo>
                  <a:lnTo>
                    <a:pt x="0" y="386"/>
                  </a:lnTo>
                  <a:cubicBezTo>
                    <a:pt x="0" y="395"/>
                    <a:pt x="17" y="412"/>
                    <a:pt x="26" y="412"/>
                  </a:cubicBezTo>
                  <a:cubicBezTo>
                    <a:pt x="34" y="412"/>
                    <a:pt x="52" y="404"/>
                    <a:pt x="52" y="386"/>
                  </a:cubicBezTo>
                  <a:lnTo>
                    <a:pt x="52" y="26"/>
                  </a:lnTo>
                  <a:cubicBezTo>
                    <a:pt x="52" y="17"/>
                    <a:pt x="34"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2858725" y="1528500"/>
              <a:ext cx="1100" cy="10325"/>
            </a:xfrm>
            <a:custGeom>
              <a:avLst/>
              <a:gdLst/>
              <a:ahLst/>
              <a:cxnLst/>
              <a:rect l="l" t="t" r="r" b="b"/>
              <a:pathLst>
                <a:path w="44" h="413" extrusionOk="0">
                  <a:moveTo>
                    <a:pt x="17" y="0"/>
                  </a:moveTo>
                  <a:cubicBezTo>
                    <a:pt x="9" y="0"/>
                    <a:pt x="0" y="17"/>
                    <a:pt x="0" y="26"/>
                  </a:cubicBezTo>
                  <a:lnTo>
                    <a:pt x="0" y="386"/>
                  </a:lnTo>
                  <a:cubicBezTo>
                    <a:pt x="0" y="395"/>
                    <a:pt x="9" y="412"/>
                    <a:pt x="17" y="412"/>
                  </a:cubicBezTo>
                  <a:cubicBezTo>
                    <a:pt x="35" y="412"/>
                    <a:pt x="43" y="404"/>
                    <a:pt x="43" y="386"/>
                  </a:cubicBezTo>
                  <a:lnTo>
                    <a:pt x="43" y="26"/>
                  </a:lnTo>
                  <a:cubicBezTo>
                    <a:pt x="43" y="17"/>
                    <a:pt x="35" y="0"/>
                    <a:pt x="1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2866450" y="1528500"/>
              <a:ext cx="1100" cy="10325"/>
            </a:xfrm>
            <a:custGeom>
              <a:avLst/>
              <a:gdLst/>
              <a:ahLst/>
              <a:cxnLst/>
              <a:rect l="l" t="t" r="r" b="b"/>
              <a:pathLst>
                <a:path w="44" h="413" extrusionOk="0">
                  <a:moveTo>
                    <a:pt x="26" y="0"/>
                  </a:moveTo>
                  <a:cubicBezTo>
                    <a:pt x="17" y="0"/>
                    <a:pt x="0" y="17"/>
                    <a:pt x="0" y="26"/>
                  </a:cubicBezTo>
                  <a:lnTo>
                    <a:pt x="0" y="386"/>
                  </a:lnTo>
                  <a:cubicBezTo>
                    <a:pt x="0" y="395"/>
                    <a:pt x="17" y="412"/>
                    <a:pt x="26" y="412"/>
                  </a:cubicBezTo>
                  <a:cubicBezTo>
                    <a:pt x="34" y="412"/>
                    <a:pt x="43" y="404"/>
                    <a:pt x="43" y="386"/>
                  </a:cubicBezTo>
                  <a:lnTo>
                    <a:pt x="43" y="26"/>
                  </a:lnTo>
                  <a:cubicBezTo>
                    <a:pt x="43" y="17"/>
                    <a:pt x="34"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2862800" y="1528500"/>
              <a:ext cx="1100" cy="10325"/>
            </a:xfrm>
            <a:custGeom>
              <a:avLst/>
              <a:gdLst/>
              <a:ahLst/>
              <a:cxnLst/>
              <a:rect l="l" t="t" r="r" b="b"/>
              <a:pathLst>
                <a:path w="44" h="413" extrusionOk="0">
                  <a:moveTo>
                    <a:pt x="17" y="0"/>
                  </a:moveTo>
                  <a:cubicBezTo>
                    <a:pt x="9" y="0"/>
                    <a:pt x="0" y="17"/>
                    <a:pt x="0" y="26"/>
                  </a:cubicBezTo>
                  <a:lnTo>
                    <a:pt x="0" y="386"/>
                  </a:lnTo>
                  <a:cubicBezTo>
                    <a:pt x="0" y="395"/>
                    <a:pt x="9" y="412"/>
                    <a:pt x="17" y="412"/>
                  </a:cubicBezTo>
                  <a:cubicBezTo>
                    <a:pt x="26" y="412"/>
                    <a:pt x="43" y="404"/>
                    <a:pt x="43" y="386"/>
                  </a:cubicBezTo>
                  <a:lnTo>
                    <a:pt x="43" y="26"/>
                  </a:lnTo>
                  <a:cubicBezTo>
                    <a:pt x="43" y="17"/>
                    <a:pt x="26" y="0"/>
                    <a:pt x="1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2870525" y="1528500"/>
              <a:ext cx="1100" cy="10325"/>
            </a:xfrm>
            <a:custGeom>
              <a:avLst/>
              <a:gdLst/>
              <a:ahLst/>
              <a:cxnLst/>
              <a:rect l="l" t="t" r="r" b="b"/>
              <a:pathLst>
                <a:path w="44" h="413" extrusionOk="0">
                  <a:moveTo>
                    <a:pt x="26" y="0"/>
                  </a:moveTo>
                  <a:cubicBezTo>
                    <a:pt x="9" y="0"/>
                    <a:pt x="0" y="17"/>
                    <a:pt x="0" y="26"/>
                  </a:cubicBezTo>
                  <a:lnTo>
                    <a:pt x="0" y="386"/>
                  </a:lnTo>
                  <a:cubicBezTo>
                    <a:pt x="0" y="395"/>
                    <a:pt x="9" y="412"/>
                    <a:pt x="26" y="412"/>
                  </a:cubicBezTo>
                  <a:cubicBezTo>
                    <a:pt x="34" y="412"/>
                    <a:pt x="43" y="404"/>
                    <a:pt x="43" y="386"/>
                  </a:cubicBezTo>
                  <a:lnTo>
                    <a:pt x="43" y="26"/>
                  </a:lnTo>
                  <a:cubicBezTo>
                    <a:pt x="43" y="17"/>
                    <a:pt x="34"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2854650" y="1528500"/>
              <a:ext cx="1100" cy="10325"/>
            </a:xfrm>
            <a:custGeom>
              <a:avLst/>
              <a:gdLst/>
              <a:ahLst/>
              <a:cxnLst/>
              <a:rect l="l" t="t" r="r" b="b"/>
              <a:pathLst>
                <a:path w="44" h="413" extrusionOk="0">
                  <a:moveTo>
                    <a:pt x="26" y="0"/>
                  </a:moveTo>
                  <a:cubicBezTo>
                    <a:pt x="9" y="0"/>
                    <a:pt x="0" y="17"/>
                    <a:pt x="0" y="26"/>
                  </a:cubicBezTo>
                  <a:lnTo>
                    <a:pt x="0" y="386"/>
                  </a:lnTo>
                  <a:cubicBezTo>
                    <a:pt x="0" y="395"/>
                    <a:pt x="9"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2823325" y="1528500"/>
              <a:ext cx="1100" cy="10325"/>
            </a:xfrm>
            <a:custGeom>
              <a:avLst/>
              <a:gdLst/>
              <a:ahLst/>
              <a:cxnLst/>
              <a:rect l="l" t="t" r="r" b="b"/>
              <a:pathLst>
                <a:path w="44" h="413" extrusionOk="0">
                  <a:moveTo>
                    <a:pt x="26" y="0"/>
                  </a:moveTo>
                  <a:cubicBezTo>
                    <a:pt x="9" y="0"/>
                    <a:pt x="1" y="17"/>
                    <a:pt x="1" y="26"/>
                  </a:cubicBezTo>
                  <a:lnTo>
                    <a:pt x="1" y="386"/>
                  </a:lnTo>
                  <a:cubicBezTo>
                    <a:pt x="1" y="395"/>
                    <a:pt x="9" y="412"/>
                    <a:pt x="26" y="412"/>
                  </a:cubicBezTo>
                  <a:cubicBezTo>
                    <a:pt x="35" y="412"/>
                    <a:pt x="44" y="404"/>
                    <a:pt x="44" y="386"/>
                  </a:cubicBezTo>
                  <a:lnTo>
                    <a:pt x="44" y="26"/>
                  </a:lnTo>
                  <a:cubicBezTo>
                    <a:pt x="44"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2803800"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27" y="412"/>
                    <a:pt x="44" y="404"/>
                    <a:pt x="44" y="386"/>
                  </a:cubicBezTo>
                  <a:lnTo>
                    <a:pt x="44" y="26"/>
                  </a:lnTo>
                  <a:cubicBezTo>
                    <a:pt x="44" y="17"/>
                    <a:pt x="27"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2811750" y="1528500"/>
              <a:ext cx="1100" cy="10325"/>
            </a:xfrm>
            <a:custGeom>
              <a:avLst/>
              <a:gdLst/>
              <a:ahLst/>
              <a:cxnLst/>
              <a:rect l="l" t="t" r="r" b="b"/>
              <a:pathLst>
                <a:path w="44" h="413" extrusionOk="0">
                  <a:moveTo>
                    <a:pt x="26" y="0"/>
                  </a:moveTo>
                  <a:cubicBezTo>
                    <a:pt x="9" y="0"/>
                    <a:pt x="0" y="17"/>
                    <a:pt x="0" y="26"/>
                  </a:cubicBezTo>
                  <a:lnTo>
                    <a:pt x="0" y="386"/>
                  </a:lnTo>
                  <a:cubicBezTo>
                    <a:pt x="0" y="395"/>
                    <a:pt x="9"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2815600" y="1528500"/>
              <a:ext cx="1100" cy="10325"/>
            </a:xfrm>
            <a:custGeom>
              <a:avLst/>
              <a:gdLst/>
              <a:ahLst/>
              <a:cxnLst/>
              <a:rect l="l" t="t" r="r" b="b"/>
              <a:pathLst>
                <a:path w="44" h="413" extrusionOk="0">
                  <a:moveTo>
                    <a:pt x="18" y="0"/>
                  </a:moveTo>
                  <a:cubicBezTo>
                    <a:pt x="9" y="0"/>
                    <a:pt x="1" y="17"/>
                    <a:pt x="1" y="26"/>
                  </a:cubicBezTo>
                  <a:lnTo>
                    <a:pt x="1" y="386"/>
                  </a:lnTo>
                  <a:cubicBezTo>
                    <a:pt x="1" y="395"/>
                    <a:pt x="9" y="412"/>
                    <a:pt x="18" y="412"/>
                  </a:cubicBezTo>
                  <a:cubicBezTo>
                    <a:pt x="35" y="412"/>
                    <a:pt x="44" y="404"/>
                    <a:pt x="44" y="386"/>
                  </a:cubicBezTo>
                  <a:lnTo>
                    <a:pt x="44" y="26"/>
                  </a:lnTo>
                  <a:cubicBezTo>
                    <a:pt x="44" y="17"/>
                    <a:pt x="35" y="0"/>
                    <a:pt x="1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2807675" y="1528500"/>
              <a:ext cx="1100" cy="10325"/>
            </a:xfrm>
            <a:custGeom>
              <a:avLst/>
              <a:gdLst/>
              <a:ahLst/>
              <a:cxnLst/>
              <a:rect l="l" t="t" r="r" b="b"/>
              <a:pathLst>
                <a:path w="44" h="413" extrusionOk="0">
                  <a:moveTo>
                    <a:pt x="26" y="0"/>
                  </a:moveTo>
                  <a:cubicBezTo>
                    <a:pt x="17" y="0"/>
                    <a:pt x="0" y="17"/>
                    <a:pt x="0" y="26"/>
                  </a:cubicBezTo>
                  <a:lnTo>
                    <a:pt x="0" y="386"/>
                  </a:lnTo>
                  <a:cubicBezTo>
                    <a:pt x="0" y="395"/>
                    <a:pt x="17" y="412"/>
                    <a:pt x="26" y="412"/>
                  </a:cubicBezTo>
                  <a:cubicBezTo>
                    <a:pt x="35" y="412"/>
                    <a:pt x="43" y="404"/>
                    <a:pt x="43" y="386"/>
                  </a:cubicBezTo>
                  <a:lnTo>
                    <a:pt x="43" y="26"/>
                  </a:lnTo>
                  <a:cubicBezTo>
                    <a:pt x="43" y="17"/>
                    <a:pt x="35"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2801875" y="1537500"/>
              <a:ext cx="72100" cy="3675"/>
            </a:xfrm>
            <a:custGeom>
              <a:avLst/>
              <a:gdLst/>
              <a:ahLst/>
              <a:cxnLst/>
              <a:rect l="l" t="t" r="r" b="b"/>
              <a:pathLst>
                <a:path w="2884" h="147" extrusionOk="0">
                  <a:moveTo>
                    <a:pt x="78" y="1"/>
                  </a:moveTo>
                  <a:cubicBezTo>
                    <a:pt x="35" y="1"/>
                    <a:pt x="1" y="26"/>
                    <a:pt x="1" y="69"/>
                  </a:cubicBezTo>
                  <a:cubicBezTo>
                    <a:pt x="1" y="112"/>
                    <a:pt x="35" y="147"/>
                    <a:pt x="78" y="147"/>
                  </a:cubicBezTo>
                  <a:lnTo>
                    <a:pt x="2815" y="147"/>
                  </a:lnTo>
                  <a:cubicBezTo>
                    <a:pt x="2858" y="147"/>
                    <a:pt x="2883" y="112"/>
                    <a:pt x="2883" y="69"/>
                  </a:cubicBezTo>
                  <a:cubicBezTo>
                    <a:pt x="2883" y="26"/>
                    <a:pt x="2841" y="1"/>
                    <a:pt x="281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2801875" y="1537500"/>
              <a:ext cx="72100" cy="3900"/>
            </a:xfrm>
            <a:custGeom>
              <a:avLst/>
              <a:gdLst/>
              <a:ahLst/>
              <a:cxnLst/>
              <a:rect l="l" t="t" r="r" b="b"/>
              <a:pathLst>
                <a:path w="2884" h="156" extrusionOk="0">
                  <a:moveTo>
                    <a:pt x="2789" y="1"/>
                  </a:moveTo>
                  <a:cubicBezTo>
                    <a:pt x="2746" y="44"/>
                    <a:pt x="2695" y="69"/>
                    <a:pt x="2635" y="86"/>
                  </a:cubicBezTo>
                  <a:cubicBezTo>
                    <a:pt x="2549" y="103"/>
                    <a:pt x="2348" y="108"/>
                    <a:pt x="2119" y="108"/>
                  </a:cubicBezTo>
                  <a:cubicBezTo>
                    <a:pt x="1754" y="108"/>
                    <a:pt x="1319" y="95"/>
                    <a:pt x="1176" y="95"/>
                  </a:cubicBezTo>
                  <a:cubicBezTo>
                    <a:pt x="1130" y="93"/>
                    <a:pt x="1084" y="93"/>
                    <a:pt x="1038" y="93"/>
                  </a:cubicBezTo>
                  <a:cubicBezTo>
                    <a:pt x="844" y="93"/>
                    <a:pt x="650" y="105"/>
                    <a:pt x="455" y="112"/>
                  </a:cubicBezTo>
                  <a:cubicBezTo>
                    <a:pt x="411" y="112"/>
                    <a:pt x="366" y="114"/>
                    <a:pt x="322" y="114"/>
                  </a:cubicBezTo>
                  <a:cubicBezTo>
                    <a:pt x="211" y="114"/>
                    <a:pt x="101" y="105"/>
                    <a:pt x="9" y="44"/>
                  </a:cubicBezTo>
                  <a:cubicBezTo>
                    <a:pt x="1" y="52"/>
                    <a:pt x="1" y="61"/>
                    <a:pt x="1" y="86"/>
                  </a:cubicBezTo>
                  <a:cubicBezTo>
                    <a:pt x="1" y="129"/>
                    <a:pt x="35" y="155"/>
                    <a:pt x="78" y="155"/>
                  </a:cubicBezTo>
                  <a:lnTo>
                    <a:pt x="2815" y="155"/>
                  </a:lnTo>
                  <a:cubicBezTo>
                    <a:pt x="2849" y="155"/>
                    <a:pt x="2883" y="129"/>
                    <a:pt x="2883" y="86"/>
                  </a:cubicBezTo>
                  <a:cubicBezTo>
                    <a:pt x="2883" y="26"/>
                    <a:pt x="2841" y="1"/>
                    <a:pt x="279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2700650" y="1363125"/>
              <a:ext cx="21475" cy="216225"/>
            </a:xfrm>
            <a:custGeom>
              <a:avLst/>
              <a:gdLst/>
              <a:ahLst/>
              <a:cxnLst/>
              <a:rect l="l" t="t" r="r" b="b"/>
              <a:pathLst>
                <a:path w="859" h="8649" extrusionOk="0">
                  <a:moveTo>
                    <a:pt x="0" y="0"/>
                  </a:moveTo>
                  <a:lnTo>
                    <a:pt x="0" y="8649"/>
                  </a:lnTo>
                  <a:lnTo>
                    <a:pt x="858" y="8649"/>
                  </a:lnTo>
                  <a:lnTo>
                    <a:pt x="858"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2700650" y="1363125"/>
              <a:ext cx="21475" cy="18250"/>
            </a:xfrm>
            <a:custGeom>
              <a:avLst/>
              <a:gdLst/>
              <a:ahLst/>
              <a:cxnLst/>
              <a:rect l="l" t="t" r="r" b="b"/>
              <a:pathLst>
                <a:path w="859" h="730" extrusionOk="0">
                  <a:moveTo>
                    <a:pt x="0" y="0"/>
                  </a:moveTo>
                  <a:lnTo>
                    <a:pt x="0" y="730"/>
                  </a:lnTo>
                  <a:lnTo>
                    <a:pt x="858" y="730"/>
                  </a:lnTo>
                  <a:lnTo>
                    <a:pt x="858"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2700650" y="1560875"/>
              <a:ext cx="21475" cy="18275"/>
            </a:xfrm>
            <a:custGeom>
              <a:avLst/>
              <a:gdLst/>
              <a:ahLst/>
              <a:cxnLst/>
              <a:rect l="l" t="t" r="r" b="b"/>
              <a:pathLst>
                <a:path w="859" h="731" extrusionOk="0">
                  <a:moveTo>
                    <a:pt x="0" y="1"/>
                  </a:moveTo>
                  <a:lnTo>
                    <a:pt x="0" y="730"/>
                  </a:lnTo>
                  <a:lnTo>
                    <a:pt x="858" y="730"/>
                  </a:lnTo>
                  <a:lnTo>
                    <a:pt x="85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2700650" y="1495025"/>
              <a:ext cx="21475" cy="18275"/>
            </a:xfrm>
            <a:custGeom>
              <a:avLst/>
              <a:gdLst/>
              <a:ahLst/>
              <a:cxnLst/>
              <a:rect l="l" t="t" r="r" b="b"/>
              <a:pathLst>
                <a:path w="859" h="731" extrusionOk="0">
                  <a:moveTo>
                    <a:pt x="0" y="1"/>
                  </a:moveTo>
                  <a:lnTo>
                    <a:pt x="0" y="730"/>
                  </a:lnTo>
                  <a:lnTo>
                    <a:pt x="858" y="730"/>
                  </a:lnTo>
                  <a:lnTo>
                    <a:pt x="85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2700650" y="1429175"/>
              <a:ext cx="21475" cy="18275"/>
            </a:xfrm>
            <a:custGeom>
              <a:avLst/>
              <a:gdLst/>
              <a:ahLst/>
              <a:cxnLst/>
              <a:rect l="l" t="t" r="r" b="b"/>
              <a:pathLst>
                <a:path w="859" h="731" extrusionOk="0">
                  <a:moveTo>
                    <a:pt x="0" y="1"/>
                  </a:moveTo>
                  <a:lnTo>
                    <a:pt x="0" y="730"/>
                  </a:lnTo>
                  <a:lnTo>
                    <a:pt x="858" y="730"/>
                  </a:lnTo>
                  <a:lnTo>
                    <a:pt x="85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2703225" y="1363125"/>
              <a:ext cx="3875" cy="18250"/>
            </a:xfrm>
            <a:custGeom>
              <a:avLst/>
              <a:gdLst/>
              <a:ahLst/>
              <a:cxnLst/>
              <a:rect l="l" t="t" r="r" b="b"/>
              <a:pathLst>
                <a:path w="155" h="730" extrusionOk="0">
                  <a:moveTo>
                    <a:pt x="0" y="0"/>
                  </a:moveTo>
                  <a:lnTo>
                    <a:pt x="0" y="730"/>
                  </a:lnTo>
                  <a:lnTo>
                    <a:pt x="154" y="730"/>
                  </a:lnTo>
                  <a:lnTo>
                    <a:pt x="154"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2703225" y="1560875"/>
              <a:ext cx="3875" cy="18275"/>
            </a:xfrm>
            <a:custGeom>
              <a:avLst/>
              <a:gdLst/>
              <a:ahLst/>
              <a:cxnLst/>
              <a:rect l="l" t="t" r="r" b="b"/>
              <a:pathLst>
                <a:path w="155" h="731" extrusionOk="0">
                  <a:moveTo>
                    <a:pt x="0" y="1"/>
                  </a:moveTo>
                  <a:lnTo>
                    <a:pt x="0" y="730"/>
                  </a:lnTo>
                  <a:lnTo>
                    <a:pt x="154" y="730"/>
                  </a:lnTo>
                  <a:lnTo>
                    <a:pt x="154"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2703225" y="1495025"/>
              <a:ext cx="3875" cy="18275"/>
            </a:xfrm>
            <a:custGeom>
              <a:avLst/>
              <a:gdLst/>
              <a:ahLst/>
              <a:cxnLst/>
              <a:rect l="l" t="t" r="r" b="b"/>
              <a:pathLst>
                <a:path w="155" h="731" extrusionOk="0">
                  <a:moveTo>
                    <a:pt x="0" y="1"/>
                  </a:moveTo>
                  <a:lnTo>
                    <a:pt x="0" y="730"/>
                  </a:lnTo>
                  <a:lnTo>
                    <a:pt x="154" y="730"/>
                  </a:lnTo>
                  <a:lnTo>
                    <a:pt x="154"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2703225" y="1429175"/>
              <a:ext cx="3875" cy="18275"/>
            </a:xfrm>
            <a:custGeom>
              <a:avLst/>
              <a:gdLst/>
              <a:ahLst/>
              <a:cxnLst/>
              <a:rect l="l" t="t" r="r" b="b"/>
              <a:pathLst>
                <a:path w="155" h="731" extrusionOk="0">
                  <a:moveTo>
                    <a:pt x="0" y="1"/>
                  </a:moveTo>
                  <a:lnTo>
                    <a:pt x="0" y="730"/>
                  </a:lnTo>
                  <a:lnTo>
                    <a:pt x="154" y="730"/>
                  </a:lnTo>
                  <a:lnTo>
                    <a:pt x="154"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2711375" y="1363125"/>
              <a:ext cx="10750" cy="18250"/>
            </a:xfrm>
            <a:custGeom>
              <a:avLst/>
              <a:gdLst/>
              <a:ahLst/>
              <a:cxnLst/>
              <a:rect l="l" t="t" r="r" b="b"/>
              <a:pathLst>
                <a:path w="430" h="730" extrusionOk="0">
                  <a:moveTo>
                    <a:pt x="0" y="0"/>
                  </a:moveTo>
                  <a:lnTo>
                    <a:pt x="0" y="730"/>
                  </a:lnTo>
                  <a:lnTo>
                    <a:pt x="429" y="730"/>
                  </a:lnTo>
                  <a:lnTo>
                    <a:pt x="429"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2711375" y="1560875"/>
              <a:ext cx="10750" cy="18275"/>
            </a:xfrm>
            <a:custGeom>
              <a:avLst/>
              <a:gdLst/>
              <a:ahLst/>
              <a:cxnLst/>
              <a:rect l="l" t="t" r="r" b="b"/>
              <a:pathLst>
                <a:path w="430" h="731" extrusionOk="0">
                  <a:moveTo>
                    <a:pt x="0" y="1"/>
                  </a:moveTo>
                  <a:lnTo>
                    <a:pt x="0" y="730"/>
                  </a:lnTo>
                  <a:lnTo>
                    <a:pt x="429" y="730"/>
                  </a:lnTo>
                  <a:lnTo>
                    <a:pt x="42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2711375" y="1495025"/>
              <a:ext cx="10750" cy="18275"/>
            </a:xfrm>
            <a:custGeom>
              <a:avLst/>
              <a:gdLst/>
              <a:ahLst/>
              <a:cxnLst/>
              <a:rect l="l" t="t" r="r" b="b"/>
              <a:pathLst>
                <a:path w="430" h="731" extrusionOk="0">
                  <a:moveTo>
                    <a:pt x="0" y="1"/>
                  </a:moveTo>
                  <a:lnTo>
                    <a:pt x="0" y="730"/>
                  </a:lnTo>
                  <a:lnTo>
                    <a:pt x="429" y="730"/>
                  </a:lnTo>
                  <a:lnTo>
                    <a:pt x="42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2711375" y="1429175"/>
              <a:ext cx="10750" cy="18275"/>
            </a:xfrm>
            <a:custGeom>
              <a:avLst/>
              <a:gdLst/>
              <a:ahLst/>
              <a:cxnLst/>
              <a:rect l="l" t="t" r="r" b="b"/>
              <a:pathLst>
                <a:path w="430" h="731" extrusionOk="0">
                  <a:moveTo>
                    <a:pt x="0" y="1"/>
                  </a:moveTo>
                  <a:lnTo>
                    <a:pt x="0" y="730"/>
                  </a:lnTo>
                  <a:lnTo>
                    <a:pt x="429" y="730"/>
                  </a:lnTo>
                  <a:lnTo>
                    <a:pt x="42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2715875" y="1363125"/>
              <a:ext cx="4525" cy="18250"/>
            </a:xfrm>
            <a:custGeom>
              <a:avLst/>
              <a:gdLst/>
              <a:ahLst/>
              <a:cxnLst/>
              <a:rect l="l" t="t" r="r" b="b"/>
              <a:pathLst>
                <a:path w="181" h="730" extrusionOk="0">
                  <a:moveTo>
                    <a:pt x="0" y="0"/>
                  </a:moveTo>
                  <a:lnTo>
                    <a:pt x="0" y="730"/>
                  </a:lnTo>
                  <a:lnTo>
                    <a:pt x="180" y="730"/>
                  </a:lnTo>
                  <a:lnTo>
                    <a:pt x="180"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2715875" y="1560875"/>
              <a:ext cx="4525" cy="18275"/>
            </a:xfrm>
            <a:custGeom>
              <a:avLst/>
              <a:gdLst/>
              <a:ahLst/>
              <a:cxnLst/>
              <a:rect l="l" t="t" r="r" b="b"/>
              <a:pathLst>
                <a:path w="181" h="731" extrusionOk="0">
                  <a:moveTo>
                    <a:pt x="0" y="1"/>
                  </a:moveTo>
                  <a:lnTo>
                    <a:pt x="0" y="730"/>
                  </a:lnTo>
                  <a:lnTo>
                    <a:pt x="180" y="730"/>
                  </a:lnTo>
                  <a:lnTo>
                    <a:pt x="18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2715875" y="1495025"/>
              <a:ext cx="4525" cy="18275"/>
            </a:xfrm>
            <a:custGeom>
              <a:avLst/>
              <a:gdLst/>
              <a:ahLst/>
              <a:cxnLst/>
              <a:rect l="l" t="t" r="r" b="b"/>
              <a:pathLst>
                <a:path w="181" h="731" extrusionOk="0">
                  <a:moveTo>
                    <a:pt x="0" y="1"/>
                  </a:moveTo>
                  <a:lnTo>
                    <a:pt x="0" y="730"/>
                  </a:lnTo>
                  <a:lnTo>
                    <a:pt x="180" y="730"/>
                  </a:lnTo>
                  <a:lnTo>
                    <a:pt x="18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2715875" y="1429175"/>
              <a:ext cx="4525" cy="18275"/>
            </a:xfrm>
            <a:custGeom>
              <a:avLst/>
              <a:gdLst/>
              <a:ahLst/>
              <a:cxnLst/>
              <a:rect l="l" t="t" r="r" b="b"/>
              <a:pathLst>
                <a:path w="181" h="731" extrusionOk="0">
                  <a:moveTo>
                    <a:pt x="0" y="1"/>
                  </a:moveTo>
                  <a:lnTo>
                    <a:pt x="0" y="730"/>
                  </a:lnTo>
                  <a:lnTo>
                    <a:pt x="180" y="730"/>
                  </a:lnTo>
                  <a:lnTo>
                    <a:pt x="18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 name="Google Shape;520;p27"/>
          <p:cNvGrpSpPr/>
          <p:nvPr/>
        </p:nvGrpSpPr>
        <p:grpSpPr>
          <a:xfrm>
            <a:off x="6124700" y="2640770"/>
            <a:ext cx="2618306" cy="2502730"/>
            <a:chOff x="6124700" y="2640770"/>
            <a:chExt cx="2618306" cy="2502730"/>
          </a:xfrm>
        </p:grpSpPr>
        <p:sp>
          <p:nvSpPr>
            <p:cNvPr id="521" name="Google Shape;521;p27"/>
            <p:cNvSpPr/>
            <p:nvPr/>
          </p:nvSpPr>
          <p:spPr>
            <a:xfrm>
              <a:off x="7862595" y="4645410"/>
              <a:ext cx="211207" cy="211374"/>
            </a:xfrm>
            <a:custGeom>
              <a:avLst/>
              <a:gdLst/>
              <a:ahLst/>
              <a:cxnLst/>
              <a:rect l="l" t="t" r="r" b="b"/>
              <a:pathLst>
                <a:path w="1270" h="1271" extrusionOk="0">
                  <a:moveTo>
                    <a:pt x="77" y="1"/>
                  </a:moveTo>
                  <a:lnTo>
                    <a:pt x="0" y="78"/>
                  </a:lnTo>
                  <a:lnTo>
                    <a:pt x="1193" y="1270"/>
                  </a:lnTo>
                  <a:lnTo>
                    <a:pt x="1270" y="1193"/>
                  </a:lnTo>
                  <a:lnTo>
                    <a:pt x="7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7862595" y="4645410"/>
              <a:ext cx="209877" cy="211374"/>
            </a:xfrm>
            <a:custGeom>
              <a:avLst/>
              <a:gdLst/>
              <a:ahLst/>
              <a:cxnLst/>
              <a:rect l="l" t="t" r="r" b="b"/>
              <a:pathLst>
                <a:path w="1262" h="1271" extrusionOk="0">
                  <a:moveTo>
                    <a:pt x="1184" y="1"/>
                  </a:moveTo>
                  <a:lnTo>
                    <a:pt x="0" y="1193"/>
                  </a:lnTo>
                  <a:lnTo>
                    <a:pt x="69" y="1270"/>
                  </a:lnTo>
                  <a:lnTo>
                    <a:pt x="1261" y="78"/>
                  </a:lnTo>
                  <a:lnTo>
                    <a:pt x="1184"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8066651" y="4645410"/>
              <a:ext cx="211207" cy="211374"/>
            </a:xfrm>
            <a:custGeom>
              <a:avLst/>
              <a:gdLst/>
              <a:ahLst/>
              <a:cxnLst/>
              <a:rect l="l" t="t" r="r" b="b"/>
              <a:pathLst>
                <a:path w="1270" h="1271" extrusionOk="0">
                  <a:moveTo>
                    <a:pt x="77" y="1"/>
                  </a:moveTo>
                  <a:lnTo>
                    <a:pt x="0" y="78"/>
                  </a:lnTo>
                  <a:lnTo>
                    <a:pt x="1193" y="1270"/>
                  </a:lnTo>
                  <a:lnTo>
                    <a:pt x="1270" y="1193"/>
                  </a:lnTo>
                  <a:lnTo>
                    <a:pt x="7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8066651" y="4645410"/>
              <a:ext cx="211207" cy="209877"/>
            </a:xfrm>
            <a:custGeom>
              <a:avLst/>
              <a:gdLst/>
              <a:ahLst/>
              <a:cxnLst/>
              <a:rect l="l" t="t" r="r" b="b"/>
              <a:pathLst>
                <a:path w="1270" h="1262" extrusionOk="0">
                  <a:moveTo>
                    <a:pt x="1193" y="1"/>
                  </a:moveTo>
                  <a:lnTo>
                    <a:pt x="0" y="1185"/>
                  </a:lnTo>
                  <a:lnTo>
                    <a:pt x="77" y="1262"/>
                  </a:lnTo>
                  <a:lnTo>
                    <a:pt x="1270" y="69"/>
                  </a:lnTo>
                  <a:lnTo>
                    <a:pt x="1193"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8257736" y="4645410"/>
              <a:ext cx="209877" cy="209877"/>
            </a:xfrm>
            <a:custGeom>
              <a:avLst/>
              <a:gdLst/>
              <a:ahLst/>
              <a:cxnLst/>
              <a:rect l="l" t="t" r="r" b="b"/>
              <a:pathLst>
                <a:path w="1262" h="1262" extrusionOk="0">
                  <a:moveTo>
                    <a:pt x="69" y="1"/>
                  </a:moveTo>
                  <a:lnTo>
                    <a:pt x="1" y="78"/>
                  </a:lnTo>
                  <a:lnTo>
                    <a:pt x="1185" y="1262"/>
                  </a:lnTo>
                  <a:lnTo>
                    <a:pt x="1262" y="1193"/>
                  </a:lnTo>
                  <a:lnTo>
                    <a:pt x="6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8256405" y="4645410"/>
              <a:ext cx="209877" cy="209877"/>
            </a:xfrm>
            <a:custGeom>
              <a:avLst/>
              <a:gdLst/>
              <a:ahLst/>
              <a:cxnLst/>
              <a:rect l="l" t="t" r="r" b="b"/>
              <a:pathLst>
                <a:path w="1262" h="1262" extrusionOk="0">
                  <a:moveTo>
                    <a:pt x="1184" y="1"/>
                  </a:moveTo>
                  <a:lnTo>
                    <a:pt x="0" y="1193"/>
                  </a:lnTo>
                  <a:lnTo>
                    <a:pt x="69" y="1262"/>
                  </a:lnTo>
                  <a:lnTo>
                    <a:pt x="1261" y="78"/>
                  </a:lnTo>
                  <a:lnTo>
                    <a:pt x="1184"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8454641" y="4645410"/>
              <a:ext cx="211374" cy="209877"/>
            </a:xfrm>
            <a:custGeom>
              <a:avLst/>
              <a:gdLst/>
              <a:ahLst/>
              <a:cxnLst/>
              <a:rect l="l" t="t" r="r" b="b"/>
              <a:pathLst>
                <a:path w="1271" h="1262" extrusionOk="0">
                  <a:moveTo>
                    <a:pt x="78" y="1"/>
                  </a:moveTo>
                  <a:lnTo>
                    <a:pt x="1" y="78"/>
                  </a:lnTo>
                  <a:lnTo>
                    <a:pt x="1193" y="1262"/>
                  </a:lnTo>
                  <a:lnTo>
                    <a:pt x="1270" y="1193"/>
                  </a:lnTo>
                  <a:lnTo>
                    <a:pt x="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8453310" y="4645410"/>
              <a:ext cx="211207" cy="209877"/>
            </a:xfrm>
            <a:custGeom>
              <a:avLst/>
              <a:gdLst/>
              <a:ahLst/>
              <a:cxnLst/>
              <a:rect l="l" t="t" r="r" b="b"/>
              <a:pathLst>
                <a:path w="1270" h="1262" extrusionOk="0">
                  <a:moveTo>
                    <a:pt x="1193" y="1"/>
                  </a:moveTo>
                  <a:lnTo>
                    <a:pt x="0" y="1193"/>
                  </a:lnTo>
                  <a:lnTo>
                    <a:pt x="77" y="1262"/>
                  </a:lnTo>
                  <a:lnTo>
                    <a:pt x="1270" y="78"/>
                  </a:lnTo>
                  <a:lnTo>
                    <a:pt x="1193"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8488900" y="3278549"/>
              <a:ext cx="68684" cy="1374178"/>
            </a:xfrm>
            <a:custGeom>
              <a:avLst/>
              <a:gdLst/>
              <a:ahLst/>
              <a:cxnLst/>
              <a:rect l="l" t="t" r="r" b="b"/>
              <a:pathLst>
                <a:path w="413" h="8263" extrusionOk="0">
                  <a:moveTo>
                    <a:pt x="1" y="0"/>
                  </a:moveTo>
                  <a:lnTo>
                    <a:pt x="1" y="8263"/>
                  </a:lnTo>
                  <a:lnTo>
                    <a:pt x="412" y="8263"/>
                  </a:lnTo>
                  <a:lnTo>
                    <a:pt x="4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8480418" y="3269902"/>
              <a:ext cx="85647" cy="1391474"/>
            </a:xfrm>
            <a:custGeom>
              <a:avLst/>
              <a:gdLst/>
              <a:ahLst/>
              <a:cxnLst/>
              <a:rect l="l" t="t" r="r" b="b"/>
              <a:pathLst>
                <a:path w="515" h="8367" extrusionOk="0">
                  <a:moveTo>
                    <a:pt x="403" y="112"/>
                  </a:moveTo>
                  <a:lnTo>
                    <a:pt x="403" y="8263"/>
                  </a:lnTo>
                  <a:lnTo>
                    <a:pt x="103" y="8263"/>
                  </a:lnTo>
                  <a:lnTo>
                    <a:pt x="103" y="112"/>
                  </a:lnTo>
                  <a:close/>
                  <a:moveTo>
                    <a:pt x="0" y="1"/>
                  </a:moveTo>
                  <a:lnTo>
                    <a:pt x="0" y="8366"/>
                  </a:lnTo>
                  <a:lnTo>
                    <a:pt x="515" y="8366"/>
                  </a:lnTo>
                  <a:lnTo>
                    <a:pt x="515"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8477425" y="3274226"/>
              <a:ext cx="87310" cy="104273"/>
            </a:xfrm>
            <a:custGeom>
              <a:avLst/>
              <a:gdLst/>
              <a:ahLst/>
              <a:cxnLst/>
              <a:rect l="l" t="t" r="r" b="b"/>
              <a:pathLst>
                <a:path w="525" h="627" extrusionOk="0">
                  <a:moveTo>
                    <a:pt x="430" y="1"/>
                  </a:moveTo>
                  <a:lnTo>
                    <a:pt x="18" y="541"/>
                  </a:lnTo>
                  <a:cubicBezTo>
                    <a:pt x="1" y="558"/>
                    <a:pt x="1" y="575"/>
                    <a:pt x="18" y="601"/>
                  </a:cubicBezTo>
                  <a:cubicBezTo>
                    <a:pt x="18" y="618"/>
                    <a:pt x="35" y="627"/>
                    <a:pt x="61" y="627"/>
                  </a:cubicBezTo>
                  <a:lnTo>
                    <a:pt x="481" y="627"/>
                  </a:lnTo>
                  <a:lnTo>
                    <a:pt x="481" y="524"/>
                  </a:lnTo>
                  <a:lnTo>
                    <a:pt x="164" y="524"/>
                  </a:lnTo>
                  <a:lnTo>
                    <a:pt x="524" y="61"/>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8477425" y="3365527"/>
              <a:ext cx="87310" cy="105770"/>
            </a:xfrm>
            <a:custGeom>
              <a:avLst/>
              <a:gdLst/>
              <a:ahLst/>
              <a:cxnLst/>
              <a:rect l="l" t="t" r="r" b="b"/>
              <a:pathLst>
                <a:path w="525" h="636" extrusionOk="0">
                  <a:moveTo>
                    <a:pt x="430" y="1"/>
                  </a:moveTo>
                  <a:lnTo>
                    <a:pt x="18" y="550"/>
                  </a:lnTo>
                  <a:cubicBezTo>
                    <a:pt x="1" y="567"/>
                    <a:pt x="1" y="584"/>
                    <a:pt x="18" y="610"/>
                  </a:cubicBezTo>
                  <a:cubicBezTo>
                    <a:pt x="18" y="627"/>
                    <a:pt x="35" y="636"/>
                    <a:pt x="61" y="636"/>
                  </a:cubicBezTo>
                  <a:lnTo>
                    <a:pt x="481" y="636"/>
                  </a:lnTo>
                  <a:lnTo>
                    <a:pt x="481" y="533"/>
                  </a:lnTo>
                  <a:lnTo>
                    <a:pt x="164" y="533"/>
                  </a:lnTo>
                  <a:lnTo>
                    <a:pt x="524" y="69"/>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8477425" y="3456828"/>
              <a:ext cx="87310" cy="105770"/>
            </a:xfrm>
            <a:custGeom>
              <a:avLst/>
              <a:gdLst/>
              <a:ahLst/>
              <a:cxnLst/>
              <a:rect l="l" t="t" r="r" b="b"/>
              <a:pathLst>
                <a:path w="525" h="636" extrusionOk="0">
                  <a:moveTo>
                    <a:pt x="430" y="1"/>
                  </a:moveTo>
                  <a:lnTo>
                    <a:pt x="18" y="550"/>
                  </a:lnTo>
                  <a:cubicBezTo>
                    <a:pt x="1" y="558"/>
                    <a:pt x="1" y="584"/>
                    <a:pt x="18" y="601"/>
                  </a:cubicBezTo>
                  <a:cubicBezTo>
                    <a:pt x="18" y="627"/>
                    <a:pt x="35" y="636"/>
                    <a:pt x="61" y="636"/>
                  </a:cubicBezTo>
                  <a:lnTo>
                    <a:pt x="481" y="636"/>
                  </a:lnTo>
                  <a:lnTo>
                    <a:pt x="481" y="524"/>
                  </a:lnTo>
                  <a:lnTo>
                    <a:pt x="164" y="524"/>
                  </a:lnTo>
                  <a:lnTo>
                    <a:pt x="524" y="69"/>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477425" y="3548130"/>
              <a:ext cx="87310" cy="105770"/>
            </a:xfrm>
            <a:custGeom>
              <a:avLst/>
              <a:gdLst/>
              <a:ahLst/>
              <a:cxnLst/>
              <a:rect l="l" t="t" r="r" b="b"/>
              <a:pathLst>
                <a:path w="525" h="636" extrusionOk="0">
                  <a:moveTo>
                    <a:pt x="430" y="1"/>
                  </a:moveTo>
                  <a:lnTo>
                    <a:pt x="18" y="550"/>
                  </a:lnTo>
                  <a:cubicBezTo>
                    <a:pt x="1" y="559"/>
                    <a:pt x="1" y="584"/>
                    <a:pt x="18" y="601"/>
                  </a:cubicBezTo>
                  <a:cubicBezTo>
                    <a:pt x="18" y="619"/>
                    <a:pt x="35" y="636"/>
                    <a:pt x="61" y="636"/>
                  </a:cubicBezTo>
                  <a:lnTo>
                    <a:pt x="481" y="636"/>
                  </a:lnTo>
                  <a:lnTo>
                    <a:pt x="481" y="524"/>
                  </a:lnTo>
                  <a:lnTo>
                    <a:pt x="164" y="524"/>
                  </a:lnTo>
                  <a:lnTo>
                    <a:pt x="524" y="70"/>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8477425" y="3639598"/>
              <a:ext cx="87310" cy="105604"/>
            </a:xfrm>
            <a:custGeom>
              <a:avLst/>
              <a:gdLst/>
              <a:ahLst/>
              <a:cxnLst/>
              <a:rect l="l" t="t" r="r" b="b"/>
              <a:pathLst>
                <a:path w="525" h="635" extrusionOk="0">
                  <a:moveTo>
                    <a:pt x="430" y="0"/>
                  </a:moveTo>
                  <a:lnTo>
                    <a:pt x="18" y="549"/>
                  </a:lnTo>
                  <a:cubicBezTo>
                    <a:pt x="1" y="558"/>
                    <a:pt x="1" y="575"/>
                    <a:pt x="18" y="601"/>
                  </a:cubicBezTo>
                  <a:cubicBezTo>
                    <a:pt x="18" y="618"/>
                    <a:pt x="35" y="635"/>
                    <a:pt x="61" y="635"/>
                  </a:cubicBezTo>
                  <a:lnTo>
                    <a:pt x="481" y="635"/>
                  </a:lnTo>
                  <a:lnTo>
                    <a:pt x="481" y="523"/>
                  </a:lnTo>
                  <a:lnTo>
                    <a:pt x="164" y="523"/>
                  </a:lnTo>
                  <a:lnTo>
                    <a:pt x="524" y="60"/>
                  </a:lnTo>
                  <a:lnTo>
                    <a:pt x="430"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8477425" y="3732230"/>
              <a:ext cx="87310" cy="105770"/>
            </a:xfrm>
            <a:custGeom>
              <a:avLst/>
              <a:gdLst/>
              <a:ahLst/>
              <a:cxnLst/>
              <a:rect l="l" t="t" r="r" b="b"/>
              <a:pathLst>
                <a:path w="525" h="636" extrusionOk="0">
                  <a:moveTo>
                    <a:pt x="430" y="1"/>
                  </a:moveTo>
                  <a:lnTo>
                    <a:pt x="18" y="550"/>
                  </a:lnTo>
                  <a:cubicBezTo>
                    <a:pt x="1" y="558"/>
                    <a:pt x="1" y="576"/>
                    <a:pt x="18" y="601"/>
                  </a:cubicBezTo>
                  <a:cubicBezTo>
                    <a:pt x="18" y="618"/>
                    <a:pt x="35" y="636"/>
                    <a:pt x="61" y="636"/>
                  </a:cubicBezTo>
                  <a:lnTo>
                    <a:pt x="481" y="636"/>
                  </a:lnTo>
                  <a:lnTo>
                    <a:pt x="481" y="524"/>
                  </a:lnTo>
                  <a:lnTo>
                    <a:pt x="164" y="524"/>
                  </a:lnTo>
                  <a:lnTo>
                    <a:pt x="524" y="61"/>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8477425" y="3823531"/>
              <a:ext cx="87310" cy="104440"/>
            </a:xfrm>
            <a:custGeom>
              <a:avLst/>
              <a:gdLst/>
              <a:ahLst/>
              <a:cxnLst/>
              <a:rect l="l" t="t" r="r" b="b"/>
              <a:pathLst>
                <a:path w="525" h="628" extrusionOk="0">
                  <a:moveTo>
                    <a:pt x="430" y="1"/>
                  </a:moveTo>
                  <a:lnTo>
                    <a:pt x="18" y="541"/>
                  </a:lnTo>
                  <a:cubicBezTo>
                    <a:pt x="1" y="558"/>
                    <a:pt x="1" y="576"/>
                    <a:pt x="18" y="601"/>
                  </a:cubicBezTo>
                  <a:cubicBezTo>
                    <a:pt x="18" y="619"/>
                    <a:pt x="35" y="627"/>
                    <a:pt x="61" y="627"/>
                  </a:cubicBezTo>
                  <a:lnTo>
                    <a:pt x="481" y="627"/>
                  </a:lnTo>
                  <a:lnTo>
                    <a:pt x="481" y="524"/>
                  </a:lnTo>
                  <a:lnTo>
                    <a:pt x="164" y="524"/>
                  </a:lnTo>
                  <a:lnTo>
                    <a:pt x="524" y="61"/>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8477425" y="3913502"/>
              <a:ext cx="87310" cy="105770"/>
            </a:xfrm>
            <a:custGeom>
              <a:avLst/>
              <a:gdLst/>
              <a:ahLst/>
              <a:cxnLst/>
              <a:rect l="l" t="t" r="r" b="b"/>
              <a:pathLst>
                <a:path w="525" h="636" extrusionOk="0">
                  <a:moveTo>
                    <a:pt x="430" y="0"/>
                  </a:moveTo>
                  <a:lnTo>
                    <a:pt x="18" y="549"/>
                  </a:lnTo>
                  <a:cubicBezTo>
                    <a:pt x="1" y="558"/>
                    <a:pt x="1" y="584"/>
                    <a:pt x="18" y="601"/>
                  </a:cubicBezTo>
                  <a:cubicBezTo>
                    <a:pt x="18" y="627"/>
                    <a:pt x="35" y="635"/>
                    <a:pt x="61" y="635"/>
                  </a:cubicBezTo>
                  <a:lnTo>
                    <a:pt x="481" y="635"/>
                  </a:lnTo>
                  <a:lnTo>
                    <a:pt x="481" y="532"/>
                  </a:lnTo>
                  <a:lnTo>
                    <a:pt x="164" y="532"/>
                  </a:lnTo>
                  <a:lnTo>
                    <a:pt x="524" y="69"/>
                  </a:lnTo>
                  <a:lnTo>
                    <a:pt x="430"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477425" y="4006134"/>
              <a:ext cx="87310" cy="105770"/>
            </a:xfrm>
            <a:custGeom>
              <a:avLst/>
              <a:gdLst/>
              <a:ahLst/>
              <a:cxnLst/>
              <a:rect l="l" t="t" r="r" b="b"/>
              <a:pathLst>
                <a:path w="525" h="636" extrusionOk="0">
                  <a:moveTo>
                    <a:pt x="430" y="1"/>
                  </a:moveTo>
                  <a:lnTo>
                    <a:pt x="18" y="550"/>
                  </a:lnTo>
                  <a:cubicBezTo>
                    <a:pt x="1" y="559"/>
                    <a:pt x="1" y="584"/>
                    <a:pt x="18" y="602"/>
                  </a:cubicBezTo>
                  <a:cubicBezTo>
                    <a:pt x="18" y="627"/>
                    <a:pt x="35" y="636"/>
                    <a:pt x="61" y="636"/>
                  </a:cubicBezTo>
                  <a:lnTo>
                    <a:pt x="481" y="636"/>
                  </a:lnTo>
                  <a:lnTo>
                    <a:pt x="481" y="533"/>
                  </a:lnTo>
                  <a:lnTo>
                    <a:pt x="164" y="533"/>
                  </a:lnTo>
                  <a:lnTo>
                    <a:pt x="524" y="70"/>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8477425" y="4097602"/>
              <a:ext cx="87310" cy="105604"/>
            </a:xfrm>
            <a:custGeom>
              <a:avLst/>
              <a:gdLst/>
              <a:ahLst/>
              <a:cxnLst/>
              <a:rect l="l" t="t" r="r" b="b"/>
              <a:pathLst>
                <a:path w="525" h="635" extrusionOk="0">
                  <a:moveTo>
                    <a:pt x="430" y="0"/>
                  </a:moveTo>
                  <a:lnTo>
                    <a:pt x="18" y="549"/>
                  </a:lnTo>
                  <a:cubicBezTo>
                    <a:pt x="1" y="558"/>
                    <a:pt x="1" y="584"/>
                    <a:pt x="18" y="601"/>
                  </a:cubicBezTo>
                  <a:cubicBezTo>
                    <a:pt x="18" y="626"/>
                    <a:pt x="35" y="635"/>
                    <a:pt x="61" y="635"/>
                  </a:cubicBezTo>
                  <a:lnTo>
                    <a:pt x="481" y="635"/>
                  </a:lnTo>
                  <a:lnTo>
                    <a:pt x="481" y="523"/>
                  </a:lnTo>
                  <a:lnTo>
                    <a:pt x="164" y="523"/>
                  </a:lnTo>
                  <a:lnTo>
                    <a:pt x="524" y="69"/>
                  </a:lnTo>
                  <a:lnTo>
                    <a:pt x="430"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477425" y="4188903"/>
              <a:ext cx="87310" cy="104273"/>
            </a:xfrm>
            <a:custGeom>
              <a:avLst/>
              <a:gdLst/>
              <a:ahLst/>
              <a:cxnLst/>
              <a:rect l="l" t="t" r="r" b="b"/>
              <a:pathLst>
                <a:path w="525" h="627" extrusionOk="0">
                  <a:moveTo>
                    <a:pt x="430" y="0"/>
                  </a:moveTo>
                  <a:lnTo>
                    <a:pt x="18" y="549"/>
                  </a:lnTo>
                  <a:cubicBezTo>
                    <a:pt x="1" y="558"/>
                    <a:pt x="1" y="575"/>
                    <a:pt x="18" y="601"/>
                  </a:cubicBezTo>
                  <a:cubicBezTo>
                    <a:pt x="18" y="618"/>
                    <a:pt x="35" y="627"/>
                    <a:pt x="61" y="627"/>
                  </a:cubicBezTo>
                  <a:lnTo>
                    <a:pt x="481" y="627"/>
                  </a:lnTo>
                  <a:lnTo>
                    <a:pt x="481" y="524"/>
                  </a:lnTo>
                  <a:lnTo>
                    <a:pt x="164" y="524"/>
                  </a:lnTo>
                  <a:lnTo>
                    <a:pt x="524" y="60"/>
                  </a:lnTo>
                  <a:lnTo>
                    <a:pt x="430"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8477425" y="4281535"/>
              <a:ext cx="87310" cy="105770"/>
            </a:xfrm>
            <a:custGeom>
              <a:avLst/>
              <a:gdLst/>
              <a:ahLst/>
              <a:cxnLst/>
              <a:rect l="l" t="t" r="r" b="b"/>
              <a:pathLst>
                <a:path w="525" h="636" extrusionOk="0">
                  <a:moveTo>
                    <a:pt x="430" y="1"/>
                  </a:moveTo>
                  <a:lnTo>
                    <a:pt x="18" y="550"/>
                  </a:lnTo>
                  <a:cubicBezTo>
                    <a:pt x="1" y="559"/>
                    <a:pt x="1" y="576"/>
                    <a:pt x="18" y="601"/>
                  </a:cubicBezTo>
                  <a:cubicBezTo>
                    <a:pt x="18" y="619"/>
                    <a:pt x="35" y="636"/>
                    <a:pt x="61" y="636"/>
                  </a:cubicBezTo>
                  <a:lnTo>
                    <a:pt x="481" y="636"/>
                  </a:lnTo>
                  <a:lnTo>
                    <a:pt x="481" y="524"/>
                  </a:lnTo>
                  <a:lnTo>
                    <a:pt x="164" y="524"/>
                  </a:lnTo>
                  <a:lnTo>
                    <a:pt x="524" y="61"/>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8477425" y="4372836"/>
              <a:ext cx="87310" cy="104440"/>
            </a:xfrm>
            <a:custGeom>
              <a:avLst/>
              <a:gdLst/>
              <a:ahLst/>
              <a:cxnLst/>
              <a:rect l="l" t="t" r="r" b="b"/>
              <a:pathLst>
                <a:path w="525" h="628" extrusionOk="0">
                  <a:moveTo>
                    <a:pt x="430" y="1"/>
                  </a:moveTo>
                  <a:lnTo>
                    <a:pt x="18" y="541"/>
                  </a:lnTo>
                  <a:cubicBezTo>
                    <a:pt x="1" y="559"/>
                    <a:pt x="1" y="576"/>
                    <a:pt x="18" y="602"/>
                  </a:cubicBezTo>
                  <a:cubicBezTo>
                    <a:pt x="18" y="619"/>
                    <a:pt x="35" y="627"/>
                    <a:pt x="61" y="627"/>
                  </a:cubicBezTo>
                  <a:lnTo>
                    <a:pt x="481" y="627"/>
                  </a:lnTo>
                  <a:lnTo>
                    <a:pt x="481" y="524"/>
                  </a:lnTo>
                  <a:lnTo>
                    <a:pt x="164" y="524"/>
                  </a:lnTo>
                  <a:lnTo>
                    <a:pt x="524" y="61"/>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8477425" y="4462807"/>
              <a:ext cx="87310" cy="105770"/>
            </a:xfrm>
            <a:custGeom>
              <a:avLst/>
              <a:gdLst/>
              <a:ahLst/>
              <a:cxnLst/>
              <a:rect l="l" t="t" r="r" b="b"/>
              <a:pathLst>
                <a:path w="525" h="636" extrusionOk="0">
                  <a:moveTo>
                    <a:pt x="430" y="0"/>
                  </a:moveTo>
                  <a:lnTo>
                    <a:pt x="18" y="550"/>
                  </a:lnTo>
                  <a:cubicBezTo>
                    <a:pt x="1" y="558"/>
                    <a:pt x="1" y="584"/>
                    <a:pt x="18" y="601"/>
                  </a:cubicBezTo>
                  <a:cubicBezTo>
                    <a:pt x="18" y="627"/>
                    <a:pt x="35" y="635"/>
                    <a:pt x="61" y="635"/>
                  </a:cubicBezTo>
                  <a:lnTo>
                    <a:pt x="481" y="635"/>
                  </a:lnTo>
                  <a:lnTo>
                    <a:pt x="481" y="532"/>
                  </a:lnTo>
                  <a:lnTo>
                    <a:pt x="164" y="532"/>
                  </a:lnTo>
                  <a:lnTo>
                    <a:pt x="524" y="69"/>
                  </a:lnTo>
                  <a:lnTo>
                    <a:pt x="430"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8477425" y="4555606"/>
              <a:ext cx="87310" cy="105770"/>
            </a:xfrm>
            <a:custGeom>
              <a:avLst/>
              <a:gdLst/>
              <a:ahLst/>
              <a:cxnLst/>
              <a:rect l="l" t="t" r="r" b="b"/>
              <a:pathLst>
                <a:path w="525" h="636" extrusionOk="0">
                  <a:moveTo>
                    <a:pt x="430" y="0"/>
                  </a:moveTo>
                  <a:lnTo>
                    <a:pt x="18" y="549"/>
                  </a:lnTo>
                  <a:cubicBezTo>
                    <a:pt x="1" y="558"/>
                    <a:pt x="1" y="584"/>
                    <a:pt x="18" y="601"/>
                  </a:cubicBezTo>
                  <a:cubicBezTo>
                    <a:pt x="18" y="626"/>
                    <a:pt x="35" y="635"/>
                    <a:pt x="61" y="635"/>
                  </a:cubicBezTo>
                  <a:lnTo>
                    <a:pt x="481" y="635"/>
                  </a:lnTo>
                  <a:lnTo>
                    <a:pt x="481" y="532"/>
                  </a:lnTo>
                  <a:lnTo>
                    <a:pt x="164" y="532"/>
                  </a:lnTo>
                  <a:lnTo>
                    <a:pt x="524" y="69"/>
                  </a:lnTo>
                  <a:lnTo>
                    <a:pt x="430"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240290" y="3004645"/>
              <a:ext cx="17296" cy="1605342"/>
            </a:xfrm>
            <a:custGeom>
              <a:avLst/>
              <a:gdLst/>
              <a:ahLst/>
              <a:cxnLst/>
              <a:rect l="l" t="t" r="r" b="b"/>
              <a:pathLst>
                <a:path w="104" h="9653" extrusionOk="0">
                  <a:moveTo>
                    <a:pt x="0" y="0"/>
                  </a:moveTo>
                  <a:lnTo>
                    <a:pt x="0" y="9652"/>
                  </a:lnTo>
                  <a:lnTo>
                    <a:pt x="103" y="9652"/>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319102" y="4188903"/>
              <a:ext cx="120072" cy="72842"/>
            </a:xfrm>
            <a:custGeom>
              <a:avLst/>
              <a:gdLst/>
              <a:ahLst/>
              <a:cxnLst/>
              <a:rect l="l" t="t" r="r" b="b"/>
              <a:pathLst>
                <a:path w="722" h="438" extrusionOk="0">
                  <a:moveTo>
                    <a:pt x="69" y="0"/>
                  </a:moveTo>
                  <a:lnTo>
                    <a:pt x="1" y="198"/>
                  </a:lnTo>
                  <a:lnTo>
                    <a:pt x="653" y="438"/>
                  </a:lnTo>
                  <a:lnTo>
                    <a:pt x="721" y="240"/>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7789753" y="3977696"/>
              <a:ext cx="242805" cy="97122"/>
            </a:xfrm>
            <a:custGeom>
              <a:avLst/>
              <a:gdLst/>
              <a:ahLst/>
              <a:cxnLst/>
              <a:rect l="l" t="t" r="r" b="b"/>
              <a:pathLst>
                <a:path w="1460" h="584" extrusionOk="0">
                  <a:moveTo>
                    <a:pt x="52" y="0"/>
                  </a:moveTo>
                  <a:lnTo>
                    <a:pt x="1" y="206"/>
                  </a:lnTo>
                  <a:lnTo>
                    <a:pt x="1408" y="584"/>
                  </a:lnTo>
                  <a:lnTo>
                    <a:pt x="1459" y="378"/>
                  </a:lnTo>
                  <a:lnTo>
                    <a:pt x="5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7791250" y="3471131"/>
              <a:ext cx="18626" cy="563774"/>
            </a:xfrm>
            <a:custGeom>
              <a:avLst/>
              <a:gdLst/>
              <a:ahLst/>
              <a:cxnLst/>
              <a:rect l="l" t="t" r="r" b="b"/>
              <a:pathLst>
                <a:path w="112" h="3390" extrusionOk="0">
                  <a:moveTo>
                    <a:pt x="0" y="1"/>
                  </a:moveTo>
                  <a:lnTo>
                    <a:pt x="0" y="3390"/>
                  </a:lnTo>
                  <a:lnTo>
                    <a:pt x="112" y="3390"/>
                  </a:lnTo>
                  <a:lnTo>
                    <a:pt x="11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7524331" y="3760335"/>
              <a:ext cx="278395" cy="391316"/>
            </a:xfrm>
            <a:custGeom>
              <a:avLst/>
              <a:gdLst/>
              <a:ahLst/>
              <a:cxnLst/>
              <a:rect l="l" t="t" r="r" b="b"/>
              <a:pathLst>
                <a:path w="1674" h="2353" extrusionOk="0">
                  <a:moveTo>
                    <a:pt x="1115" y="1"/>
                  </a:moveTo>
                  <a:cubicBezTo>
                    <a:pt x="1113" y="1"/>
                    <a:pt x="1110" y="2"/>
                    <a:pt x="1108" y="3"/>
                  </a:cubicBezTo>
                  <a:cubicBezTo>
                    <a:pt x="1047" y="12"/>
                    <a:pt x="378" y="338"/>
                    <a:pt x="181" y="1007"/>
                  </a:cubicBezTo>
                  <a:cubicBezTo>
                    <a:pt x="1" y="1693"/>
                    <a:pt x="421" y="2311"/>
                    <a:pt x="464" y="2346"/>
                  </a:cubicBezTo>
                  <a:cubicBezTo>
                    <a:pt x="469" y="2351"/>
                    <a:pt x="476" y="2353"/>
                    <a:pt x="483" y="2353"/>
                  </a:cubicBezTo>
                  <a:cubicBezTo>
                    <a:pt x="511" y="2353"/>
                    <a:pt x="550" y="2320"/>
                    <a:pt x="550" y="2320"/>
                  </a:cubicBezTo>
                  <a:lnTo>
                    <a:pt x="1674" y="1419"/>
                  </a:lnTo>
                  <a:lnTo>
                    <a:pt x="1168" y="63"/>
                  </a:lnTo>
                  <a:cubicBezTo>
                    <a:pt x="1168" y="63"/>
                    <a:pt x="1140" y="1"/>
                    <a:pt x="1115" y="1"/>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7518676" y="3752186"/>
              <a:ext cx="294027" cy="406948"/>
            </a:xfrm>
            <a:custGeom>
              <a:avLst/>
              <a:gdLst/>
              <a:ahLst/>
              <a:cxnLst/>
              <a:rect l="l" t="t" r="r" b="b"/>
              <a:pathLst>
                <a:path w="1768" h="2447" extrusionOk="0">
                  <a:moveTo>
                    <a:pt x="1142" y="87"/>
                  </a:moveTo>
                  <a:cubicBezTo>
                    <a:pt x="1150" y="87"/>
                    <a:pt x="1159" y="104"/>
                    <a:pt x="1159" y="138"/>
                  </a:cubicBezTo>
                  <a:lnTo>
                    <a:pt x="1665" y="1459"/>
                  </a:lnTo>
                  <a:lnTo>
                    <a:pt x="558" y="2343"/>
                  </a:lnTo>
                  <a:cubicBezTo>
                    <a:pt x="550" y="2360"/>
                    <a:pt x="524" y="2369"/>
                    <a:pt x="515" y="2369"/>
                  </a:cubicBezTo>
                  <a:cubicBezTo>
                    <a:pt x="455" y="2292"/>
                    <a:pt x="86" y="1700"/>
                    <a:pt x="258" y="1073"/>
                  </a:cubicBezTo>
                  <a:cubicBezTo>
                    <a:pt x="438" y="413"/>
                    <a:pt x="1081" y="104"/>
                    <a:pt x="1142" y="87"/>
                  </a:cubicBezTo>
                  <a:close/>
                  <a:moveTo>
                    <a:pt x="1142" y="1"/>
                  </a:moveTo>
                  <a:cubicBezTo>
                    <a:pt x="1064" y="9"/>
                    <a:pt x="378" y="344"/>
                    <a:pt x="181" y="1039"/>
                  </a:cubicBezTo>
                  <a:cubicBezTo>
                    <a:pt x="0" y="1742"/>
                    <a:pt x="421" y="2377"/>
                    <a:pt x="472" y="2420"/>
                  </a:cubicBezTo>
                  <a:cubicBezTo>
                    <a:pt x="481" y="2429"/>
                    <a:pt x="498" y="2446"/>
                    <a:pt x="515" y="2446"/>
                  </a:cubicBezTo>
                  <a:cubicBezTo>
                    <a:pt x="558" y="2446"/>
                    <a:pt x="601" y="2412"/>
                    <a:pt x="627" y="2386"/>
                  </a:cubicBezTo>
                  <a:lnTo>
                    <a:pt x="1768" y="1468"/>
                  </a:lnTo>
                  <a:lnTo>
                    <a:pt x="1244" y="95"/>
                  </a:lnTo>
                  <a:cubicBezTo>
                    <a:pt x="1236" y="69"/>
                    <a:pt x="1202" y="1"/>
                    <a:pt x="1150" y="1"/>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7574388" y="4017609"/>
              <a:ext cx="109928" cy="102943"/>
            </a:xfrm>
            <a:custGeom>
              <a:avLst/>
              <a:gdLst/>
              <a:ahLst/>
              <a:cxnLst/>
              <a:rect l="l" t="t" r="r" b="b"/>
              <a:pathLst>
                <a:path w="661" h="619" extrusionOk="0">
                  <a:moveTo>
                    <a:pt x="163" y="1"/>
                  </a:moveTo>
                  <a:lnTo>
                    <a:pt x="0" y="104"/>
                  </a:lnTo>
                  <a:lnTo>
                    <a:pt x="163" y="584"/>
                  </a:lnTo>
                  <a:lnTo>
                    <a:pt x="223" y="601"/>
                  </a:lnTo>
                  <a:lnTo>
                    <a:pt x="275" y="618"/>
                  </a:lnTo>
                  <a:lnTo>
                    <a:pt x="661" y="292"/>
                  </a:lnTo>
                  <a:lnTo>
                    <a:pt x="575" y="104"/>
                  </a:lnTo>
                  <a:lnTo>
                    <a:pt x="378" y="52"/>
                  </a:lnTo>
                  <a:lnTo>
                    <a:pt x="163"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625610" y="3790769"/>
              <a:ext cx="111591" cy="101446"/>
            </a:xfrm>
            <a:custGeom>
              <a:avLst/>
              <a:gdLst/>
              <a:ahLst/>
              <a:cxnLst/>
              <a:rect l="l" t="t" r="r" b="b"/>
              <a:pathLst>
                <a:path w="671" h="610" extrusionOk="0">
                  <a:moveTo>
                    <a:pt x="387" y="0"/>
                  </a:moveTo>
                  <a:lnTo>
                    <a:pt x="1" y="326"/>
                  </a:lnTo>
                  <a:lnTo>
                    <a:pt x="87" y="507"/>
                  </a:lnTo>
                  <a:lnTo>
                    <a:pt x="293" y="558"/>
                  </a:lnTo>
                  <a:lnTo>
                    <a:pt x="507" y="610"/>
                  </a:lnTo>
                  <a:lnTo>
                    <a:pt x="670" y="507"/>
                  </a:lnTo>
                  <a:lnTo>
                    <a:pt x="507" y="35"/>
                  </a:lnTo>
                  <a:lnTo>
                    <a:pt x="438" y="9"/>
                  </a:lnTo>
                  <a:lnTo>
                    <a:pt x="387"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582870" y="3883567"/>
              <a:ext cx="120072" cy="135705"/>
            </a:xfrm>
            <a:custGeom>
              <a:avLst/>
              <a:gdLst/>
              <a:ahLst/>
              <a:cxnLst/>
              <a:rect l="l" t="t" r="r" b="b"/>
              <a:pathLst>
                <a:path w="722" h="816" extrusionOk="0">
                  <a:moveTo>
                    <a:pt x="181" y="0"/>
                  </a:moveTo>
                  <a:lnTo>
                    <a:pt x="26" y="318"/>
                  </a:lnTo>
                  <a:lnTo>
                    <a:pt x="1" y="669"/>
                  </a:lnTo>
                  <a:lnTo>
                    <a:pt x="541" y="815"/>
                  </a:lnTo>
                  <a:lnTo>
                    <a:pt x="558" y="463"/>
                  </a:lnTo>
                  <a:lnTo>
                    <a:pt x="721" y="155"/>
                  </a:lnTo>
                  <a:lnTo>
                    <a:pt x="181"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755495" y="3398455"/>
              <a:ext cx="90137" cy="89971"/>
            </a:xfrm>
            <a:custGeom>
              <a:avLst/>
              <a:gdLst/>
              <a:ahLst/>
              <a:cxnLst/>
              <a:rect l="l" t="t" r="r" b="b"/>
              <a:pathLst>
                <a:path w="542" h="541" extrusionOk="0">
                  <a:moveTo>
                    <a:pt x="275" y="0"/>
                  </a:moveTo>
                  <a:cubicBezTo>
                    <a:pt x="121" y="0"/>
                    <a:pt x="1" y="120"/>
                    <a:pt x="1" y="266"/>
                  </a:cubicBezTo>
                  <a:cubicBezTo>
                    <a:pt x="1" y="420"/>
                    <a:pt x="121" y="541"/>
                    <a:pt x="275" y="541"/>
                  </a:cubicBezTo>
                  <a:cubicBezTo>
                    <a:pt x="421" y="541"/>
                    <a:pt x="541" y="420"/>
                    <a:pt x="541" y="266"/>
                  </a:cubicBezTo>
                  <a:cubicBezTo>
                    <a:pt x="541" y="120"/>
                    <a:pt x="421" y="0"/>
                    <a:pt x="27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6862270" y="3445520"/>
              <a:ext cx="536666" cy="1078821"/>
            </a:xfrm>
            <a:custGeom>
              <a:avLst/>
              <a:gdLst/>
              <a:ahLst/>
              <a:cxnLst/>
              <a:rect l="l" t="t" r="r" b="b"/>
              <a:pathLst>
                <a:path w="3227" h="6487" extrusionOk="0">
                  <a:moveTo>
                    <a:pt x="1150" y="0"/>
                  </a:moveTo>
                  <a:lnTo>
                    <a:pt x="850" y="309"/>
                  </a:lnTo>
                  <a:lnTo>
                    <a:pt x="2240" y="1639"/>
                  </a:lnTo>
                  <a:lnTo>
                    <a:pt x="421" y="3149"/>
                  </a:lnTo>
                  <a:cubicBezTo>
                    <a:pt x="370" y="3200"/>
                    <a:pt x="335" y="3269"/>
                    <a:pt x="344" y="3346"/>
                  </a:cubicBezTo>
                  <a:cubicBezTo>
                    <a:pt x="353" y="3415"/>
                    <a:pt x="395" y="3484"/>
                    <a:pt x="464" y="3518"/>
                  </a:cubicBezTo>
                  <a:lnTo>
                    <a:pt x="2566" y="4607"/>
                  </a:lnTo>
                  <a:lnTo>
                    <a:pt x="1" y="6109"/>
                  </a:lnTo>
                  <a:lnTo>
                    <a:pt x="215" y="6486"/>
                  </a:lnTo>
                  <a:lnTo>
                    <a:pt x="3124" y="4779"/>
                  </a:lnTo>
                  <a:cubicBezTo>
                    <a:pt x="3184" y="4736"/>
                    <a:pt x="3227" y="4659"/>
                    <a:pt x="3227" y="4590"/>
                  </a:cubicBezTo>
                  <a:cubicBezTo>
                    <a:pt x="3227" y="4513"/>
                    <a:pt x="3175" y="4436"/>
                    <a:pt x="3115" y="4402"/>
                  </a:cubicBezTo>
                  <a:lnTo>
                    <a:pt x="945" y="3278"/>
                  </a:lnTo>
                  <a:lnTo>
                    <a:pt x="2703" y="1819"/>
                  </a:lnTo>
                  <a:cubicBezTo>
                    <a:pt x="2746" y="1776"/>
                    <a:pt x="2781" y="1725"/>
                    <a:pt x="2781" y="1656"/>
                  </a:cubicBezTo>
                  <a:cubicBezTo>
                    <a:pt x="2781" y="1596"/>
                    <a:pt x="2755" y="1545"/>
                    <a:pt x="2712" y="1502"/>
                  </a:cubicBezTo>
                  <a:lnTo>
                    <a:pt x="115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6836659" y="3399786"/>
              <a:ext cx="238481" cy="1152993"/>
            </a:xfrm>
            <a:custGeom>
              <a:avLst/>
              <a:gdLst/>
              <a:ahLst/>
              <a:cxnLst/>
              <a:rect l="l" t="t" r="r" b="b"/>
              <a:pathLst>
                <a:path w="1434" h="6933" extrusionOk="0">
                  <a:moveTo>
                    <a:pt x="1004" y="1"/>
                  </a:moveTo>
                  <a:lnTo>
                    <a:pt x="0" y="6873"/>
                  </a:lnTo>
                  <a:lnTo>
                    <a:pt x="429" y="6933"/>
                  </a:lnTo>
                  <a:lnTo>
                    <a:pt x="1433" y="61"/>
                  </a:lnTo>
                  <a:lnTo>
                    <a:pt x="1004"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7210513" y="3398455"/>
              <a:ext cx="238481" cy="1154323"/>
            </a:xfrm>
            <a:custGeom>
              <a:avLst/>
              <a:gdLst/>
              <a:ahLst/>
              <a:cxnLst/>
              <a:rect l="l" t="t" r="r" b="b"/>
              <a:pathLst>
                <a:path w="1434" h="6941" extrusionOk="0">
                  <a:moveTo>
                    <a:pt x="429" y="0"/>
                  </a:moveTo>
                  <a:lnTo>
                    <a:pt x="0" y="69"/>
                  </a:lnTo>
                  <a:lnTo>
                    <a:pt x="1004" y="6941"/>
                  </a:lnTo>
                  <a:lnTo>
                    <a:pt x="1433" y="6881"/>
                  </a:lnTo>
                  <a:lnTo>
                    <a:pt x="4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6870918" y="3528173"/>
              <a:ext cx="271243" cy="199899"/>
            </a:xfrm>
            <a:custGeom>
              <a:avLst/>
              <a:gdLst/>
              <a:ahLst/>
              <a:cxnLst/>
              <a:rect l="l" t="t" r="r" b="b"/>
              <a:pathLst>
                <a:path w="1631" h="1202" extrusionOk="0">
                  <a:moveTo>
                    <a:pt x="0" y="1"/>
                  </a:moveTo>
                  <a:lnTo>
                    <a:pt x="0" y="1202"/>
                  </a:lnTo>
                  <a:lnTo>
                    <a:pt x="112" y="1202"/>
                  </a:lnTo>
                  <a:lnTo>
                    <a:pt x="112" y="112"/>
                  </a:lnTo>
                  <a:lnTo>
                    <a:pt x="1630" y="112"/>
                  </a:lnTo>
                  <a:lnTo>
                    <a:pt x="163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7141995" y="3528173"/>
              <a:ext cx="271243" cy="199899"/>
            </a:xfrm>
            <a:custGeom>
              <a:avLst/>
              <a:gdLst/>
              <a:ahLst/>
              <a:cxnLst/>
              <a:rect l="l" t="t" r="r" b="b"/>
              <a:pathLst>
                <a:path w="1631" h="1202" extrusionOk="0">
                  <a:moveTo>
                    <a:pt x="0" y="1"/>
                  </a:moveTo>
                  <a:lnTo>
                    <a:pt x="0" y="112"/>
                  </a:lnTo>
                  <a:lnTo>
                    <a:pt x="1528" y="112"/>
                  </a:lnTo>
                  <a:lnTo>
                    <a:pt x="1528" y="1202"/>
                  </a:lnTo>
                  <a:lnTo>
                    <a:pt x="1631" y="1202"/>
                  </a:lnTo>
                  <a:lnTo>
                    <a:pt x="163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6947917" y="3538152"/>
              <a:ext cx="18792" cy="171460"/>
            </a:xfrm>
            <a:custGeom>
              <a:avLst/>
              <a:gdLst/>
              <a:ahLst/>
              <a:cxnLst/>
              <a:rect l="l" t="t" r="r" b="b"/>
              <a:pathLst>
                <a:path w="113" h="1031" extrusionOk="0">
                  <a:moveTo>
                    <a:pt x="1" y="1"/>
                  </a:moveTo>
                  <a:lnTo>
                    <a:pt x="1" y="1030"/>
                  </a:lnTo>
                  <a:lnTo>
                    <a:pt x="112" y="103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6975025" y="3538152"/>
              <a:ext cx="17296" cy="171460"/>
            </a:xfrm>
            <a:custGeom>
              <a:avLst/>
              <a:gdLst/>
              <a:ahLst/>
              <a:cxnLst/>
              <a:rect l="l" t="t" r="r" b="b"/>
              <a:pathLst>
                <a:path w="104" h="1031" extrusionOk="0">
                  <a:moveTo>
                    <a:pt x="1" y="1"/>
                  </a:moveTo>
                  <a:lnTo>
                    <a:pt x="1" y="1030"/>
                  </a:lnTo>
                  <a:lnTo>
                    <a:pt x="104" y="1030"/>
                  </a:lnTo>
                  <a:lnTo>
                    <a:pt x="104"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7320274" y="3538152"/>
              <a:ext cx="18792" cy="171460"/>
            </a:xfrm>
            <a:custGeom>
              <a:avLst/>
              <a:gdLst/>
              <a:ahLst/>
              <a:cxnLst/>
              <a:rect l="l" t="t" r="r" b="b"/>
              <a:pathLst>
                <a:path w="113" h="1031" extrusionOk="0">
                  <a:moveTo>
                    <a:pt x="1" y="1"/>
                  </a:moveTo>
                  <a:lnTo>
                    <a:pt x="1" y="1030"/>
                  </a:lnTo>
                  <a:lnTo>
                    <a:pt x="112" y="103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7291836" y="3538152"/>
              <a:ext cx="18626" cy="171460"/>
            </a:xfrm>
            <a:custGeom>
              <a:avLst/>
              <a:gdLst/>
              <a:ahLst/>
              <a:cxnLst/>
              <a:rect l="l" t="t" r="r" b="b"/>
              <a:pathLst>
                <a:path w="112" h="1031" extrusionOk="0">
                  <a:moveTo>
                    <a:pt x="0" y="1"/>
                  </a:moveTo>
                  <a:lnTo>
                    <a:pt x="0" y="1030"/>
                  </a:lnTo>
                  <a:lnTo>
                    <a:pt x="112" y="103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7193384" y="3538152"/>
              <a:ext cx="18626" cy="171460"/>
            </a:xfrm>
            <a:custGeom>
              <a:avLst/>
              <a:gdLst/>
              <a:ahLst/>
              <a:cxnLst/>
              <a:rect l="l" t="t" r="r" b="b"/>
              <a:pathLst>
                <a:path w="112" h="1031" extrusionOk="0">
                  <a:moveTo>
                    <a:pt x="0" y="1"/>
                  </a:moveTo>
                  <a:lnTo>
                    <a:pt x="0" y="1030"/>
                  </a:lnTo>
                  <a:lnTo>
                    <a:pt x="112" y="103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7074974" y="3538152"/>
              <a:ext cx="17296" cy="171460"/>
            </a:xfrm>
            <a:custGeom>
              <a:avLst/>
              <a:gdLst/>
              <a:ahLst/>
              <a:cxnLst/>
              <a:rect l="l" t="t" r="r" b="b"/>
              <a:pathLst>
                <a:path w="104" h="1031" extrusionOk="0">
                  <a:moveTo>
                    <a:pt x="0" y="1"/>
                  </a:moveTo>
                  <a:lnTo>
                    <a:pt x="0" y="1030"/>
                  </a:lnTo>
                  <a:lnTo>
                    <a:pt x="103" y="1030"/>
                  </a:lnTo>
                  <a:lnTo>
                    <a:pt x="103"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6731056" y="4284528"/>
              <a:ext cx="17296" cy="208380"/>
            </a:xfrm>
            <a:custGeom>
              <a:avLst/>
              <a:gdLst/>
              <a:ahLst/>
              <a:cxnLst/>
              <a:rect l="l" t="t" r="r" b="b"/>
              <a:pathLst>
                <a:path w="104" h="1253" extrusionOk="0">
                  <a:moveTo>
                    <a:pt x="0" y="0"/>
                  </a:moveTo>
                  <a:lnTo>
                    <a:pt x="0" y="1253"/>
                  </a:lnTo>
                  <a:lnTo>
                    <a:pt x="103" y="1253"/>
                  </a:lnTo>
                  <a:lnTo>
                    <a:pt x="103"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6853789" y="4284528"/>
              <a:ext cx="17296" cy="208380"/>
            </a:xfrm>
            <a:custGeom>
              <a:avLst/>
              <a:gdLst/>
              <a:ahLst/>
              <a:cxnLst/>
              <a:rect l="l" t="t" r="r" b="b"/>
              <a:pathLst>
                <a:path w="104" h="1253" extrusionOk="0">
                  <a:moveTo>
                    <a:pt x="0" y="0"/>
                  </a:moveTo>
                  <a:lnTo>
                    <a:pt x="0" y="1253"/>
                  </a:lnTo>
                  <a:lnTo>
                    <a:pt x="103" y="1253"/>
                  </a:lnTo>
                  <a:lnTo>
                    <a:pt x="103"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6882227" y="4284528"/>
              <a:ext cx="17296" cy="208380"/>
            </a:xfrm>
            <a:custGeom>
              <a:avLst/>
              <a:gdLst/>
              <a:ahLst/>
              <a:cxnLst/>
              <a:rect l="l" t="t" r="r" b="b"/>
              <a:pathLst>
                <a:path w="104" h="1253" extrusionOk="0">
                  <a:moveTo>
                    <a:pt x="1" y="0"/>
                  </a:moveTo>
                  <a:lnTo>
                    <a:pt x="1" y="1253"/>
                  </a:lnTo>
                  <a:lnTo>
                    <a:pt x="104" y="1253"/>
                  </a:lnTo>
                  <a:lnTo>
                    <a:pt x="104"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050694" y="4284528"/>
              <a:ext cx="18626" cy="208380"/>
            </a:xfrm>
            <a:custGeom>
              <a:avLst/>
              <a:gdLst/>
              <a:ahLst/>
              <a:cxnLst/>
              <a:rect l="l" t="t" r="r" b="b"/>
              <a:pathLst>
                <a:path w="112" h="1253" extrusionOk="0">
                  <a:moveTo>
                    <a:pt x="0" y="0"/>
                  </a:moveTo>
                  <a:lnTo>
                    <a:pt x="0" y="1253"/>
                  </a:lnTo>
                  <a:lnTo>
                    <a:pt x="112" y="1253"/>
                  </a:lnTo>
                  <a:lnTo>
                    <a:pt x="11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538633" y="4284528"/>
              <a:ext cx="17296" cy="208380"/>
            </a:xfrm>
            <a:custGeom>
              <a:avLst/>
              <a:gdLst/>
              <a:ahLst/>
              <a:cxnLst/>
              <a:rect l="l" t="t" r="r" b="b"/>
              <a:pathLst>
                <a:path w="104" h="1253" extrusionOk="0">
                  <a:moveTo>
                    <a:pt x="1" y="0"/>
                  </a:moveTo>
                  <a:lnTo>
                    <a:pt x="1" y="1253"/>
                  </a:lnTo>
                  <a:lnTo>
                    <a:pt x="104" y="1253"/>
                  </a:lnTo>
                  <a:lnTo>
                    <a:pt x="104"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7414569" y="4284528"/>
              <a:ext cx="18626" cy="208380"/>
            </a:xfrm>
            <a:custGeom>
              <a:avLst/>
              <a:gdLst/>
              <a:ahLst/>
              <a:cxnLst/>
              <a:rect l="l" t="t" r="r" b="b"/>
              <a:pathLst>
                <a:path w="112" h="1253" extrusionOk="0">
                  <a:moveTo>
                    <a:pt x="0" y="0"/>
                  </a:moveTo>
                  <a:lnTo>
                    <a:pt x="0" y="1253"/>
                  </a:lnTo>
                  <a:lnTo>
                    <a:pt x="112" y="1253"/>
                  </a:lnTo>
                  <a:lnTo>
                    <a:pt x="11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7384468" y="4284528"/>
              <a:ext cx="18792" cy="208380"/>
            </a:xfrm>
            <a:custGeom>
              <a:avLst/>
              <a:gdLst/>
              <a:ahLst/>
              <a:cxnLst/>
              <a:rect l="l" t="t" r="r" b="b"/>
              <a:pathLst>
                <a:path w="113" h="1253" extrusionOk="0">
                  <a:moveTo>
                    <a:pt x="1" y="0"/>
                  </a:moveTo>
                  <a:lnTo>
                    <a:pt x="1" y="1253"/>
                  </a:lnTo>
                  <a:lnTo>
                    <a:pt x="112" y="1253"/>
                  </a:lnTo>
                  <a:lnTo>
                    <a:pt x="11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7216167" y="4284528"/>
              <a:ext cx="17296" cy="208380"/>
            </a:xfrm>
            <a:custGeom>
              <a:avLst/>
              <a:gdLst/>
              <a:ahLst/>
              <a:cxnLst/>
              <a:rect l="l" t="t" r="r" b="b"/>
              <a:pathLst>
                <a:path w="104" h="1253" extrusionOk="0">
                  <a:moveTo>
                    <a:pt x="1" y="0"/>
                  </a:moveTo>
                  <a:lnTo>
                    <a:pt x="1" y="1253"/>
                  </a:lnTo>
                  <a:lnTo>
                    <a:pt x="104" y="1253"/>
                  </a:lnTo>
                  <a:lnTo>
                    <a:pt x="104"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7236124" y="4284528"/>
              <a:ext cx="18792" cy="208380"/>
            </a:xfrm>
            <a:custGeom>
              <a:avLst/>
              <a:gdLst/>
              <a:ahLst/>
              <a:cxnLst/>
              <a:rect l="l" t="t" r="r" b="b"/>
              <a:pathLst>
                <a:path w="113" h="1253" extrusionOk="0">
                  <a:moveTo>
                    <a:pt x="1" y="0"/>
                  </a:moveTo>
                  <a:lnTo>
                    <a:pt x="1" y="1253"/>
                  </a:lnTo>
                  <a:lnTo>
                    <a:pt x="112" y="1253"/>
                  </a:lnTo>
                  <a:lnTo>
                    <a:pt x="11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7030737" y="4284528"/>
              <a:ext cx="17296" cy="208380"/>
            </a:xfrm>
            <a:custGeom>
              <a:avLst/>
              <a:gdLst/>
              <a:ahLst/>
              <a:cxnLst/>
              <a:rect l="l" t="t" r="r" b="b"/>
              <a:pathLst>
                <a:path w="104" h="1253" extrusionOk="0">
                  <a:moveTo>
                    <a:pt x="0" y="0"/>
                  </a:moveTo>
                  <a:lnTo>
                    <a:pt x="0" y="1253"/>
                  </a:lnTo>
                  <a:lnTo>
                    <a:pt x="103" y="1253"/>
                  </a:lnTo>
                  <a:lnTo>
                    <a:pt x="103"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6639754" y="4275881"/>
              <a:ext cx="502407" cy="218525"/>
            </a:xfrm>
            <a:custGeom>
              <a:avLst/>
              <a:gdLst/>
              <a:ahLst/>
              <a:cxnLst/>
              <a:rect l="l" t="t" r="r" b="b"/>
              <a:pathLst>
                <a:path w="3021" h="1314" extrusionOk="0">
                  <a:moveTo>
                    <a:pt x="0" y="1"/>
                  </a:moveTo>
                  <a:lnTo>
                    <a:pt x="0" y="1313"/>
                  </a:lnTo>
                  <a:lnTo>
                    <a:pt x="103" y="1313"/>
                  </a:lnTo>
                  <a:lnTo>
                    <a:pt x="103" y="104"/>
                  </a:lnTo>
                  <a:lnTo>
                    <a:pt x="3020" y="104"/>
                  </a:lnTo>
                  <a:lnTo>
                    <a:pt x="302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7141995" y="4275881"/>
              <a:ext cx="505235" cy="218525"/>
            </a:xfrm>
            <a:custGeom>
              <a:avLst/>
              <a:gdLst/>
              <a:ahLst/>
              <a:cxnLst/>
              <a:rect l="l" t="t" r="r" b="b"/>
              <a:pathLst>
                <a:path w="3038" h="1314" extrusionOk="0">
                  <a:moveTo>
                    <a:pt x="0" y="1"/>
                  </a:moveTo>
                  <a:lnTo>
                    <a:pt x="0" y="104"/>
                  </a:lnTo>
                  <a:lnTo>
                    <a:pt x="2935" y="104"/>
                  </a:lnTo>
                  <a:lnTo>
                    <a:pt x="2935" y="1313"/>
                  </a:lnTo>
                  <a:lnTo>
                    <a:pt x="3038" y="1313"/>
                  </a:lnTo>
                  <a:lnTo>
                    <a:pt x="303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7060672" y="3178600"/>
              <a:ext cx="164309" cy="164309"/>
            </a:xfrm>
            <a:custGeom>
              <a:avLst/>
              <a:gdLst/>
              <a:ahLst/>
              <a:cxnLst/>
              <a:rect l="l" t="t" r="r" b="b"/>
              <a:pathLst>
                <a:path w="988" h="988" extrusionOk="0">
                  <a:moveTo>
                    <a:pt x="489" y="1"/>
                  </a:moveTo>
                  <a:cubicBezTo>
                    <a:pt x="215" y="1"/>
                    <a:pt x="0" y="224"/>
                    <a:pt x="0" y="498"/>
                  </a:cubicBezTo>
                  <a:cubicBezTo>
                    <a:pt x="0" y="773"/>
                    <a:pt x="215" y="987"/>
                    <a:pt x="489" y="987"/>
                  </a:cubicBezTo>
                  <a:cubicBezTo>
                    <a:pt x="764" y="987"/>
                    <a:pt x="987" y="773"/>
                    <a:pt x="987" y="498"/>
                  </a:cubicBezTo>
                  <a:cubicBezTo>
                    <a:pt x="987" y="224"/>
                    <a:pt x="764" y="1"/>
                    <a:pt x="48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6562755" y="2985354"/>
              <a:ext cx="1318466" cy="455177"/>
            </a:xfrm>
            <a:custGeom>
              <a:avLst/>
              <a:gdLst/>
              <a:ahLst/>
              <a:cxnLst/>
              <a:rect l="l" t="t" r="r" b="b"/>
              <a:pathLst>
                <a:path w="7928" h="2737" extrusionOk="0">
                  <a:moveTo>
                    <a:pt x="278" y="1"/>
                  </a:moveTo>
                  <a:cubicBezTo>
                    <a:pt x="217" y="1"/>
                    <a:pt x="151" y="43"/>
                    <a:pt x="129" y="116"/>
                  </a:cubicBezTo>
                  <a:lnTo>
                    <a:pt x="26" y="511"/>
                  </a:lnTo>
                  <a:cubicBezTo>
                    <a:pt x="0" y="588"/>
                    <a:pt x="43" y="674"/>
                    <a:pt x="129" y="691"/>
                  </a:cubicBezTo>
                  <a:lnTo>
                    <a:pt x="7619" y="2733"/>
                  </a:lnTo>
                  <a:cubicBezTo>
                    <a:pt x="7629" y="2735"/>
                    <a:pt x="7639" y="2737"/>
                    <a:pt x="7650" y="2737"/>
                  </a:cubicBezTo>
                  <a:cubicBezTo>
                    <a:pt x="7711" y="2737"/>
                    <a:pt x="7777" y="2695"/>
                    <a:pt x="7799" y="2621"/>
                  </a:cubicBezTo>
                  <a:lnTo>
                    <a:pt x="7902" y="2227"/>
                  </a:lnTo>
                  <a:cubicBezTo>
                    <a:pt x="7928" y="2149"/>
                    <a:pt x="7885" y="2064"/>
                    <a:pt x="7799" y="2046"/>
                  </a:cubicBezTo>
                  <a:lnTo>
                    <a:pt x="309" y="5"/>
                  </a:lnTo>
                  <a:cubicBezTo>
                    <a:pt x="299" y="2"/>
                    <a:pt x="289" y="1"/>
                    <a:pt x="278"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6554107" y="2976041"/>
              <a:ext cx="1335762" cy="473803"/>
            </a:xfrm>
            <a:custGeom>
              <a:avLst/>
              <a:gdLst/>
              <a:ahLst/>
              <a:cxnLst/>
              <a:rect l="l" t="t" r="r" b="b"/>
              <a:pathLst>
                <a:path w="8032" h="2849" extrusionOk="0">
                  <a:moveTo>
                    <a:pt x="318" y="121"/>
                  </a:moveTo>
                  <a:cubicBezTo>
                    <a:pt x="335" y="121"/>
                    <a:pt x="344" y="121"/>
                    <a:pt x="352" y="129"/>
                  </a:cubicBezTo>
                  <a:lnTo>
                    <a:pt x="7842" y="2163"/>
                  </a:lnTo>
                  <a:cubicBezTo>
                    <a:pt x="7885" y="2171"/>
                    <a:pt x="7911" y="2231"/>
                    <a:pt x="7902" y="2283"/>
                  </a:cubicBezTo>
                  <a:lnTo>
                    <a:pt x="7799" y="2677"/>
                  </a:lnTo>
                  <a:cubicBezTo>
                    <a:pt x="7784" y="2716"/>
                    <a:pt x="7741" y="2747"/>
                    <a:pt x="7695" y="2747"/>
                  </a:cubicBezTo>
                  <a:cubicBezTo>
                    <a:pt x="7690" y="2747"/>
                    <a:pt x="7685" y="2747"/>
                    <a:pt x="7679" y="2746"/>
                  </a:cubicBezTo>
                  <a:lnTo>
                    <a:pt x="189" y="704"/>
                  </a:lnTo>
                  <a:cubicBezTo>
                    <a:pt x="164" y="704"/>
                    <a:pt x="138" y="687"/>
                    <a:pt x="129" y="661"/>
                  </a:cubicBezTo>
                  <a:cubicBezTo>
                    <a:pt x="121" y="644"/>
                    <a:pt x="104" y="610"/>
                    <a:pt x="121" y="592"/>
                  </a:cubicBezTo>
                  <a:lnTo>
                    <a:pt x="224" y="189"/>
                  </a:lnTo>
                  <a:cubicBezTo>
                    <a:pt x="232" y="146"/>
                    <a:pt x="275" y="121"/>
                    <a:pt x="318" y="121"/>
                  </a:cubicBezTo>
                  <a:close/>
                  <a:moveTo>
                    <a:pt x="314" y="0"/>
                  </a:moveTo>
                  <a:cubicBezTo>
                    <a:pt x="227" y="0"/>
                    <a:pt x="140" y="62"/>
                    <a:pt x="112" y="146"/>
                  </a:cubicBezTo>
                  <a:lnTo>
                    <a:pt x="9" y="550"/>
                  </a:lnTo>
                  <a:cubicBezTo>
                    <a:pt x="1" y="601"/>
                    <a:pt x="1" y="661"/>
                    <a:pt x="26" y="704"/>
                  </a:cubicBezTo>
                  <a:cubicBezTo>
                    <a:pt x="61" y="747"/>
                    <a:pt x="104" y="790"/>
                    <a:pt x="164" y="807"/>
                  </a:cubicBezTo>
                  <a:lnTo>
                    <a:pt x="7645" y="2840"/>
                  </a:lnTo>
                  <a:cubicBezTo>
                    <a:pt x="7671" y="2849"/>
                    <a:pt x="7679" y="2849"/>
                    <a:pt x="7697" y="2849"/>
                  </a:cubicBezTo>
                  <a:cubicBezTo>
                    <a:pt x="7799" y="2849"/>
                    <a:pt x="7885" y="2789"/>
                    <a:pt x="7894" y="2703"/>
                  </a:cubicBezTo>
                  <a:lnTo>
                    <a:pt x="7997" y="2308"/>
                  </a:lnTo>
                  <a:cubicBezTo>
                    <a:pt x="8031" y="2188"/>
                    <a:pt x="7971" y="2077"/>
                    <a:pt x="7860" y="2051"/>
                  </a:cubicBezTo>
                  <a:lnTo>
                    <a:pt x="370" y="9"/>
                  </a:lnTo>
                  <a:cubicBezTo>
                    <a:pt x="351" y="3"/>
                    <a:pt x="333" y="0"/>
                    <a:pt x="314"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7013608" y="3325614"/>
              <a:ext cx="258438" cy="94295"/>
            </a:xfrm>
            <a:custGeom>
              <a:avLst/>
              <a:gdLst/>
              <a:ahLst/>
              <a:cxnLst/>
              <a:rect l="l" t="t" r="r" b="b"/>
              <a:pathLst>
                <a:path w="1554" h="567" extrusionOk="0">
                  <a:moveTo>
                    <a:pt x="0" y="0"/>
                  </a:moveTo>
                  <a:lnTo>
                    <a:pt x="0" y="567"/>
                  </a:lnTo>
                  <a:lnTo>
                    <a:pt x="1553" y="567"/>
                  </a:lnTo>
                  <a:lnTo>
                    <a:pt x="155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7009284" y="3364197"/>
              <a:ext cx="268416" cy="81489"/>
            </a:xfrm>
            <a:custGeom>
              <a:avLst/>
              <a:gdLst/>
              <a:ahLst/>
              <a:cxnLst/>
              <a:rect l="l" t="t" r="r" b="b"/>
              <a:pathLst>
                <a:path w="1614" h="490" extrusionOk="0">
                  <a:moveTo>
                    <a:pt x="26" y="0"/>
                  </a:moveTo>
                  <a:lnTo>
                    <a:pt x="1" y="489"/>
                  </a:lnTo>
                  <a:lnTo>
                    <a:pt x="1613" y="489"/>
                  </a:lnTo>
                  <a:lnTo>
                    <a:pt x="1588"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6618301" y="4458483"/>
              <a:ext cx="523861" cy="131547"/>
            </a:xfrm>
            <a:custGeom>
              <a:avLst/>
              <a:gdLst/>
              <a:ahLst/>
              <a:cxnLst/>
              <a:rect l="l" t="t" r="r" b="b"/>
              <a:pathLst>
                <a:path w="3150" h="791" extrusionOk="0">
                  <a:moveTo>
                    <a:pt x="1" y="1"/>
                  </a:moveTo>
                  <a:lnTo>
                    <a:pt x="1" y="790"/>
                  </a:lnTo>
                  <a:lnTo>
                    <a:pt x="3149" y="790"/>
                  </a:lnTo>
                  <a:lnTo>
                    <a:pt x="314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7141995" y="4458483"/>
              <a:ext cx="525191" cy="131547"/>
            </a:xfrm>
            <a:custGeom>
              <a:avLst/>
              <a:gdLst/>
              <a:ahLst/>
              <a:cxnLst/>
              <a:rect l="l" t="t" r="r" b="b"/>
              <a:pathLst>
                <a:path w="3158" h="791" extrusionOk="0">
                  <a:moveTo>
                    <a:pt x="0" y="1"/>
                  </a:moveTo>
                  <a:lnTo>
                    <a:pt x="0" y="790"/>
                  </a:lnTo>
                  <a:lnTo>
                    <a:pt x="3158" y="790"/>
                  </a:lnTo>
                  <a:lnTo>
                    <a:pt x="315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6648236" y="4324442"/>
              <a:ext cx="990513" cy="17296"/>
            </a:xfrm>
            <a:custGeom>
              <a:avLst/>
              <a:gdLst/>
              <a:ahLst/>
              <a:cxnLst/>
              <a:rect l="l" t="t" r="r" b="b"/>
              <a:pathLst>
                <a:path w="5956" h="104" extrusionOk="0">
                  <a:moveTo>
                    <a:pt x="1" y="0"/>
                  </a:moveTo>
                  <a:lnTo>
                    <a:pt x="1" y="103"/>
                  </a:lnTo>
                  <a:lnTo>
                    <a:pt x="5955" y="103"/>
                  </a:lnTo>
                  <a:lnTo>
                    <a:pt x="59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648236" y="4405765"/>
              <a:ext cx="990513" cy="18626"/>
            </a:xfrm>
            <a:custGeom>
              <a:avLst/>
              <a:gdLst/>
              <a:ahLst/>
              <a:cxnLst/>
              <a:rect l="l" t="t" r="r" b="b"/>
              <a:pathLst>
                <a:path w="5956" h="112" extrusionOk="0">
                  <a:moveTo>
                    <a:pt x="1" y="0"/>
                  </a:moveTo>
                  <a:lnTo>
                    <a:pt x="1" y="112"/>
                  </a:lnTo>
                  <a:lnTo>
                    <a:pt x="5955" y="112"/>
                  </a:lnTo>
                  <a:lnTo>
                    <a:pt x="59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843811" y="3695143"/>
              <a:ext cx="598033" cy="64360"/>
            </a:xfrm>
            <a:custGeom>
              <a:avLst/>
              <a:gdLst/>
              <a:ahLst/>
              <a:cxnLst/>
              <a:rect l="l" t="t" r="r" b="b"/>
              <a:pathLst>
                <a:path w="3596" h="387" extrusionOk="0">
                  <a:moveTo>
                    <a:pt x="0" y="1"/>
                  </a:moveTo>
                  <a:lnTo>
                    <a:pt x="0" y="387"/>
                  </a:lnTo>
                  <a:lnTo>
                    <a:pt x="3595" y="387"/>
                  </a:lnTo>
                  <a:lnTo>
                    <a:pt x="35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6879400" y="3576734"/>
              <a:ext cx="525357" cy="17296"/>
            </a:xfrm>
            <a:custGeom>
              <a:avLst/>
              <a:gdLst/>
              <a:ahLst/>
              <a:cxnLst/>
              <a:rect l="l" t="t" r="r" b="b"/>
              <a:pathLst>
                <a:path w="3159" h="104" extrusionOk="0">
                  <a:moveTo>
                    <a:pt x="1" y="1"/>
                  </a:moveTo>
                  <a:lnTo>
                    <a:pt x="1" y="103"/>
                  </a:lnTo>
                  <a:lnTo>
                    <a:pt x="3158" y="103"/>
                  </a:lnTo>
                  <a:lnTo>
                    <a:pt x="315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6879400" y="3645252"/>
              <a:ext cx="525357" cy="17296"/>
            </a:xfrm>
            <a:custGeom>
              <a:avLst/>
              <a:gdLst/>
              <a:ahLst/>
              <a:cxnLst/>
              <a:rect l="l" t="t" r="r" b="b"/>
              <a:pathLst>
                <a:path w="3159" h="104" extrusionOk="0">
                  <a:moveTo>
                    <a:pt x="1" y="0"/>
                  </a:moveTo>
                  <a:lnTo>
                    <a:pt x="1" y="103"/>
                  </a:lnTo>
                  <a:lnTo>
                    <a:pt x="3158" y="103"/>
                  </a:lnTo>
                  <a:lnTo>
                    <a:pt x="3158"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56565" y="3946264"/>
              <a:ext cx="375350" cy="71511"/>
            </a:xfrm>
            <a:custGeom>
              <a:avLst/>
              <a:gdLst/>
              <a:ahLst/>
              <a:cxnLst/>
              <a:rect l="l" t="t" r="r" b="b"/>
              <a:pathLst>
                <a:path w="2257" h="430" extrusionOk="0">
                  <a:moveTo>
                    <a:pt x="0" y="1"/>
                  </a:moveTo>
                  <a:lnTo>
                    <a:pt x="0" y="430"/>
                  </a:lnTo>
                  <a:lnTo>
                    <a:pt x="2257" y="430"/>
                  </a:lnTo>
                  <a:lnTo>
                    <a:pt x="225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6923637" y="4174601"/>
              <a:ext cx="439710" cy="71511"/>
            </a:xfrm>
            <a:custGeom>
              <a:avLst/>
              <a:gdLst/>
              <a:ahLst/>
              <a:cxnLst/>
              <a:rect l="l" t="t" r="r" b="b"/>
              <a:pathLst>
                <a:path w="2644" h="430" extrusionOk="0">
                  <a:moveTo>
                    <a:pt x="1" y="0"/>
                  </a:moveTo>
                  <a:lnTo>
                    <a:pt x="1" y="429"/>
                  </a:lnTo>
                  <a:lnTo>
                    <a:pt x="2643" y="429"/>
                  </a:lnTo>
                  <a:lnTo>
                    <a:pt x="264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8023744" y="4054695"/>
              <a:ext cx="38749" cy="114418"/>
            </a:xfrm>
            <a:custGeom>
              <a:avLst/>
              <a:gdLst/>
              <a:ahLst/>
              <a:cxnLst/>
              <a:rect l="l" t="t" r="r" b="b"/>
              <a:pathLst>
                <a:path w="233" h="688" extrusionOk="0">
                  <a:moveTo>
                    <a:pt x="1" y="1"/>
                  </a:moveTo>
                  <a:cubicBezTo>
                    <a:pt x="1" y="61"/>
                    <a:pt x="9" y="121"/>
                    <a:pt x="9" y="181"/>
                  </a:cubicBezTo>
                  <a:cubicBezTo>
                    <a:pt x="18" y="250"/>
                    <a:pt x="18" y="310"/>
                    <a:pt x="26" y="361"/>
                  </a:cubicBezTo>
                  <a:cubicBezTo>
                    <a:pt x="44" y="421"/>
                    <a:pt x="26" y="481"/>
                    <a:pt x="61" y="533"/>
                  </a:cubicBezTo>
                  <a:cubicBezTo>
                    <a:pt x="69" y="558"/>
                    <a:pt x="86" y="593"/>
                    <a:pt x="104" y="610"/>
                  </a:cubicBezTo>
                  <a:cubicBezTo>
                    <a:pt x="129" y="644"/>
                    <a:pt x="146" y="661"/>
                    <a:pt x="181" y="687"/>
                  </a:cubicBezTo>
                  <a:lnTo>
                    <a:pt x="198" y="687"/>
                  </a:lnTo>
                  <a:cubicBezTo>
                    <a:pt x="224" y="653"/>
                    <a:pt x="232" y="618"/>
                    <a:pt x="232" y="593"/>
                  </a:cubicBezTo>
                  <a:lnTo>
                    <a:pt x="232" y="498"/>
                  </a:lnTo>
                  <a:cubicBezTo>
                    <a:pt x="232" y="438"/>
                    <a:pt x="189" y="387"/>
                    <a:pt x="172" y="335"/>
                  </a:cubicBezTo>
                  <a:cubicBezTo>
                    <a:pt x="146" y="284"/>
                    <a:pt x="112" y="224"/>
                    <a:pt x="95" y="172"/>
                  </a:cubicBezTo>
                  <a:cubicBezTo>
                    <a:pt x="78" y="121"/>
                    <a:pt x="52" y="69"/>
                    <a:pt x="18" y="9"/>
                  </a:cubicBezTo>
                  <a:lnTo>
                    <a:pt x="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8023744" y="4020436"/>
              <a:ext cx="114252" cy="40246"/>
            </a:xfrm>
            <a:custGeom>
              <a:avLst/>
              <a:gdLst/>
              <a:ahLst/>
              <a:cxnLst/>
              <a:rect l="l" t="t" r="r" b="b"/>
              <a:pathLst>
                <a:path w="687" h="242" extrusionOk="0">
                  <a:moveTo>
                    <a:pt x="490" y="1"/>
                  </a:moveTo>
                  <a:cubicBezTo>
                    <a:pt x="438" y="1"/>
                    <a:pt x="387" y="44"/>
                    <a:pt x="335" y="69"/>
                  </a:cubicBezTo>
                  <a:cubicBezTo>
                    <a:pt x="275" y="87"/>
                    <a:pt x="224" y="121"/>
                    <a:pt x="172" y="138"/>
                  </a:cubicBezTo>
                  <a:cubicBezTo>
                    <a:pt x="121" y="164"/>
                    <a:pt x="61" y="190"/>
                    <a:pt x="9" y="215"/>
                  </a:cubicBezTo>
                  <a:lnTo>
                    <a:pt x="1" y="241"/>
                  </a:lnTo>
                  <a:cubicBezTo>
                    <a:pt x="61" y="241"/>
                    <a:pt x="121" y="224"/>
                    <a:pt x="181" y="224"/>
                  </a:cubicBezTo>
                  <a:cubicBezTo>
                    <a:pt x="249" y="215"/>
                    <a:pt x="309" y="215"/>
                    <a:pt x="361" y="207"/>
                  </a:cubicBezTo>
                  <a:cubicBezTo>
                    <a:pt x="421" y="198"/>
                    <a:pt x="481" y="207"/>
                    <a:pt x="533" y="172"/>
                  </a:cubicBezTo>
                  <a:cubicBezTo>
                    <a:pt x="558" y="164"/>
                    <a:pt x="593" y="155"/>
                    <a:pt x="610" y="129"/>
                  </a:cubicBezTo>
                  <a:cubicBezTo>
                    <a:pt x="644" y="112"/>
                    <a:pt x="661" y="87"/>
                    <a:pt x="687" y="52"/>
                  </a:cubicBezTo>
                  <a:lnTo>
                    <a:pt x="687" y="35"/>
                  </a:lnTo>
                  <a:cubicBezTo>
                    <a:pt x="653" y="9"/>
                    <a:pt x="618" y="1"/>
                    <a:pt x="593"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989486" y="3946264"/>
              <a:ext cx="40080" cy="114418"/>
            </a:xfrm>
            <a:custGeom>
              <a:avLst/>
              <a:gdLst/>
              <a:ahLst/>
              <a:cxnLst/>
              <a:rect l="l" t="t" r="r" b="b"/>
              <a:pathLst>
                <a:path w="241" h="688" extrusionOk="0">
                  <a:moveTo>
                    <a:pt x="35" y="1"/>
                  </a:moveTo>
                  <a:cubicBezTo>
                    <a:pt x="9" y="35"/>
                    <a:pt x="1" y="61"/>
                    <a:pt x="1" y="95"/>
                  </a:cubicBezTo>
                  <a:lnTo>
                    <a:pt x="1" y="189"/>
                  </a:lnTo>
                  <a:cubicBezTo>
                    <a:pt x="1" y="249"/>
                    <a:pt x="44" y="301"/>
                    <a:pt x="69" y="352"/>
                  </a:cubicBezTo>
                  <a:cubicBezTo>
                    <a:pt x="87" y="404"/>
                    <a:pt x="121" y="464"/>
                    <a:pt x="138" y="515"/>
                  </a:cubicBezTo>
                  <a:cubicBezTo>
                    <a:pt x="164" y="567"/>
                    <a:pt x="181" y="618"/>
                    <a:pt x="215" y="678"/>
                  </a:cubicBezTo>
                  <a:lnTo>
                    <a:pt x="241" y="687"/>
                  </a:lnTo>
                  <a:cubicBezTo>
                    <a:pt x="241" y="618"/>
                    <a:pt x="224" y="567"/>
                    <a:pt x="224" y="507"/>
                  </a:cubicBezTo>
                  <a:cubicBezTo>
                    <a:pt x="215" y="438"/>
                    <a:pt x="215" y="378"/>
                    <a:pt x="207" y="318"/>
                  </a:cubicBezTo>
                  <a:cubicBezTo>
                    <a:pt x="198" y="267"/>
                    <a:pt x="207" y="207"/>
                    <a:pt x="172" y="146"/>
                  </a:cubicBezTo>
                  <a:cubicBezTo>
                    <a:pt x="164" y="129"/>
                    <a:pt x="155" y="95"/>
                    <a:pt x="129" y="78"/>
                  </a:cubicBezTo>
                  <a:cubicBezTo>
                    <a:pt x="112" y="44"/>
                    <a:pt x="87" y="18"/>
                    <a:pt x="5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915314" y="4054695"/>
              <a:ext cx="112921" cy="40080"/>
            </a:xfrm>
            <a:custGeom>
              <a:avLst/>
              <a:gdLst/>
              <a:ahLst/>
              <a:cxnLst/>
              <a:rect l="l" t="t" r="r" b="b"/>
              <a:pathLst>
                <a:path w="679" h="241" extrusionOk="0">
                  <a:moveTo>
                    <a:pt x="678" y="1"/>
                  </a:moveTo>
                  <a:cubicBezTo>
                    <a:pt x="618" y="1"/>
                    <a:pt x="567" y="9"/>
                    <a:pt x="498" y="9"/>
                  </a:cubicBezTo>
                  <a:cubicBezTo>
                    <a:pt x="438" y="26"/>
                    <a:pt x="370" y="26"/>
                    <a:pt x="318" y="35"/>
                  </a:cubicBezTo>
                  <a:cubicBezTo>
                    <a:pt x="267" y="44"/>
                    <a:pt x="198" y="35"/>
                    <a:pt x="146" y="69"/>
                  </a:cubicBezTo>
                  <a:cubicBezTo>
                    <a:pt x="129" y="78"/>
                    <a:pt x="95" y="86"/>
                    <a:pt x="69" y="112"/>
                  </a:cubicBezTo>
                  <a:cubicBezTo>
                    <a:pt x="43" y="129"/>
                    <a:pt x="18" y="155"/>
                    <a:pt x="1" y="181"/>
                  </a:cubicBezTo>
                  <a:lnTo>
                    <a:pt x="1" y="207"/>
                  </a:lnTo>
                  <a:cubicBezTo>
                    <a:pt x="26" y="224"/>
                    <a:pt x="61" y="241"/>
                    <a:pt x="95" y="241"/>
                  </a:cubicBezTo>
                  <a:lnTo>
                    <a:pt x="189" y="241"/>
                  </a:lnTo>
                  <a:cubicBezTo>
                    <a:pt x="241" y="241"/>
                    <a:pt x="301" y="198"/>
                    <a:pt x="352" y="172"/>
                  </a:cubicBezTo>
                  <a:cubicBezTo>
                    <a:pt x="404" y="155"/>
                    <a:pt x="455" y="121"/>
                    <a:pt x="515" y="95"/>
                  </a:cubicBezTo>
                  <a:cubicBezTo>
                    <a:pt x="567" y="78"/>
                    <a:pt x="618" y="52"/>
                    <a:pt x="670" y="26"/>
                  </a:cubicBezTo>
                  <a:lnTo>
                    <a:pt x="6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7885379" y="3930964"/>
              <a:ext cx="281222" cy="254946"/>
            </a:xfrm>
            <a:custGeom>
              <a:avLst/>
              <a:gdLst/>
              <a:ahLst/>
              <a:cxnLst/>
              <a:rect l="l" t="t" r="r" b="b"/>
              <a:pathLst>
                <a:path w="1691" h="1533" extrusionOk="0">
                  <a:moveTo>
                    <a:pt x="851" y="121"/>
                  </a:moveTo>
                  <a:cubicBezTo>
                    <a:pt x="1135" y="121"/>
                    <a:pt x="1396" y="308"/>
                    <a:pt x="1468" y="607"/>
                  </a:cubicBezTo>
                  <a:cubicBezTo>
                    <a:pt x="1553" y="951"/>
                    <a:pt x="1347" y="1302"/>
                    <a:pt x="1004" y="1388"/>
                  </a:cubicBezTo>
                  <a:cubicBezTo>
                    <a:pt x="952" y="1401"/>
                    <a:pt x="899" y="1408"/>
                    <a:pt x="847" y="1408"/>
                  </a:cubicBezTo>
                  <a:cubicBezTo>
                    <a:pt x="559" y="1408"/>
                    <a:pt x="296" y="1215"/>
                    <a:pt x="223" y="925"/>
                  </a:cubicBezTo>
                  <a:cubicBezTo>
                    <a:pt x="138" y="582"/>
                    <a:pt x="335" y="230"/>
                    <a:pt x="678" y="144"/>
                  </a:cubicBezTo>
                  <a:cubicBezTo>
                    <a:pt x="736" y="128"/>
                    <a:pt x="794" y="121"/>
                    <a:pt x="851" y="121"/>
                  </a:cubicBezTo>
                  <a:close/>
                  <a:moveTo>
                    <a:pt x="850" y="0"/>
                  </a:moveTo>
                  <a:cubicBezTo>
                    <a:pt x="787" y="0"/>
                    <a:pt x="724" y="8"/>
                    <a:pt x="661" y="24"/>
                  </a:cubicBezTo>
                  <a:cubicBezTo>
                    <a:pt x="249" y="136"/>
                    <a:pt x="0" y="556"/>
                    <a:pt x="112" y="959"/>
                  </a:cubicBezTo>
                  <a:cubicBezTo>
                    <a:pt x="199" y="1307"/>
                    <a:pt x="512" y="1532"/>
                    <a:pt x="855" y="1532"/>
                  </a:cubicBezTo>
                  <a:cubicBezTo>
                    <a:pt x="918" y="1532"/>
                    <a:pt x="983" y="1524"/>
                    <a:pt x="1047" y="1508"/>
                  </a:cubicBezTo>
                  <a:cubicBezTo>
                    <a:pt x="1450" y="1397"/>
                    <a:pt x="1691" y="985"/>
                    <a:pt x="1588" y="573"/>
                  </a:cubicBezTo>
                  <a:cubicBezTo>
                    <a:pt x="1501" y="226"/>
                    <a:pt x="1188" y="0"/>
                    <a:pt x="85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7895357" y="3938448"/>
              <a:ext cx="264092" cy="239812"/>
            </a:xfrm>
            <a:custGeom>
              <a:avLst/>
              <a:gdLst/>
              <a:ahLst/>
              <a:cxnLst/>
              <a:rect l="l" t="t" r="r" b="b"/>
              <a:pathLst>
                <a:path w="1588" h="1442" extrusionOk="0">
                  <a:moveTo>
                    <a:pt x="794" y="113"/>
                  </a:moveTo>
                  <a:cubicBezTo>
                    <a:pt x="1064" y="113"/>
                    <a:pt x="1309" y="289"/>
                    <a:pt x="1373" y="562"/>
                  </a:cubicBezTo>
                  <a:cubicBezTo>
                    <a:pt x="1459" y="880"/>
                    <a:pt x="1262" y="1214"/>
                    <a:pt x="944" y="1300"/>
                  </a:cubicBezTo>
                  <a:cubicBezTo>
                    <a:pt x="891" y="1314"/>
                    <a:pt x="838" y="1321"/>
                    <a:pt x="785" y="1321"/>
                  </a:cubicBezTo>
                  <a:cubicBezTo>
                    <a:pt x="516" y="1321"/>
                    <a:pt x="271" y="1144"/>
                    <a:pt x="206" y="871"/>
                  </a:cubicBezTo>
                  <a:cubicBezTo>
                    <a:pt x="121" y="554"/>
                    <a:pt x="309" y="219"/>
                    <a:pt x="635" y="133"/>
                  </a:cubicBezTo>
                  <a:cubicBezTo>
                    <a:pt x="688" y="119"/>
                    <a:pt x="742" y="113"/>
                    <a:pt x="794" y="113"/>
                  </a:cubicBezTo>
                  <a:close/>
                  <a:moveTo>
                    <a:pt x="788" y="0"/>
                  </a:moveTo>
                  <a:cubicBezTo>
                    <a:pt x="729" y="0"/>
                    <a:pt x="669" y="7"/>
                    <a:pt x="610" y="22"/>
                  </a:cubicBezTo>
                  <a:cubicBezTo>
                    <a:pt x="224" y="125"/>
                    <a:pt x="0" y="520"/>
                    <a:pt x="95" y="906"/>
                  </a:cubicBezTo>
                  <a:cubicBezTo>
                    <a:pt x="175" y="1232"/>
                    <a:pt x="475" y="1442"/>
                    <a:pt x="800" y="1442"/>
                  </a:cubicBezTo>
                  <a:cubicBezTo>
                    <a:pt x="859" y="1442"/>
                    <a:pt x="919" y="1435"/>
                    <a:pt x="979" y="1420"/>
                  </a:cubicBezTo>
                  <a:cubicBezTo>
                    <a:pt x="1356" y="1309"/>
                    <a:pt x="1588" y="923"/>
                    <a:pt x="1485" y="537"/>
                  </a:cubicBezTo>
                  <a:cubicBezTo>
                    <a:pt x="1405" y="210"/>
                    <a:pt x="1110" y="0"/>
                    <a:pt x="788"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7993810" y="4027088"/>
              <a:ext cx="65857" cy="61200"/>
            </a:xfrm>
            <a:custGeom>
              <a:avLst/>
              <a:gdLst/>
              <a:ahLst/>
              <a:cxnLst/>
              <a:rect l="l" t="t" r="r" b="b"/>
              <a:pathLst>
                <a:path w="396" h="368" extrusionOk="0">
                  <a:moveTo>
                    <a:pt x="183" y="0"/>
                  </a:moveTo>
                  <a:cubicBezTo>
                    <a:pt x="171" y="0"/>
                    <a:pt x="158" y="1"/>
                    <a:pt x="146" y="4"/>
                  </a:cubicBezTo>
                  <a:cubicBezTo>
                    <a:pt x="52" y="29"/>
                    <a:pt x="0" y="132"/>
                    <a:pt x="18" y="235"/>
                  </a:cubicBezTo>
                  <a:cubicBezTo>
                    <a:pt x="40" y="318"/>
                    <a:pt x="121" y="367"/>
                    <a:pt x="204" y="367"/>
                  </a:cubicBezTo>
                  <a:cubicBezTo>
                    <a:pt x="216" y="367"/>
                    <a:pt x="229" y="366"/>
                    <a:pt x="241" y="364"/>
                  </a:cubicBezTo>
                  <a:cubicBezTo>
                    <a:pt x="335" y="338"/>
                    <a:pt x="395" y="235"/>
                    <a:pt x="369" y="132"/>
                  </a:cubicBezTo>
                  <a:cubicBezTo>
                    <a:pt x="354" y="50"/>
                    <a:pt x="268" y="0"/>
                    <a:pt x="183"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8244930" y="4064673"/>
              <a:ext cx="158489" cy="144353"/>
            </a:xfrm>
            <a:custGeom>
              <a:avLst/>
              <a:gdLst/>
              <a:ahLst/>
              <a:cxnLst/>
              <a:rect l="l" t="t" r="r" b="b"/>
              <a:pathLst>
                <a:path w="953" h="868" extrusionOk="0">
                  <a:moveTo>
                    <a:pt x="486" y="111"/>
                  </a:moveTo>
                  <a:cubicBezTo>
                    <a:pt x="630" y="111"/>
                    <a:pt x="762" y="203"/>
                    <a:pt x="798" y="361"/>
                  </a:cubicBezTo>
                  <a:cubicBezTo>
                    <a:pt x="841" y="533"/>
                    <a:pt x="747" y="713"/>
                    <a:pt x="567" y="756"/>
                  </a:cubicBezTo>
                  <a:cubicBezTo>
                    <a:pt x="539" y="762"/>
                    <a:pt x="512" y="765"/>
                    <a:pt x="485" y="765"/>
                  </a:cubicBezTo>
                  <a:cubicBezTo>
                    <a:pt x="337" y="765"/>
                    <a:pt x="208" y="668"/>
                    <a:pt x="172" y="516"/>
                  </a:cubicBezTo>
                  <a:cubicBezTo>
                    <a:pt x="129" y="344"/>
                    <a:pt x="224" y="164"/>
                    <a:pt x="404" y="121"/>
                  </a:cubicBezTo>
                  <a:cubicBezTo>
                    <a:pt x="431" y="114"/>
                    <a:pt x="459" y="111"/>
                    <a:pt x="486" y="111"/>
                  </a:cubicBezTo>
                  <a:close/>
                  <a:moveTo>
                    <a:pt x="494" y="0"/>
                  </a:moveTo>
                  <a:cubicBezTo>
                    <a:pt x="456" y="0"/>
                    <a:pt x="417" y="6"/>
                    <a:pt x="378" y="18"/>
                  </a:cubicBezTo>
                  <a:cubicBezTo>
                    <a:pt x="138" y="78"/>
                    <a:pt x="0" y="318"/>
                    <a:pt x="61" y="541"/>
                  </a:cubicBezTo>
                  <a:cubicBezTo>
                    <a:pt x="117" y="740"/>
                    <a:pt x="285" y="868"/>
                    <a:pt x="472" y="868"/>
                  </a:cubicBezTo>
                  <a:cubicBezTo>
                    <a:pt x="512" y="868"/>
                    <a:pt x="552" y="862"/>
                    <a:pt x="592" y="850"/>
                  </a:cubicBezTo>
                  <a:cubicBezTo>
                    <a:pt x="824" y="799"/>
                    <a:pt x="953" y="567"/>
                    <a:pt x="901" y="327"/>
                  </a:cubicBezTo>
                  <a:cubicBezTo>
                    <a:pt x="845" y="128"/>
                    <a:pt x="677" y="0"/>
                    <a:pt x="494"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8304800" y="4189402"/>
              <a:ext cx="35922" cy="32429"/>
            </a:xfrm>
            <a:custGeom>
              <a:avLst/>
              <a:gdLst/>
              <a:ahLst/>
              <a:cxnLst/>
              <a:rect l="l" t="t" r="r" b="b"/>
              <a:pathLst>
                <a:path w="216" h="195" extrusionOk="0">
                  <a:moveTo>
                    <a:pt x="122" y="1"/>
                  </a:moveTo>
                  <a:cubicBezTo>
                    <a:pt x="111" y="1"/>
                    <a:pt x="99" y="2"/>
                    <a:pt x="87" y="6"/>
                  </a:cubicBezTo>
                  <a:cubicBezTo>
                    <a:pt x="35" y="14"/>
                    <a:pt x="1" y="74"/>
                    <a:pt x="27" y="126"/>
                  </a:cubicBezTo>
                  <a:cubicBezTo>
                    <a:pt x="33" y="165"/>
                    <a:pt x="65" y="195"/>
                    <a:pt x="106" y="195"/>
                  </a:cubicBezTo>
                  <a:cubicBezTo>
                    <a:pt x="119" y="195"/>
                    <a:pt x="133" y="192"/>
                    <a:pt x="147" y="186"/>
                  </a:cubicBezTo>
                  <a:cubicBezTo>
                    <a:pt x="198" y="169"/>
                    <a:pt x="215" y="126"/>
                    <a:pt x="207" y="74"/>
                  </a:cubicBezTo>
                  <a:cubicBezTo>
                    <a:pt x="200" y="27"/>
                    <a:pt x="166" y="1"/>
                    <a:pt x="12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7751171" y="3951918"/>
              <a:ext cx="85813" cy="85813"/>
            </a:xfrm>
            <a:custGeom>
              <a:avLst/>
              <a:gdLst/>
              <a:ahLst/>
              <a:cxnLst/>
              <a:rect l="l" t="t" r="r" b="b"/>
              <a:pathLst>
                <a:path w="516" h="516" extrusionOk="0">
                  <a:moveTo>
                    <a:pt x="258" y="1"/>
                  </a:moveTo>
                  <a:cubicBezTo>
                    <a:pt x="112" y="1"/>
                    <a:pt x="1" y="112"/>
                    <a:pt x="1" y="258"/>
                  </a:cubicBezTo>
                  <a:cubicBezTo>
                    <a:pt x="1" y="396"/>
                    <a:pt x="112" y="516"/>
                    <a:pt x="258" y="516"/>
                  </a:cubicBezTo>
                  <a:cubicBezTo>
                    <a:pt x="396" y="516"/>
                    <a:pt x="516" y="396"/>
                    <a:pt x="516" y="258"/>
                  </a:cubicBezTo>
                  <a:cubicBezTo>
                    <a:pt x="516" y="112"/>
                    <a:pt x="404" y="1"/>
                    <a:pt x="25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776948" y="3977696"/>
              <a:ext cx="32928" cy="32928"/>
            </a:xfrm>
            <a:custGeom>
              <a:avLst/>
              <a:gdLst/>
              <a:ahLst/>
              <a:cxnLst/>
              <a:rect l="l" t="t" r="r" b="b"/>
              <a:pathLst>
                <a:path w="198" h="198" extrusionOk="0">
                  <a:moveTo>
                    <a:pt x="103" y="0"/>
                  </a:moveTo>
                  <a:cubicBezTo>
                    <a:pt x="43" y="0"/>
                    <a:pt x="0" y="43"/>
                    <a:pt x="0" y="103"/>
                  </a:cubicBezTo>
                  <a:cubicBezTo>
                    <a:pt x="0" y="155"/>
                    <a:pt x="43" y="198"/>
                    <a:pt x="103" y="198"/>
                  </a:cubicBezTo>
                  <a:cubicBezTo>
                    <a:pt x="155" y="198"/>
                    <a:pt x="198" y="155"/>
                    <a:pt x="198" y="103"/>
                  </a:cubicBezTo>
                  <a:cubicBezTo>
                    <a:pt x="198" y="43"/>
                    <a:pt x="155" y="0"/>
                    <a:pt x="103"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7878228" y="3916662"/>
              <a:ext cx="538163" cy="309494"/>
            </a:xfrm>
            <a:custGeom>
              <a:avLst/>
              <a:gdLst/>
              <a:ahLst/>
              <a:cxnLst/>
              <a:rect l="l" t="t" r="r" b="b"/>
              <a:pathLst>
                <a:path w="3236" h="1861" extrusionOk="0">
                  <a:moveTo>
                    <a:pt x="891" y="75"/>
                  </a:moveTo>
                  <a:cubicBezTo>
                    <a:pt x="991" y="75"/>
                    <a:pt x="1092" y="95"/>
                    <a:pt x="1184" y="136"/>
                  </a:cubicBezTo>
                  <a:lnTo>
                    <a:pt x="2909" y="942"/>
                  </a:lnTo>
                  <a:cubicBezTo>
                    <a:pt x="3012" y="1002"/>
                    <a:pt x="3081" y="1097"/>
                    <a:pt x="3115" y="1217"/>
                  </a:cubicBezTo>
                  <a:cubicBezTo>
                    <a:pt x="3149" y="1337"/>
                    <a:pt x="3132" y="1457"/>
                    <a:pt x="3072" y="1560"/>
                  </a:cubicBezTo>
                  <a:cubicBezTo>
                    <a:pt x="3012" y="1654"/>
                    <a:pt x="2909" y="1732"/>
                    <a:pt x="2797" y="1766"/>
                  </a:cubicBezTo>
                  <a:cubicBezTo>
                    <a:pt x="2755" y="1774"/>
                    <a:pt x="2712" y="1774"/>
                    <a:pt x="2669" y="1774"/>
                  </a:cubicBezTo>
                  <a:lnTo>
                    <a:pt x="747" y="1620"/>
                  </a:lnTo>
                  <a:cubicBezTo>
                    <a:pt x="447" y="1569"/>
                    <a:pt x="206" y="1354"/>
                    <a:pt x="138" y="1054"/>
                  </a:cubicBezTo>
                  <a:cubicBezTo>
                    <a:pt x="95" y="856"/>
                    <a:pt x="112" y="651"/>
                    <a:pt x="224" y="470"/>
                  </a:cubicBezTo>
                  <a:cubicBezTo>
                    <a:pt x="327" y="282"/>
                    <a:pt x="490" y="153"/>
                    <a:pt x="695" y="101"/>
                  </a:cubicBezTo>
                  <a:cubicBezTo>
                    <a:pt x="758" y="84"/>
                    <a:pt x="824" y="75"/>
                    <a:pt x="891" y="75"/>
                  </a:cubicBezTo>
                  <a:close/>
                  <a:moveTo>
                    <a:pt x="873" y="1"/>
                  </a:moveTo>
                  <a:cubicBezTo>
                    <a:pt x="804" y="1"/>
                    <a:pt x="736" y="8"/>
                    <a:pt x="670" y="24"/>
                  </a:cubicBezTo>
                  <a:cubicBezTo>
                    <a:pt x="447" y="84"/>
                    <a:pt x="258" y="230"/>
                    <a:pt x="146" y="427"/>
                  </a:cubicBezTo>
                  <a:cubicBezTo>
                    <a:pt x="35" y="625"/>
                    <a:pt x="1" y="856"/>
                    <a:pt x="61" y="1080"/>
                  </a:cubicBezTo>
                  <a:cubicBezTo>
                    <a:pt x="146" y="1397"/>
                    <a:pt x="404" y="1646"/>
                    <a:pt x="730" y="1697"/>
                  </a:cubicBezTo>
                  <a:lnTo>
                    <a:pt x="2592" y="1860"/>
                  </a:lnTo>
                  <a:lnTo>
                    <a:pt x="2686" y="1860"/>
                  </a:lnTo>
                  <a:cubicBezTo>
                    <a:pt x="2715" y="1860"/>
                    <a:pt x="2743" y="1856"/>
                    <a:pt x="2774" y="1856"/>
                  </a:cubicBezTo>
                  <a:cubicBezTo>
                    <a:pt x="2790" y="1856"/>
                    <a:pt x="2806" y="1857"/>
                    <a:pt x="2823" y="1860"/>
                  </a:cubicBezTo>
                  <a:cubicBezTo>
                    <a:pt x="2960" y="1826"/>
                    <a:pt x="3072" y="1732"/>
                    <a:pt x="3149" y="1611"/>
                  </a:cubicBezTo>
                  <a:cubicBezTo>
                    <a:pt x="3218" y="1483"/>
                    <a:pt x="3235" y="1345"/>
                    <a:pt x="3201" y="1208"/>
                  </a:cubicBezTo>
                  <a:cubicBezTo>
                    <a:pt x="3158" y="1062"/>
                    <a:pt x="3072" y="951"/>
                    <a:pt x="2943" y="874"/>
                  </a:cubicBezTo>
                  <a:lnTo>
                    <a:pt x="1219" y="67"/>
                  </a:lnTo>
                  <a:cubicBezTo>
                    <a:pt x="1110" y="24"/>
                    <a:pt x="991" y="1"/>
                    <a:pt x="873"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851120" y="4088954"/>
              <a:ext cx="590882" cy="508062"/>
            </a:xfrm>
            <a:custGeom>
              <a:avLst/>
              <a:gdLst/>
              <a:ahLst/>
              <a:cxnLst/>
              <a:rect l="l" t="t" r="r" b="b"/>
              <a:pathLst>
                <a:path w="3553" h="3055" extrusionOk="0">
                  <a:moveTo>
                    <a:pt x="0" y="1"/>
                  </a:moveTo>
                  <a:lnTo>
                    <a:pt x="0" y="3055"/>
                  </a:lnTo>
                  <a:lnTo>
                    <a:pt x="3552" y="3055"/>
                  </a:lnTo>
                  <a:lnTo>
                    <a:pt x="3552" y="387"/>
                  </a:lnTo>
                  <a:lnTo>
                    <a:pt x="3106" y="919"/>
                  </a:lnTo>
                  <a:lnTo>
                    <a:pt x="515" y="730"/>
                  </a:lnTo>
                  <a:lnTo>
                    <a:pt x="0"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851120" y="4422894"/>
              <a:ext cx="589385" cy="174121"/>
            </a:xfrm>
            <a:custGeom>
              <a:avLst/>
              <a:gdLst/>
              <a:ahLst/>
              <a:cxnLst/>
              <a:rect l="l" t="t" r="r" b="b"/>
              <a:pathLst>
                <a:path w="3544" h="1047" extrusionOk="0">
                  <a:moveTo>
                    <a:pt x="0" y="0"/>
                  </a:moveTo>
                  <a:lnTo>
                    <a:pt x="0" y="1047"/>
                  </a:lnTo>
                  <a:lnTo>
                    <a:pt x="3544" y="1047"/>
                  </a:lnTo>
                  <a:lnTo>
                    <a:pt x="3544"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881055" y="4479937"/>
              <a:ext cx="11641" cy="21620"/>
            </a:xfrm>
            <a:custGeom>
              <a:avLst/>
              <a:gdLst/>
              <a:ahLst/>
              <a:cxnLst/>
              <a:rect l="l" t="t" r="r" b="b"/>
              <a:pathLst>
                <a:path w="70" h="130" extrusionOk="0">
                  <a:moveTo>
                    <a:pt x="1" y="0"/>
                  </a:moveTo>
                  <a:lnTo>
                    <a:pt x="1"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903839" y="4479937"/>
              <a:ext cx="13138" cy="21620"/>
            </a:xfrm>
            <a:custGeom>
              <a:avLst/>
              <a:gdLst/>
              <a:ahLst/>
              <a:cxnLst/>
              <a:rect l="l" t="t" r="r" b="b"/>
              <a:pathLst>
                <a:path w="79" h="130"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925292" y="4479937"/>
              <a:ext cx="12972" cy="21620"/>
            </a:xfrm>
            <a:custGeom>
              <a:avLst/>
              <a:gdLst/>
              <a:ahLst/>
              <a:cxnLst/>
              <a:rect l="l" t="t" r="r" b="b"/>
              <a:pathLst>
                <a:path w="78" h="130"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7881055" y="4512699"/>
              <a:ext cx="11641" cy="21620"/>
            </a:xfrm>
            <a:custGeom>
              <a:avLst/>
              <a:gdLst/>
              <a:ahLst/>
              <a:cxnLst/>
              <a:rect l="l" t="t" r="r" b="b"/>
              <a:pathLst>
                <a:path w="70" h="130" extrusionOk="0">
                  <a:moveTo>
                    <a:pt x="1" y="1"/>
                  </a:moveTo>
                  <a:lnTo>
                    <a:pt x="1" y="129"/>
                  </a:lnTo>
                  <a:lnTo>
                    <a:pt x="69" y="129"/>
                  </a:lnTo>
                  <a:lnTo>
                    <a:pt x="6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7903839" y="4512699"/>
              <a:ext cx="13138" cy="21620"/>
            </a:xfrm>
            <a:custGeom>
              <a:avLst/>
              <a:gdLst/>
              <a:ahLst/>
              <a:cxnLst/>
              <a:rect l="l" t="t" r="r" b="b"/>
              <a:pathLst>
                <a:path w="79" h="130" extrusionOk="0">
                  <a:moveTo>
                    <a:pt x="1" y="1"/>
                  </a:moveTo>
                  <a:lnTo>
                    <a:pt x="1" y="129"/>
                  </a:lnTo>
                  <a:lnTo>
                    <a:pt x="78" y="129"/>
                  </a:lnTo>
                  <a:lnTo>
                    <a:pt x="7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925292" y="4512699"/>
              <a:ext cx="12972" cy="21620"/>
            </a:xfrm>
            <a:custGeom>
              <a:avLst/>
              <a:gdLst/>
              <a:ahLst/>
              <a:cxnLst/>
              <a:rect l="l" t="t" r="r" b="b"/>
              <a:pathLst>
                <a:path w="78" h="130" extrusionOk="0">
                  <a:moveTo>
                    <a:pt x="1" y="1"/>
                  </a:moveTo>
                  <a:lnTo>
                    <a:pt x="1" y="129"/>
                  </a:lnTo>
                  <a:lnTo>
                    <a:pt x="78" y="129"/>
                  </a:lnTo>
                  <a:lnTo>
                    <a:pt x="7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7881055" y="4545627"/>
              <a:ext cx="11641" cy="21453"/>
            </a:xfrm>
            <a:custGeom>
              <a:avLst/>
              <a:gdLst/>
              <a:ahLst/>
              <a:cxnLst/>
              <a:rect l="l" t="t" r="r" b="b"/>
              <a:pathLst>
                <a:path w="70" h="129" extrusionOk="0">
                  <a:moveTo>
                    <a:pt x="1" y="0"/>
                  </a:moveTo>
                  <a:lnTo>
                    <a:pt x="1"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7903839" y="4545627"/>
              <a:ext cx="13138" cy="21453"/>
            </a:xfrm>
            <a:custGeom>
              <a:avLst/>
              <a:gdLst/>
              <a:ahLst/>
              <a:cxnLst/>
              <a:rect l="l" t="t" r="r" b="b"/>
              <a:pathLst>
                <a:path w="79" h="129"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7925292" y="4545627"/>
              <a:ext cx="12972" cy="21453"/>
            </a:xfrm>
            <a:custGeom>
              <a:avLst/>
              <a:gdLst/>
              <a:ahLst/>
              <a:cxnLst/>
              <a:rect l="l" t="t" r="r" b="b"/>
              <a:pathLst>
                <a:path w="78" h="129"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975183" y="4479937"/>
              <a:ext cx="13138" cy="21620"/>
            </a:xfrm>
            <a:custGeom>
              <a:avLst/>
              <a:gdLst/>
              <a:ahLst/>
              <a:cxnLst/>
              <a:rect l="l" t="t" r="r" b="b"/>
              <a:pathLst>
                <a:path w="79" h="130"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998134" y="4479937"/>
              <a:ext cx="12972" cy="21620"/>
            </a:xfrm>
            <a:custGeom>
              <a:avLst/>
              <a:gdLst/>
              <a:ahLst/>
              <a:cxnLst/>
              <a:rect l="l" t="t" r="r" b="b"/>
              <a:pathLst>
                <a:path w="78" h="130" extrusionOk="0">
                  <a:moveTo>
                    <a:pt x="0" y="0"/>
                  </a:moveTo>
                  <a:lnTo>
                    <a:pt x="0" y="129"/>
                  </a:lnTo>
                  <a:lnTo>
                    <a:pt x="77" y="129"/>
                  </a:lnTo>
                  <a:lnTo>
                    <a:pt x="7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8019421" y="4479937"/>
              <a:ext cx="13138" cy="21620"/>
            </a:xfrm>
            <a:custGeom>
              <a:avLst/>
              <a:gdLst/>
              <a:ahLst/>
              <a:cxnLst/>
              <a:rect l="l" t="t" r="r" b="b"/>
              <a:pathLst>
                <a:path w="79" h="130"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975183" y="4512699"/>
              <a:ext cx="13138" cy="21620"/>
            </a:xfrm>
            <a:custGeom>
              <a:avLst/>
              <a:gdLst/>
              <a:ahLst/>
              <a:cxnLst/>
              <a:rect l="l" t="t" r="r" b="b"/>
              <a:pathLst>
                <a:path w="79" h="130" extrusionOk="0">
                  <a:moveTo>
                    <a:pt x="1" y="1"/>
                  </a:moveTo>
                  <a:lnTo>
                    <a:pt x="1" y="129"/>
                  </a:lnTo>
                  <a:lnTo>
                    <a:pt x="78" y="129"/>
                  </a:lnTo>
                  <a:lnTo>
                    <a:pt x="7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998134" y="4512699"/>
              <a:ext cx="12972" cy="21620"/>
            </a:xfrm>
            <a:custGeom>
              <a:avLst/>
              <a:gdLst/>
              <a:ahLst/>
              <a:cxnLst/>
              <a:rect l="l" t="t" r="r" b="b"/>
              <a:pathLst>
                <a:path w="78" h="130" extrusionOk="0">
                  <a:moveTo>
                    <a:pt x="0" y="1"/>
                  </a:moveTo>
                  <a:lnTo>
                    <a:pt x="0" y="129"/>
                  </a:lnTo>
                  <a:lnTo>
                    <a:pt x="77" y="129"/>
                  </a:lnTo>
                  <a:lnTo>
                    <a:pt x="7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8019421" y="4512699"/>
              <a:ext cx="13138" cy="21620"/>
            </a:xfrm>
            <a:custGeom>
              <a:avLst/>
              <a:gdLst/>
              <a:ahLst/>
              <a:cxnLst/>
              <a:rect l="l" t="t" r="r" b="b"/>
              <a:pathLst>
                <a:path w="79" h="130" extrusionOk="0">
                  <a:moveTo>
                    <a:pt x="1" y="1"/>
                  </a:moveTo>
                  <a:lnTo>
                    <a:pt x="1" y="129"/>
                  </a:lnTo>
                  <a:lnTo>
                    <a:pt x="78" y="129"/>
                  </a:lnTo>
                  <a:lnTo>
                    <a:pt x="7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7975183" y="4545627"/>
              <a:ext cx="13138" cy="21453"/>
            </a:xfrm>
            <a:custGeom>
              <a:avLst/>
              <a:gdLst/>
              <a:ahLst/>
              <a:cxnLst/>
              <a:rect l="l" t="t" r="r" b="b"/>
              <a:pathLst>
                <a:path w="79" h="129"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7998134" y="4545627"/>
              <a:ext cx="12972" cy="21453"/>
            </a:xfrm>
            <a:custGeom>
              <a:avLst/>
              <a:gdLst/>
              <a:ahLst/>
              <a:cxnLst/>
              <a:rect l="l" t="t" r="r" b="b"/>
              <a:pathLst>
                <a:path w="78" h="129" extrusionOk="0">
                  <a:moveTo>
                    <a:pt x="0" y="0"/>
                  </a:moveTo>
                  <a:lnTo>
                    <a:pt x="0" y="129"/>
                  </a:lnTo>
                  <a:lnTo>
                    <a:pt x="77" y="129"/>
                  </a:lnTo>
                  <a:lnTo>
                    <a:pt x="7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8019421" y="4545627"/>
              <a:ext cx="13138" cy="21453"/>
            </a:xfrm>
            <a:custGeom>
              <a:avLst/>
              <a:gdLst/>
              <a:ahLst/>
              <a:cxnLst/>
              <a:rect l="l" t="t" r="r" b="b"/>
              <a:pathLst>
                <a:path w="79" h="129"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8069478" y="4479937"/>
              <a:ext cx="12972" cy="21620"/>
            </a:xfrm>
            <a:custGeom>
              <a:avLst/>
              <a:gdLst/>
              <a:ahLst/>
              <a:cxnLst/>
              <a:rect l="l" t="t" r="r" b="b"/>
              <a:pathLst>
                <a:path w="78" h="130" extrusionOk="0">
                  <a:moveTo>
                    <a:pt x="0" y="0"/>
                  </a:moveTo>
                  <a:lnTo>
                    <a:pt x="0" y="129"/>
                  </a:lnTo>
                  <a:lnTo>
                    <a:pt x="77" y="129"/>
                  </a:lnTo>
                  <a:lnTo>
                    <a:pt x="7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8093759" y="4479937"/>
              <a:ext cx="11475" cy="21620"/>
            </a:xfrm>
            <a:custGeom>
              <a:avLst/>
              <a:gdLst/>
              <a:ahLst/>
              <a:cxnLst/>
              <a:rect l="l" t="t" r="r" b="b"/>
              <a:pathLst>
                <a:path w="69" h="130" extrusionOk="0">
                  <a:moveTo>
                    <a:pt x="0" y="0"/>
                  </a:moveTo>
                  <a:lnTo>
                    <a:pt x="0"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8115046" y="4479937"/>
              <a:ext cx="11641" cy="21620"/>
            </a:xfrm>
            <a:custGeom>
              <a:avLst/>
              <a:gdLst/>
              <a:ahLst/>
              <a:cxnLst/>
              <a:rect l="l" t="t" r="r" b="b"/>
              <a:pathLst>
                <a:path w="70" h="130" extrusionOk="0">
                  <a:moveTo>
                    <a:pt x="1" y="0"/>
                  </a:moveTo>
                  <a:lnTo>
                    <a:pt x="1"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8069478" y="4512699"/>
              <a:ext cx="12972" cy="21620"/>
            </a:xfrm>
            <a:custGeom>
              <a:avLst/>
              <a:gdLst/>
              <a:ahLst/>
              <a:cxnLst/>
              <a:rect l="l" t="t" r="r" b="b"/>
              <a:pathLst>
                <a:path w="78" h="130" extrusionOk="0">
                  <a:moveTo>
                    <a:pt x="0" y="1"/>
                  </a:moveTo>
                  <a:lnTo>
                    <a:pt x="0" y="129"/>
                  </a:lnTo>
                  <a:lnTo>
                    <a:pt x="77" y="129"/>
                  </a:lnTo>
                  <a:lnTo>
                    <a:pt x="7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8093759" y="4512699"/>
              <a:ext cx="11475" cy="21620"/>
            </a:xfrm>
            <a:custGeom>
              <a:avLst/>
              <a:gdLst/>
              <a:ahLst/>
              <a:cxnLst/>
              <a:rect l="l" t="t" r="r" b="b"/>
              <a:pathLst>
                <a:path w="69" h="130" extrusionOk="0">
                  <a:moveTo>
                    <a:pt x="0" y="1"/>
                  </a:moveTo>
                  <a:lnTo>
                    <a:pt x="0" y="129"/>
                  </a:lnTo>
                  <a:lnTo>
                    <a:pt x="69" y="129"/>
                  </a:lnTo>
                  <a:lnTo>
                    <a:pt x="6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8115046" y="4512699"/>
              <a:ext cx="11641" cy="21620"/>
            </a:xfrm>
            <a:custGeom>
              <a:avLst/>
              <a:gdLst/>
              <a:ahLst/>
              <a:cxnLst/>
              <a:rect l="l" t="t" r="r" b="b"/>
              <a:pathLst>
                <a:path w="70" h="130" extrusionOk="0">
                  <a:moveTo>
                    <a:pt x="1" y="1"/>
                  </a:moveTo>
                  <a:lnTo>
                    <a:pt x="1" y="129"/>
                  </a:lnTo>
                  <a:lnTo>
                    <a:pt x="69" y="129"/>
                  </a:lnTo>
                  <a:lnTo>
                    <a:pt x="6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069478" y="4545627"/>
              <a:ext cx="12972" cy="21453"/>
            </a:xfrm>
            <a:custGeom>
              <a:avLst/>
              <a:gdLst/>
              <a:ahLst/>
              <a:cxnLst/>
              <a:rect l="l" t="t" r="r" b="b"/>
              <a:pathLst>
                <a:path w="78" h="129" extrusionOk="0">
                  <a:moveTo>
                    <a:pt x="0" y="0"/>
                  </a:moveTo>
                  <a:lnTo>
                    <a:pt x="0" y="129"/>
                  </a:lnTo>
                  <a:lnTo>
                    <a:pt x="77" y="129"/>
                  </a:lnTo>
                  <a:lnTo>
                    <a:pt x="7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093759" y="4545627"/>
              <a:ext cx="11475" cy="21453"/>
            </a:xfrm>
            <a:custGeom>
              <a:avLst/>
              <a:gdLst/>
              <a:ahLst/>
              <a:cxnLst/>
              <a:rect l="l" t="t" r="r" b="b"/>
              <a:pathLst>
                <a:path w="69" h="129" extrusionOk="0">
                  <a:moveTo>
                    <a:pt x="0" y="0"/>
                  </a:moveTo>
                  <a:lnTo>
                    <a:pt x="0"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115046" y="4545627"/>
              <a:ext cx="11641" cy="21453"/>
            </a:xfrm>
            <a:custGeom>
              <a:avLst/>
              <a:gdLst/>
              <a:ahLst/>
              <a:cxnLst/>
              <a:rect l="l" t="t" r="r" b="b"/>
              <a:pathLst>
                <a:path w="70" h="129" extrusionOk="0">
                  <a:moveTo>
                    <a:pt x="1" y="0"/>
                  </a:moveTo>
                  <a:lnTo>
                    <a:pt x="1"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165104" y="4479937"/>
              <a:ext cx="11475" cy="21620"/>
            </a:xfrm>
            <a:custGeom>
              <a:avLst/>
              <a:gdLst/>
              <a:ahLst/>
              <a:cxnLst/>
              <a:rect l="l" t="t" r="r" b="b"/>
              <a:pathLst>
                <a:path w="69" h="130" extrusionOk="0">
                  <a:moveTo>
                    <a:pt x="0" y="0"/>
                  </a:moveTo>
                  <a:lnTo>
                    <a:pt x="0"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187888" y="4479937"/>
              <a:ext cx="11475" cy="21620"/>
            </a:xfrm>
            <a:custGeom>
              <a:avLst/>
              <a:gdLst/>
              <a:ahLst/>
              <a:cxnLst/>
              <a:rect l="l" t="t" r="r" b="b"/>
              <a:pathLst>
                <a:path w="69" h="130" extrusionOk="0">
                  <a:moveTo>
                    <a:pt x="0" y="0"/>
                  </a:moveTo>
                  <a:lnTo>
                    <a:pt x="0"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210671" y="4479937"/>
              <a:ext cx="12972" cy="21620"/>
            </a:xfrm>
            <a:custGeom>
              <a:avLst/>
              <a:gdLst/>
              <a:ahLst/>
              <a:cxnLst/>
              <a:rect l="l" t="t" r="r" b="b"/>
              <a:pathLst>
                <a:path w="78" h="130"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165104" y="4512699"/>
              <a:ext cx="11475" cy="21620"/>
            </a:xfrm>
            <a:custGeom>
              <a:avLst/>
              <a:gdLst/>
              <a:ahLst/>
              <a:cxnLst/>
              <a:rect l="l" t="t" r="r" b="b"/>
              <a:pathLst>
                <a:path w="69" h="130" extrusionOk="0">
                  <a:moveTo>
                    <a:pt x="0" y="1"/>
                  </a:moveTo>
                  <a:lnTo>
                    <a:pt x="0" y="129"/>
                  </a:lnTo>
                  <a:lnTo>
                    <a:pt x="69" y="129"/>
                  </a:lnTo>
                  <a:lnTo>
                    <a:pt x="6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187888" y="4512699"/>
              <a:ext cx="11475" cy="21620"/>
            </a:xfrm>
            <a:custGeom>
              <a:avLst/>
              <a:gdLst/>
              <a:ahLst/>
              <a:cxnLst/>
              <a:rect l="l" t="t" r="r" b="b"/>
              <a:pathLst>
                <a:path w="69" h="130" extrusionOk="0">
                  <a:moveTo>
                    <a:pt x="0" y="1"/>
                  </a:moveTo>
                  <a:lnTo>
                    <a:pt x="0" y="129"/>
                  </a:lnTo>
                  <a:lnTo>
                    <a:pt x="69" y="129"/>
                  </a:lnTo>
                  <a:lnTo>
                    <a:pt x="6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8210671" y="4512699"/>
              <a:ext cx="12972" cy="21620"/>
            </a:xfrm>
            <a:custGeom>
              <a:avLst/>
              <a:gdLst/>
              <a:ahLst/>
              <a:cxnLst/>
              <a:rect l="l" t="t" r="r" b="b"/>
              <a:pathLst>
                <a:path w="78" h="130" extrusionOk="0">
                  <a:moveTo>
                    <a:pt x="1" y="1"/>
                  </a:moveTo>
                  <a:lnTo>
                    <a:pt x="1" y="129"/>
                  </a:lnTo>
                  <a:lnTo>
                    <a:pt x="78" y="129"/>
                  </a:lnTo>
                  <a:lnTo>
                    <a:pt x="7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165104" y="4545627"/>
              <a:ext cx="11475" cy="21453"/>
            </a:xfrm>
            <a:custGeom>
              <a:avLst/>
              <a:gdLst/>
              <a:ahLst/>
              <a:cxnLst/>
              <a:rect l="l" t="t" r="r" b="b"/>
              <a:pathLst>
                <a:path w="69" h="129" extrusionOk="0">
                  <a:moveTo>
                    <a:pt x="0" y="0"/>
                  </a:moveTo>
                  <a:lnTo>
                    <a:pt x="0"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187888" y="4545627"/>
              <a:ext cx="11475" cy="21453"/>
            </a:xfrm>
            <a:custGeom>
              <a:avLst/>
              <a:gdLst/>
              <a:ahLst/>
              <a:cxnLst/>
              <a:rect l="l" t="t" r="r" b="b"/>
              <a:pathLst>
                <a:path w="69" h="129" extrusionOk="0">
                  <a:moveTo>
                    <a:pt x="0" y="0"/>
                  </a:moveTo>
                  <a:lnTo>
                    <a:pt x="0"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210671" y="4545627"/>
              <a:ext cx="12972" cy="21453"/>
            </a:xfrm>
            <a:custGeom>
              <a:avLst/>
              <a:gdLst/>
              <a:ahLst/>
              <a:cxnLst/>
              <a:rect l="l" t="t" r="r" b="b"/>
              <a:pathLst>
                <a:path w="78" h="129"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260563" y="4479937"/>
              <a:ext cx="13138" cy="21620"/>
            </a:xfrm>
            <a:custGeom>
              <a:avLst/>
              <a:gdLst/>
              <a:ahLst/>
              <a:cxnLst/>
              <a:rect l="l" t="t" r="r" b="b"/>
              <a:pathLst>
                <a:path w="79" h="130"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282016" y="4479937"/>
              <a:ext cx="12972" cy="21620"/>
            </a:xfrm>
            <a:custGeom>
              <a:avLst/>
              <a:gdLst/>
              <a:ahLst/>
              <a:cxnLst/>
              <a:rect l="l" t="t" r="r" b="b"/>
              <a:pathLst>
                <a:path w="78" h="130"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8304800" y="4479937"/>
              <a:ext cx="13138" cy="21620"/>
            </a:xfrm>
            <a:custGeom>
              <a:avLst/>
              <a:gdLst/>
              <a:ahLst/>
              <a:cxnLst/>
              <a:rect l="l" t="t" r="r" b="b"/>
              <a:pathLst>
                <a:path w="79" h="130"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260563" y="4512699"/>
              <a:ext cx="13138" cy="21620"/>
            </a:xfrm>
            <a:custGeom>
              <a:avLst/>
              <a:gdLst/>
              <a:ahLst/>
              <a:cxnLst/>
              <a:rect l="l" t="t" r="r" b="b"/>
              <a:pathLst>
                <a:path w="79" h="130" extrusionOk="0">
                  <a:moveTo>
                    <a:pt x="1" y="1"/>
                  </a:moveTo>
                  <a:lnTo>
                    <a:pt x="1" y="129"/>
                  </a:lnTo>
                  <a:lnTo>
                    <a:pt x="78" y="129"/>
                  </a:lnTo>
                  <a:lnTo>
                    <a:pt x="7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8282016" y="4512699"/>
              <a:ext cx="12972" cy="21620"/>
            </a:xfrm>
            <a:custGeom>
              <a:avLst/>
              <a:gdLst/>
              <a:ahLst/>
              <a:cxnLst/>
              <a:rect l="l" t="t" r="r" b="b"/>
              <a:pathLst>
                <a:path w="78" h="130" extrusionOk="0">
                  <a:moveTo>
                    <a:pt x="1" y="1"/>
                  </a:moveTo>
                  <a:lnTo>
                    <a:pt x="1" y="129"/>
                  </a:lnTo>
                  <a:lnTo>
                    <a:pt x="78" y="129"/>
                  </a:lnTo>
                  <a:lnTo>
                    <a:pt x="7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304800" y="4512699"/>
              <a:ext cx="13138" cy="21620"/>
            </a:xfrm>
            <a:custGeom>
              <a:avLst/>
              <a:gdLst/>
              <a:ahLst/>
              <a:cxnLst/>
              <a:rect l="l" t="t" r="r" b="b"/>
              <a:pathLst>
                <a:path w="79" h="130" extrusionOk="0">
                  <a:moveTo>
                    <a:pt x="1" y="1"/>
                  </a:moveTo>
                  <a:lnTo>
                    <a:pt x="1" y="129"/>
                  </a:lnTo>
                  <a:lnTo>
                    <a:pt x="78" y="129"/>
                  </a:lnTo>
                  <a:lnTo>
                    <a:pt x="7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260563" y="4545627"/>
              <a:ext cx="13138" cy="21453"/>
            </a:xfrm>
            <a:custGeom>
              <a:avLst/>
              <a:gdLst/>
              <a:ahLst/>
              <a:cxnLst/>
              <a:rect l="l" t="t" r="r" b="b"/>
              <a:pathLst>
                <a:path w="79" h="129"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282016" y="4545627"/>
              <a:ext cx="12972" cy="21453"/>
            </a:xfrm>
            <a:custGeom>
              <a:avLst/>
              <a:gdLst/>
              <a:ahLst/>
              <a:cxnLst/>
              <a:rect l="l" t="t" r="r" b="b"/>
              <a:pathLst>
                <a:path w="78" h="129"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8304800" y="4545627"/>
              <a:ext cx="13138" cy="21453"/>
            </a:xfrm>
            <a:custGeom>
              <a:avLst/>
              <a:gdLst/>
              <a:ahLst/>
              <a:cxnLst/>
              <a:rect l="l" t="t" r="r" b="b"/>
              <a:pathLst>
                <a:path w="79" h="129"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8354858" y="4479937"/>
              <a:ext cx="12972" cy="21620"/>
            </a:xfrm>
            <a:custGeom>
              <a:avLst/>
              <a:gdLst/>
              <a:ahLst/>
              <a:cxnLst/>
              <a:rect l="l" t="t" r="r" b="b"/>
              <a:pathLst>
                <a:path w="78" h="130" extrusionOk="0">
                  <a:moveTo>
                    <a:pt x="0" y="0"/>
                  </a:moveTo>
                  <a:lnTo>
                    <a:pt x="0" y="129"/>
                  </a:lnTo>
                  <a:lnTo>
                    <a:pt x="77" y="129"/>
                  </a:lnTo>
                  <a:lnTo>
                    <a:pt x="7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8376145" y="4479937"/>
              <a:ext cx="13138" cy="21620"/>
            </a:xfrm>
            <a:custGeom>
              <a:avLst/>
              <a:gdLst/>
              <a:ahLst/>
              <a:cxnLst/>
              <a:rect l="l" t="t" r="r" b="b"/>
              <a:pathLst>
                <a:path w="79" h="130"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8400425" y="4479937"/>
              <a:ext cx="11641" cy="21620"/>
            </a:xfrm>
            <a:custGeom>
              <a:avLst/>
              <a:gdLst/>
              <a:ahLst/>
              <a:cxnLst/>
              <a:rect l="l" t="t" r="r" b="b"/>
              <a:pathLst>
                <a:path w="70" h="130" extrusionOk="0">
                  <a:moveTo>
                    <a:pt x="1" y="0"/>
                  </a:moveTo>
                  <a:lnTo>
                    <a:pt x="1"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8354858" y="4512699"/>
              <a:ext cx="12972" cy="21620"/>
            </a:xfrm>
            <a:custGeom>
              <a:avLst/>
              <a:gdLst/>
              <a:ahLst/>
              <a:cxnLst/>
              <a:rect l="l" t="t" r="r" b="b"/>
              <a:pathLst>
                <a:path w="78" h="130" extrusionOk="0">
                  <a:moveTo>
                    <a:pt x="0" y="1"/>
                  </a:moveTo>
                  <a:lnTo>
                    <a:pt x="0" y="129"/>
                  </a:lnTo>
                  <a:lnTo>
                    <a:pt x="77" y="129"/>
                  </a:lnTo>
                  <a:lnTo>
                    <a:pt x="7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376145" y="4512699"/>
              <a:ext cx="13138" cy="21620"/>
            </a:xfrm>
            <a:custGeom>
              <a:avLst/>
              <a:gdLst/>
              <a:ahLst/>
              <a:cxnLst/>
              <a:rect l="l" t="t" r="r" b="b"/>
              <a:pathLst>
                <a:path w="79" h="130" extrusionOk="0">
                  <a:moveTo>
                    <a:pt x="1" y="1"/>
                  </a:moveTo>
                  <a:lnTo>
                    <a:pt x="1" y="129"/>
                  </a:lnTo>
                  <a:lnTo>
                    <a:pt x="78" y="129"/>
                  </a:lnTo>
                  <a:lnTo>
                    <a:pt x="7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400425" y="4512699"/>
              <a:ext cx="11641" cy="21620"/>
            </a:xfrm>
            <a:custGeom>
              <a:avLst/>
              <a:gdLst/>
              <a:ahLst/>
              <a:cxnLst/>
              <a:rect l="l" t="t" r="r" b="b"/>
              <a:pathLst>
                <a:path w="70" h="130" extrusionOk="0">
                  <a:moveTo>
                    <a:pt x="1" y="1"/>
                  </a:moveTo>
                  <a:lnTo>
                    <a:pt x="1" y="129"/>
                  </a:lnTo>
                  <a:lnTo>
                    <a:pt x="69" y="129"/>
                  </a:lnTo>
                  <a:lnTo>
                    <a:pt x="6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354858" y="4545627"/>
              <a:ext cx="12972" cy="21453"/>
            </a:xfrm>
            <a:custGeom>
              <a:avLst/>
              <a:gdLst/>
              <a:ahLst/>
              <a:cxnLst/>
              <a:rect l="l" t="t" r="r" b="b"/>
              <a:pathLst>
                <a:path w="78" h="129" extrusionOk="0">
                  <a:moveTo>
                    <a:pt x="0" y="0"/>
                  </a:moveTo>
                  <a:lnTo>
                    <a:pt x="0" y="129"/>
                  </a:lnTo>
                  <a:lnTo>
                    <a:pt x="77" y="129"/>
                  </a:lnTo>
                  <a:lnTo>
                    <a:pt x="7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8376145" y="4545627"/>
              <a:ext cx="13138" cy="21453"/>
            </a:xfrm>
            <a:custGeom>
              <a:avLst/>
              <a:gdLst/>
              <a:ahLst/>
              <a:cxnLst/>
              <a:rect l="l" t="t" r="r" b="b"/>
              <a:pathLst>
                <a:path w="79" h="129" extrusionOk="0">
                  <a:moveTo>
                    <a:pt x="1" y="0"/>
                  </a:moveTo>
                  <a:lnTo>
                    <a:pt x="1" y="129"/>
                  </a:lnTo>
                  <a:lnTo>
                    <a:pt x="78" y="129"/>
                  </a:lnTo>
                  <a:lnTo>
                    <a:pt x="7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8400425" y="4545627"/>
              <a:ext cx="11641" cy="21453"/>
            </a:xfrm>
            <a:custGeom>
              <a:avLst/>
              <a:gdLst/>
              <a:ahLst/>
              <a:cxnLst/>
              <a:rect l="l" t="t" r="r" b="b"/>
              <a:pathLst>
                <a:path w="70" h="129" extrusionOk="0">
                  <a:moveTo>
                    <a:pt x="1" y="0"/>
                  </a:moveTo>
                  <a:lnTo>
                    <a:pt x="1" y="129"/>
                  </a:lnTo>
                  <a:lnTo>
                    <a:pt x="69" y="129"/>
                  </a:lnTo>
                  <a:lnTo>
                    <a:pt x="6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7881055" y="4275881"/>
              <a:ext cx="11641" cy="21620"/>
            </a:xfrm>
            <a:custGeom>
              <a:avLst/>
              <a:gdLst/>
              <a:ahLst/>
              <a:cxnLst/>
              <a:rect l="l" t="t" r="r" b="b"/>
              <a:pathLst>
                <a:path w="70" h="130" extrusionOk="0">
                  <a:moveTo>
                    <a:pt x="1" y="1"/>
                  </a:moveTo>
                  <a:lnTo>
                    <a:pt x="1" y="129"/>
                  </a:lnTo>
                  <a:lnTo>
                    <a:pt x="69" y="129"/>
                  </a:lnTo>
                  <a:lnTo>
                    <a:pt x="6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7903839" y="4275881"/>
              <a:ext cx="13138" cy="21620"/>
            </a:xfrm>
            <a:custGeom>
              <a:avLst/>
              <a:gdLst/>
              <a:ahLst/>
              <a:cxnLst/>
              <a:rect l="l" t="t" r="r" b="b"/>
              <a:pathLst>
                <a:path w="79" h="130" extrusionOk="0">
                  <a:moveTo>
                    <a:pt x="1" y="1"/>
                  </a:moveTo>
                  <a:lnTo>
                    <a:pt x="1" y="129"/>
                  </a:lnTo>
                  <a:lnTo>
                    <a:pt x="78" y="129"/>
                  </a:lnTo>
                  <a:lnTo>
                    <a:pt x="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7925292" y="4275881"/>
              <a:ext cx="12972" cy="21620"/>
            </a:xfrm>
            <a:custGeom>
              <a:avLst/>
              <a:gdLst/>
              <a:ahLst/>
              <a:cxnLst/>
              <a:rect l="l" t="t" r="r" b="b"/>
              <a:pathLst>
                <a:path w="78" h="130" extrusionOk="0">
                  <a:moveTo>
                    <a:pt x="1" y="1"/>
                  </a:moveTo>
                  <a:lnTo>
                    <a:pt x="1" y="129"/>
                  </a:lnTo>
                  <a:lnTo>
                    <a:pt x="78" y="129"/>
                  </a:lnTo>
                  <a:lnTo>
                    <a:pt x="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7881055" y="4310139"/>
              <a:ext cx="11641" cy="21620"/>
            </a:xfrm>
            <a:custGeom>
              <a:avLst/>
              <a:gdLst/>
              <a:ahLst/>
              <a:cxnLst/>
              <a:rect l="l" t="t" r="r" b="b"/>
              <a:pathLst>
                <a:path w="70" h="130" extrusionOk="0">
                  <a:moveTo>
                    <a:pt x="1" y="0"/>
                  </a:moveTo>
                  <a:lnTo>
                    <a:pt x="1"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7903839" y="4310139"/>
              <a:ext cx="13138" cy="21620"/>
            </a:xfrm>
            <a:custGeom>
              <a:avLst/>
              <a:gdLst/>
              <a:ahLst/>
              <a:cxnLst/>
              <a:rect l="l" t="t" r="r" b="b"/>
              <a:pathLst>
                <a:path w="79" h="130"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7925292" y="4310139"/>
              <a:ext cx="12972" cy="21620"/>
            </a:xfrm>
            <a:custGeom>
              <a:avLst/>
              <a:gdLst/>
              <a:ahLst/>
              <a:cxnLst/>
              <a:rect l="l" t="t" r="r" b="b"/>
              <a:pathLst>
                <a:path w="78" h="130"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7881055" y="4341571"/>
              <a:ext cx="11641" cy="21453"/>
            </a:xfrm>
            <a:custGeom>
              <a:avLst/>
              <a:gdLst/>
              <a:ahLst/>
              <a:cxnLst/>
              <a:rect l="l" t="t" r="r" b="b"/>
              <a:pathLst>
                <a:path w="70" h="129" extrusionOk="0">
                  <a:moveTo>
                    <a:pt x="1" y="0"/>
                  </a:moveTo>
                  <a:lnTo>
                    <a:pt x="1"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7903839" y="4341571"/>
              <a:ext cx="13138" cy="21453"/>
            </a:xfrm>
            <a:custGeom>
              <a:avLst/>
              <a:gdLst/>
              <a:ahLst/>
              <a:cxnLst/>
              <a:rect l="l" t="t" r="r" b="b"/>
              <a:pathLst>
                <a:path w="79" h="129"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7925292" y="4341571"/>
              <a:ext cx="12972" cy="21453"/>
            </a:xfrm>
            <a:custGeom>
              <a:avLst/>
              <a:gdLst/>
              <a:ahLst/>
              <a:cxnLst/>
              <a:rect l="l" t="t" r="r" b="b"/>
              <a:pathLst>
                <a:path w="78" h="129"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7975183" y="4275881"/>
              <a:ext cx="13138" cy="21620"/>
            </a:xfrm>
            <a:custGeom>
              <a:avLst/>
              <a:gdLst/>
              <a:ahLst/>
              <a:cxnLst/>
              <a:rect l="l" t="t" r="r" b="b"/>
              <a:pathLst>
                <a:path w="79" h="130" extrusionOk="0">
                  <a:moveTo>
                    <a:pt x="1" y="1"/>
                  </a:moveTo>
                  <a:lnTo>
                    <a:pt x="1" y="129"/>
                  </a:lnTo>
                  <a:lnTo>
                    <a:pt x="78" y="129"/>
                  </a:lnTo>
                  <a:lnTo>
                    <a:pt x="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7998134" y="4275881"/>
              <a:ext cx="12972" cy="21620"/>
            </a:xfrm>
            <a:custGeom>
              <a:avLst/>
              <a:gdLst/>
              <a:ahLst/>
              <a:cxnLst/>
              <a:rect l="l" t="t" r="r" b="b"/>
              <a:pathLst>
                <a:path w="78" h="130" extrusionOk="0">
                  <a:moveTo>
                    <a:pt x="0" y="1"/>
                  </a:moveTo>
                  <a:lnTo>
                    <a:pt x="0" y="129"/>
                  </a:lnTo>
                  <a:lnTo>
                    <a:pt x="77" y="129"/>
                  </a:lnTo>
                  <a:lnTo>
                    <a:pt x="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8019421" y="4275881"/>
              <a:ext cx="13138" cy="21620"/>
            </a:xfrm>
            <a:custGeom>
              <a:avLst/>
              <a:gdLst/>
              <a:ahLst/>
              <a:cxnLst/>
              <a:rect l="l" t="t" r="r" b="b"/>
              <a:pathLst>
                <a:path w="79" h="130" extrusionOk="0">
                  <a:moveTo>
                    <a:pt x="1" y="1"/>
                  </a:moveTo>
                  <a:lnTo>
                    <a:pt x="1" y="129"/>
                  </a:lnTo>
                  <a:lnTo>
                    <a:pt x="78" y="129"/>
                  </a:lnTo>
                  <a:lnTo>
                    <a:pt x="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7975183" y="4310139"/>
              <a:ext cx="13138" cy="21620"/>
            </a:xfrm>
            <a:custGeom>
              <a:avLst/>
              <a:gdLst/>
              <a:ahLst/>
              <a:cxnLst/>
              <a:rect l="l" t="t" r="r" b="b"/>
              <a:pathLst>
                <a:path w="79" h="130"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7998134" y="4310139"/>
              <a:ext cx="12972" cy="21620"/>
            </a:xfrm>
            <a:custGeom>
              <a:avLst/>
              <a:gdLst/>
              <a:ahLst/>
              <a:cxnLst/>
              <a:rect l="l" t="t" r="r" b="b"/>
              <a:pathLst>
                <a:path w="78" h="130" extrusionOk="0">
                  <a:moveTo>
                    <a:pt x="0" y="0"/>
                  </a:moveTo>
                  <a:lnTo>
                    <a:pt x="0" y="129"/>
                  </a:lnTo>
                  <a:lnTo>
                    <a:pt x="77" y="129"/>
                  </a:lnTo>
                  <a:lnTo>
                    <a:pt x="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8019421" y="4310139"/>
              <a:ext cx="13138" cy="21620"/>
            </a:xfrm>
            <a:custGeom>
              <a:avLst/>
              <a:gdLst/>
              <a:ahLst/>
              <a:cxnLst/>
              <a:rect l="l" t="t" r="r" b="b"/>
              <a:pathLst>
                <a:path w="79" h="130"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7975183" y="4341571"/>
              <a:ext cx="13138" cy="21453"/>
            </a:xfrm>
            <a:custGeom>
              <a:avLst/>
              <a:gdLst/>
              <a:ahLst/>
              <a:cxnLst/>
              <a:rect l="l" t="t" r="r" b="b"/>
              <a:pathLst>
                <a:path w="79" h="129"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7998134" y="4341571"/>
              <a:ext cx="12972" cy="21453"/>
            </a:xfrm>
            <a:custGeom>
              <a:avLst/>
              <a:gdLst/>
              <a:ahLst/>
              <a:cxnLst/>
              <a:rect l="l" t="t" r="r" b="b"/>
              <a:pathLst>
                <a:path w="78" h="129" extrusionOk="0">
                  <a:moveTo>
                    <a:pt x="0" y="0"/>
                  </a:moveTo>
                  <a:lnTo>
                    <a:pt x="0" y="129"/>
                  </a:lnTo>
                  <a:lnTo>
                    <a:pt x="77" y="129"/>
                  </a:lnTo>
                  <a:lnTo>
                    <a:pt x="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8019421" y="4341571"/>
              <a:ext cx="13138" cy="21453"/>
            </a:xfrm>
            <a:custGeom>
              <a:avLst/>
              <a:gdLst/>
              <a:ahLst/>
              <a:cxnLst/>
              <a:rect l="l" t="t" r="r" b="b"/>
              <a:pathLst>
                <a:path w="79" h="129"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8069478" y="4275881"/>
              <a:ext cx="12972" cy="21620"/>
            </a:xfrm>
            <a:custGeom>
              <a:avLst/>
              <a:gdLst/>
              <a:ahLst/>
              <a:cxnLst/>
              <a:rect l="l" t="t" r="r" b="b"/>
              <a:pathLst>
                <a:path w="78" h="130" extrusionOk="0">
                  <a:moveTo>
                    <a:pt x="0" y="1"/>
                  </a:moveTo>
                  <a:lnTo>
                    <a:pt x="0" y="129"/>
                  </a:lnTo>
                  <a:lnTo>
                    <a:pt x="77" y="129"/>
                  </a:lnTo>
                  <a:lnTo>
                    <a:pt x="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8093759" y="4275881"/>
              <a:ext cx="11475" cy="21620"/>
            </a:xfrm>
            <a:custGeom>
              <a:avLst/>
              <a:gdLst/>
              <a:ahLst/>
              <a:cxnLst/>
              <a:rect l="l" t="t" r="r" b="b"/>
              <a:pathLst>
                <a:path w="69" h="130" extrusionOk="0">
                  <a:moveTo>
                    <a:pt x="0" y="1"/>
                  </a:moveTo>
                  <a:lnTo>
                    <a:pt x="0" y="129"/>
                  </a:lnTo>
                  <a:lnTo>
                    <a:pt x="69" y="129"/>
                  </a:lnTo>
                  <a:lnTo>
                    <a:pt x="6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8115046" y="4275881"/>
              <a:ext cx="11641" cy="21620"/>
            </a:xfrm>
            <a:custGeom>
              <a:avLst/>
              <a:gdLst/>
              <a:ahLst/>
              <a:cxnLst/>
              <a:rect l="l" t="t" r="r" b="b"/>
              <a:pathLst>
                <a:path w="70" h="130" extrusionOk="0">
                  <a:moveTo>
                    <a:pt x="1" y="1"/>
                  </a:moveTo>
                  <a:lnTo>
                    <a:pt x="1" y="129"/>
                  </a:lnTo>
                  <a:lnTo>
                    <a:pt x="69" y="129"/>
                  </a:lnTo>
                  <a:lnTo>
                    <a:pt x="6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8069478" y="4310139"/>
              <a:ext cx="12972" cy="21620"/>
            </a:xfrm>
            <a:custGeom>
              <a:avLst/>
              <a:gdLst/>
              <a:ahLst/>
              <a:cxnLst/>
              <a:rect l="l" t="t" r="r" b="b"/>
              <a:pathLst>
                <a:path w="78" h="130" extrusionOk="0">
                  <a:moveTo>
                    <a:pt x="0" y="0"/>
                  </a:moveTo>
                  <a:lnTo>
                    <a:pt x="0" y="129"/>
                  </a:lnTo>
                  <a:lnTo>
                    <a:pt x="77" y="129"/>
                  </a:lnTo>
                  <a:lnTo>
                    <a:pt x="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8093759" y="4310139"/>
              <a:ext cx="11475" cy="21620"/>
            </a:xfrm>
            <a:custGeom>
              <a:avLst/>
              <a:gdLst/>
              <a:ahLst/>
              <a:cxnLst/>
              <a:rect l="l" t="t" r="r" b="b"/>
              <a:pathLst>
                <a:path w="69" h="130" extrusionOk="0">
                  <a:moveTo>
                    <a:pt x="0" y="0"/>
                  </a:moveTo>
                  <a:lnTo>
                    <a:pt x="0"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8115046" y="4310139"/>
              <a:ext cx="11641" cy="21620"/>
            </a:xfrm>
            <a:custGeom>
              <a:avLst/>
              <a:gdLst/>
              <a:ahLst/>
              <a:cxnLst/>
              <a:rect l="l" t="t" r="r" b="b"/>
              <a:pathLst>
                <a:path w="70" h="130" extrusionOk="0">
                  <a:moveTo>
                    <a:pt x="1" y="0"/>
                  </a:moveTo>
                  <a:lnTo>
                    <a:pt x="1"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8069478" y="4341571"/>
              <a:ext cx="12972" cy="21453"/>
            </a:xfrm>
            <a:custGeom>
              <a:avLst/>
              <a:gdLst/>
              <a:ahLst/>
              <a:cxnLst/>
              <a:rect l="l" t="t" r="r" b="b"/>
              <a:pathLst>
                <a:path w="78" h="129" extrusionOk="0">
                  <a:moveTo>
                    <a:pt x="0" y="0"/>
                  </a:moveTo>
                  <a:lnTo>
                    <a:pt x="0" y="129"/>
                  </a:lnTo>
                  <a:lnTo>
                    <a:pt x="77" y="129"/>
                  </a:lnTo>
                  <a:lnTo>
                    <a:pt x="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8093759" y="4341571"/>
              <a:ext cx="11475" cy="21453"/>
            </a:xfrm>
            <a:custGeom>
              <a:avLst/>
              <a:gdLst/>
              <a:ahLst/>
              <a:cxnLst/>
              <a:rect l="l" t="t" r="r" b="b"/>
              <a:pathLst>
                <a:path w="69" h="129" extrusionOk="0">
                  <a:moveTo>
                    <a:pt x="0" y="0"/>
                  </a:moveTo>
                  <a:lnTo>
                    <a:pt x="0"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8115046" y="4341571"/>
              <a:ext cx="11641" cy="21453"/>
            </a:xfrm>
            <a:custGeom>
              <a:avLst/>
              <a:gdLst/>
              <a:ahLst/>
              <a:cxnLst/>
              <a:rect l="l" t="t" r="r" b="b"/>
              <a:pathLst>
                <a:path w="70" h="129" extrusionOk="0">
                  <a:moveTo>
                    <a:pt x="1" y="0"/>
                  </a:moveTo>
                  <a:lnTo>
                    <a:pt x="1"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8165104" y="4275881"/>
              <a:ext cx="11475" cy="21620"/>
            </a:xfrm>
            <a:custGeom>
              <a:avLst/>
              <a:gdLst/>
              <a:ahLst/>
              <a:cxnLst/>
              <a:rect l="l" t="t" r="r" b="b"/>
              <a:pathLst>
                <a:path w="69" h="130" extrusionOk="0">
                  <a:moveTo>
                    <a:pt x="0" y="1"/>
                  </a:moveTo>
                  <a:lnTo>
                    <a:pt x="0" y="129"/>
                  </a:lnTo>
                  <a:lnTo>
                    <a:pt x="69" y="129"/>
                  </a:lnTo>
                  <a:lnTo>
                    <a:pt x="6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8187888" y="4275881"/>
              <a:ext cx="11475" cy="21620"/>
            </a:xfrm>
            <a:custGeom>
              <a:avLst/>
              <a:gdLst/>
              <a:ahLst/>
              <a:cxnLst/>
              <a:rect l="l" t="t" r="r" b="b"/>
              <a:pathLst>
                <a:path w="69" h="130" extrusionOk="0">
                  <a:moveTo>
                    <a:pt x="0" y="1"/>
                  </a:moveTo>
                  <a:lnTo>
                    <a:pt x="0" y="129"/>
                  </a:lnTo>
                  <a:lnTo>
                    <a:pt x="69" y="129"/>
                  </a:lnTo>
                  <a:lnTo>
                    <a:pt x="6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8210671" y="4275881"/>
              <a:ext cx="12972" cy="21620"/>
            </a:xfrm>
            <a:custGeom>
              <a:avLst/>
              <a:gdLst/>
              <a:ahLst/>
              <a:cxnLst/>
              <a:rect l="l" t="t" r="r" b="b"/>
              <a:pathLst>
                <a:path w="78" h="130" extrusionOk="0">
                  <a:moveTo>
                    <a:pt x="1" y="1"/>
                  </a:moveTo>
                  <a:lnTo>
                    <a:pt x="1" y="129"/>
                  </a:lnTo>
                  <a:lnTo>
                    <a:pt x="78" y="129"/>
                  </a:lnTo>
                  <a:lnTo>
                    <a:pt x="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8165104" y="4310139"/>
              <a:ext cx="11475" cy="21620"/>
            </a:xfrm>
            <a:custGeom>
              <a:avLst/>
              <a:gdLst/>
              <a:ahLst/>
              <a:cxnLst/>
              <a:rect l="l" t="t" r="r" b="b"/>
              <a:pathLst>
                <a:path w="69" h="130" extrusionOk="0">
                  <a:moveTo>
                    <a:pt x="0" y="0"/>
                  </a:moveTo>
                  <a:lnTo>
                    <a:pt x="0"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8187888" y="4310139"/>
              <a:ext cx="11475" cy="21620"/>
            </a:xfrm>
            <a:custGeom>
              <a:avLst/>
              <a:gdLst/>
              <a:ahLst/>
              <a:cxnLst/>
              <a:rect l="l" t="t" r="r" b="b"/>
              <a:pathLst>
                <a:path w="69" h="130" extrusionOk="0">
                  <a:moveTo>
                    <a:pt x="0" y="0"/>
                  </a:moveTo>
                  <a:lnTo>
                    <a:pt x="0"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8210671" y="4310139"/>
              <a:ext cx="12972" cy="21620"/>
            </a:xfrm>
            <a:custGeom>
              <a:avLst/>
              <a:gdLst/>
              <a:ahLst/>
              <a:cxnLst/>
              <a:rect l="l" t="t" r="r" b="b"/>
              <a:pathLst>
                <a:path w="78" h="130"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8165104" y="4341571"/>
              <a:ext cx="11475" cy="21453"/>
            </a:xfrm>
            <a:custGeom>
              <a:avLst/>
              <a:gdLst/>
              <a:ahLst/>
              <a:cxnLst/>
              <a:rect l="l" t="t" r="r" b="b"/>
              <a:pathLst>
                <a:path w="69" h="129" extrusionOk="0">
                  <a:moveTo>
                    <a:pt x="0" y="0"/>
                  </a:moveTo>
                  <a:lnTo>
                    <a:pt x="0"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8187888" y="4341571"/>
              <a:ext cx="11475" cy="21453"/>
            </a:xfrm>
            <a:custGeom>
              <a:avLst/>
              <a:gdLst/>
              <a:ahLst/>
              <a:cxnLst/>
              <a:rect l="l" t="t" r="r" b="b"/>
              <a:pathLst>
                <a:path w="69" h="129" extrusionOk="0">
                  <a:moveTo>
                    <a:pt x="0" y="0"/>
                  </a:moveTo>
                  <a:lnTo>
                    <a:pt x="0"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8210671" y="4341571"/>
              <a:ext cx="12972" cy="21453"/>
            </a:xfrm>
            <a:custGeom>
              <a:avLst/>
              <a:gdLst/>
              <a:ahLst/>
              <a:cxnLst/>
              <a:rect l="l" t="t" r="r" b="b"/>
              <a:pathLst>
                <a:path w="78" h="129"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7"/>
            <p:cNvSpPr/>
            <p:nvPr/>
          </p:nvSpPr>
          <p:spPr>
            <a:xfrm>
              <a:off x="8260563" y="4275881"/>
              <a:ext cx="13138" cy="21620"/>
            </a:xfrm>
            <a:custGeom>
              <a:avLst/>
              <a:gdLst/>
              <a:ahLst/>
              <a:cxnLst/>
              <a:rect l="l" t="t" r="r" b="b"/>
              <a:pathLst>
                <a:path w="79" h="130" extrusionOk="0">
                  <a:moveTo>
                    <a:pt x="1" y="1"/>
                  </a:moveTo>
                  <a:lnTo>
                    <a:pt x="1" y="129"/>
                  </a:lnTo>
                  <a:lnTo>
                    <a:pt x="78" y="129"/>
                  </a:lnTo>
                  <a:lnTo>
                    <a:pt x="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8282016" y="4275881"/>
              <a:ext cx="12972" cy="21620"/>
            </a:xfrm>
            <a:custGeom>
              <a:avLst/>
              <a:gdLst/>
              <a:ahLst/>
              <a:cxnLst/>
              <a:rect l="l" t="t" r="r" b="b"/>
              <a:pathLst>
                <a:path w="78" h="130" extrusionOk="0">
                  <a:moveTo>
                    <a:pt x="1" y="1"/>
                  </a:moveTo>
                  <a:lnTo>
                    <a:pt x="1" y="129"/>
                  </a:lnTo>
                  <a:lnTo>
                    <a:pt x="78" y="129"/>
                  </a:lnTo>
                  <a:lnTo>
                    <a:pt x="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7"/>
            <p:cNvSpPr/>
            <p:nvPr/>
          </p:nvSpPr>
          <p:spPr>
            <a:xfrm>
              <a:off x="8304800" y="4275881"/>
              <a:ext cx="13138" cy="21620"/>
            </a:xfrm>
            <a:custGeom>
              <a:avLst/>
              <a:gdLst/>
              <a:ahLst/>
              <a:cxnLst/>
              <a:rect l="l" t="t" r="r" b="b"/>
              <a:pathLst>
                <a:path w="79" h="130" extrusionOk="0">
                  <a:moveTo>
                    <a:pt x="1" y="1"/>
                  </a:moveTo>
                  <a:lnTo>
                    <a:pt x="1" y="129"/>
                  </a:lnTo>
                  <a:lnTo>
                    <a:pt x="78" y="129"/>
                  </a:lnTo>
                  <a:lnTo>
                    <a:pt x="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8260563" y="4310139"/>
              <a:ext cx="13138" cy="21620"/>
            </a:xfrm>
            <a:custGeom>
              <a:avLst/>
              <a:gdLst/>
              <a:ahLst/>
              <a:cxnLst/>
              <a:rect l="l" t="t" r="r" b="b"/>
              <a:pathLst>
                <a:path w="79" h="130"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8282016" y="4310139"/>
              <a:ext cx="12972" cy="21620"/>
            </a:xfrm>
            <a:custGeom>
              <a:avLst/>
              <a:gdLst/>
              <a:ahLst/>
              <a:cxnLst/>
              <a:rect l="l" t="t" r="r" b="b"/>
              <a:pathLst>
                <a:path w="78" h="130"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8304800" y="4310139"/>
              <a:ext cx="13138" cy="21620"/>
            </a:xfrm>
            <a:custGeom>
              <a:avLst/>
              <a:gdLst/>
              <a:ahLst/>
              <a:cxnLst/>
              <a:rect l="l" t="t" r="r" b="b"/>
              <a:pathLst>
                <a:path w="79" h="130"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8260563" y="4341571"/>
              <a:ext cx="13138" cy="21453"/>
            </a:xfrm>
            <a:custGeom>
              <a:avLst/>
              <a:gdLst/>
              <a:ahLst/>
              <a:cxnLst/>
              <a:rect l="l" t="t" r="r" b="b"/>
              <a:pathLst>
                <a:path w="79" h="129"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8282016" y="4341571"/>
              <a:ext cx="12972" cy="21453"/>
            </a:xfrm>
            <a:custGeom>
              <a:avLst/>
              <a:gdLst/>
              <a:ahLst/>
              <a:cxnLst/>
              <a:rect l="l" t="t" r="r" b="b"/>
              <a:pathLst>
                <a:path w="78" h="129"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8304800" y="4341571"/>
              <a:ext cx="13138" cy="21453"/>
            </a:xfrm>
            <a:custGeom>
              <a:avLst/>
              <a:gdLst/>
              <a:ahLst/>
              <a:cxnLst/>
              <a:rect l="l" t="t" r="r" b="b"/>
              <a:pathLst>
                <a:path w="79" h="129"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8354858" y="4275881"/>
              <a:ext cx="12972" cy="21620"/>
            </a:xfrm>
            <a:custGeom>
              <a:avLst/>
              <a:gdLst/>
              <a:ahLst/>
              <a:cxnLst/>
              <a:rect l="l" t="t" r="r" b="b"/>
              <a:pathLst>
                <a:path w="78" h="130" extrusionOk="0">
                  <a:moveTo>
                    <a:pt x="0" y="1"/>
                  </a:moveTo>
                  <a:lnTo>
                    <a:pt x="0" y="129"/>
                  </a:lnTo>
                  <a:lnTo>
                    <a:pt x="77" y="129"/>
                  </a:lnTo>
                  <a:lnTo>
                    <a:pt x="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8376145" y="4275881"/>
              <a:ext cx="13138" cy="21620"/>
            </a:xfrm>
            <a:custGeom>
              <a:avLst/>
              <a:gdLst/>
              <a:ahLst/>
              <a:cxnLst/>
              <a:rect l="l" t="t" r="r" b="b"/>
              <a:pathLst>
                <a:path w="79" h="130" extrusionOk="0">
                  <a:moveTo>
                    <a:pt x="1" y="1"/>
                  </a:moveTo>
                  <a:lnTo>
                    <a:pt x="1" y="129"/>
                  </a:lnTo>
                  <a:lnTo>
                    <a:pt x="78" y="129"/>
                  </a:lnTo>
                  <a:lnTo>
                    <a:pt x="7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8400425" y="4275881"/>
              <a:ext cx="11641" cy="21620"/>
            </a:xfrm>
            <a:custGeom>
              <a:avLst/>
              <a:gdLst/>
              <a:ahLst/>
              <a:cxnLst/>
              <a:rect l="l" t="t" r="r" b="b"/>
              <a:pathLst>
                <a:path w="70" h="130" extrusionOk="0">
                  <a:moveTo>
                    <a:pt x="1" y="1"/>
                  </a:moveTo>
                  <a:lnTo>
                    <a:pt x="1" y="129"/>
                  </a:lnTo>
                  <a:lnTo>
                    <a:pt x="69" y="129"/>
                  </a:lnTo>
                  <a:lnTo>
                    <a:pt x="6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8354858" y="4310139"/>
              <a:ext cx="12972" cy="21620"/>
            </a:xfrm>
            <a:custGeom>
              <a:avLst/>
              <a:gdLst/>
              <a:ahLst/>
              <a:cxnLst/>
              <a:rect l="l" t="t" r="r" b="b"/>
              <a:pathLst>
                <a:path w="78" h="130" extrusionOk="0">
                  <a:moveTo>
                    <a:pt x="0" y="0"/>
                  </a:moveTo>
                  <a:lnTo>
                    <a:pt x="0" y="129"/>
                  </a:lnTo>
                  <a:lnTo>
                    <a:pt x="77" y="129"/>
                  </a:lnTo>
                  <a:lnTo>
                    <a:pt x="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8376145" y="4310139"/>
              <a:ext cx="13138" cy="21620"/>
            </a:xfrm>
            <a:custGeom>
              <a:avLst/>
              <a:gdLst/>
              <a:ahLst/>
              <a:cxnLst/>
              <a:rect l="l" t="t" r="r" b="b"/>
              <a:pathLst>
                <a:path w="79" h="130"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8400425" y="4310139"/>
              <a:ext cx="11641" cy="21620"/>
            </a:xfrm>
            <a:custGeom>
              <a:avLst/>
              <a:gdLst/>
              <a:ahLst/>
              <a:cxnLst/>
              <a:rect l="l" t="t" r="r" b="b"/>
              <a:pathLst>
                <a:path w="70" h="130" extrusionOk="0">
                  <a:moveTo>
                    <a:pt x="1" y="0"/>
                  </a:moveTo>
                  <a:lnTo>
                    <a:pt x="1"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8354858" y="4341571"/>
              <a:ext cx="12972" cy="21453"/>
            </a:xfrm>
            <a:custGeom>
              <a:avLst/>
              <a:gdLst/>
              <a:ahLst/>
              <a:cxnLst/>
              <a:rect l="l" t="t" r="r" b="b"/>
              <a:pathLst>
                <a:path w="78" h="129" extrusionOk="0">
                  <a:moveTo>
                    <a:pt x="0" y="0"/>
                  </a:moveTo>
                  <a:lnTo>
                    <a:pt x="0" y="129"/>
                  </a:lnTo>
                  <a:lnTo>
                    <a:pt x="77" y="129"/>
                  </a:lnTo>
                  <a:lnTo>
                    <a:pt x="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8376145" y="4341571"/>
              <a:ext cx="13138" cy="21453"/>
            </a:xfrm>
            <a:custGeom>
              <a:avLst/>
              <a:gdLst/>
              <a:ahLst/>
              <a:cxnLst/>
              <a:rect l="l" t="t" r="r" b="b"/>
              <a:pathLst>
                <a:path w="79" h="129" extrusionOk="0">
                  <a:moveTo>
                    <a:pt x="1" y="0"/>
                  </a:moveTo>
                  <a:lnTo>
                    <a:pt x="1" y="129"/>
                  </a:lnTo>
                  <a:lnTo>
                    <a:pt x="78" y="129"/>
                  </a:lnTo>
                  <a:lnTo>
                    <a:pt x="7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8400425" y="4341571"/>
              <a:ext cx="11641" cy="21453"/>
            </a:xfrm>
            <a:custGeom>
              <a:avLst/>
              <a:gdLst/>
              <a:ahLst/>
              <a:cxnLst/>
              <a:rect l="l" t="t" r="r" b="b"/>
              <a:pathLst>
                <a:path w="70" h="129" extrusionOk="0">
                  <a:moveTo>
                    <a:pt x="1" y="0"/>
                  </a:moveTo>
                  <a:lnTo>
                    <a:pt x="1" y="129"/>
                  </a:lnTo>
                  <a:lnTo>
                    <a:pt x="69" y="129"/>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7851120" y="4391463"/>
              <a:ext cx="589385" cy="62863"/>
            </a:xfrm>
            <a:custGeom>
              <a:avLst/>
              <a:gdLst/>
              <a:ahLst/>
              <a:cxnLst/>
              <a:rect l="l" t="t" r="r" b="b"/>
              <a:pathLst>
                <a:path w="3544" h="378" extrusionOk="0">
                  <a:moveTo>
                    <a:pt x="0" y="1"/>
                  </a:moveTo>
                  <a:lnTo>
                    <a:pt x="0" y="378"/>
                  </a:lnTo>
                  <a:lnTo>
                    <a:pt x="3544" y="378"/>
                  </a:lnTo>
                  <a:lnTo>
                    <a:pt x="3544"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7"/>
            <p:cNvSpPr/>
            <p:nvPr/>
          </p:nvSpPr>
          <p:spPr>
            <a:xfrm>
              <a:off x="7851120" y="4410089"/>
              <a:ext cx="589385" cy="25777"/>
            </a:xfrm>
            <a:custGeom>
              <a:avLst/>
              <a:gdLst/>
              <a:ahLst/>
              <a:cxnLst/>
              <a:rect l="l" t="t" r="r" b="b"/>
              <a:pathLst>
                <a:path w="3544" h="155" extrusionOk="0">
                  <a:moveTo>
                    <a:pt x="0" y="0"/>
                  </a:moveTo>
                  <a:lnTo>
                    <a:pt x="0" y="154"/>
                  </a:lnTo>
                  <a:lnTo>
                    <a:pt x="3544" y="154"/>
                  </a:lnTo>
                  <a:lnTo>
                    <a:pt x="354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7"/>
            <p:cNvSpPr/>
            <p:nvPr/>
          </p:nvSpPr>
          <p:spPr>
            <a:xfrm>
              <a:off x="6248771" y="4515526"/>
              <a:ext cx="64360" cy="566767"/>
            </a:xfrm>
            <a:custGeom>
              <a:avLst/>
              <a:gdLst/>
              <a:ahLst/>
              <a:cxnLst/>
              <a:rect l="l" t="t" r="r" b="b"/>
              <a:pathLst>
                <a:path w="387" h="3408" extrusionOk="0">
                  <a:moveTo>
                    <a:pt x="1" y="1"/>
                  </a:moveTo>
                  <a:lnTo>
                    <a:pt x="1" y="3407"/>
                  </a:lnTo>
                  <a:lnTo>
                    <a:pt x="387" y="3407"/>
                  </a:lnTo>
                  <a:lnTo>
                    <a:pt x="3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6186074" y="4515526"/>
              <a:ext cx="64360" cy="566767"/>
            </a:xfrm>
            <a:custGeom>
              <a:avLst/>
              <a:gdLst/>
              <a:ahLst/>
              <a:cxnLst/>
              <a:rect l="l" t="t" r="r" b="b"/>
              <a:pathLst>
                <a:path w="387" h="3408" extrusionOk="0">
                  <a:moveTo>
                    <a:pt x="0" y="1"/>
                  </a:moveTo>
                  <a:lnTo>
                    <a:pt x="0" y="3407"/>
                  </a:lnTo>
                  <a:lnTo>
                    <a:pt x="386" y="3407"/>
                  </a:lnTo>
                  <a:lnTo>
                    <a:pt x="3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7"/>
            <p:cNvSpPr/>
            <p:nvPr/>
          </p:nvSpPr>
          <p:spPr>
            <a:xfrm>
              <a:off x="6248771" y="4515526"/>
              <a:ext cx="64360" cy="60202"/>
            </a:xfrm>
            <a:custGeom>
              <a:avLst/>
              <a:gdLst/>
              <a:ahLst/>
              <a:cxnLst/>
              <a:rect l="l" t="t" r="r" b="b"/>
              <a:pathLst>
                <a:path w="387" h="362" extrusionOk="0">
                  <a:moveTo>
                    <a:pt x="1" y="1"/>
                  </a:moveTo>
                  <a:lnTo>
                    <a:pt x="1" y="361"/>
                  </a:lnTo>
                  <a:lnTo>
                    <a:pt x="387" y="361"/>
                  </a:lnTo>
                  <a:lnTo>
                    <a:pt x="38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6186074" y="4515526"/>
              <a:ext cx="64360" cy="60202"/>
            </a:xfrm>
            <a:custGeom>
              <a:avLst/>
              <a:gdLst/>
              <a:ahLst/>
              <a:cxnLst/>
              <a:rect l="l" t="t" r="r" b="b"/>
              <a:pathLst>
                <a:path w="387" h="362" extrusionOk="0">
                  <a:moveTo>
                    <a:pt x="0" y="1"/>
                  </a:moveTo>
                  <a:lnTo>
                    <a:pt x="0" y="361"/>
                  </a:lnTo>
                  <a:lnTo>
                    <a:pt x="386" y="361"/>
                  </a:lnTo>
                  <a:lnTo>
                    <a:pt x="3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6248771" y="4705446"/>
              <a:ext cx="64360" cy="235488"/>
            </a:xfrm>
            <a:custGeom>
              <a:avLst/>
              <a:gdLst/>
              <a:ahLst/>
              <a:cxnLst/>
              <a:rect l="l" t="t" r="r" b="b"/>
              <a:pathLst>
                <a:path w="387" h="1416" extrusionOk="0">
                  <a:moveTo>
                    <a:pt x="1" y="0"/>
                  </a:moveTo>
                  <a:lnTo>
                    <a:pt x="1" y="1416"/>
                  </a:lnTo>
                  <a:lnTo>
                    <a:pt x="387" y="1416"/>
                  </a:lnTo>
                  <a:lnTo>
                    <a:pt x="38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p:cNvSpPr/>
            <p:nvPr/>
          </p:nvSpPr>
          <p:spPr>
            <a:xfrm>
              <a:off x="6186074" y="4705446"/>
              <a:ext cx="64360" cy="235488"/>
            </a:xfrm>
            <a:custGeom>
              <a:avLst/>
              <a:gdLst/>
              <a:ahLst/>
              <a:cxnLst/>
              <a:rect l="l" t="t" r="r" b="b"/>
              <a:pathLst>
                <a:path w="387" h="1416" extrusionOk="0">
                  <a:moveTo>
                    <a:pt x="0" y="0"/>
                  </a:moveTo>
                  <a:lnTo>
                    <a:pt x="0" y="1416"/>
                  </a:lnTo>
                  <a:lnTo>
                    <a:pt x="386" y="1416"/>
                  </a:lnTo>
                  <a:lnTo>
                    <a:pt x="3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7"/>
            <p:cNvSpPr/>
            <p:nvPr/>
          </p:nvSpPr>
          <p:spPr>
            <a:xfrm>
              <a:off x="8611633" y="3278549"/>
              <a:ext cx="68684" cy="1374178"/>
            </a:xfrm>
            <a:custGeom>
              <a:avLst/>
              <a:gdLst/>
              <a:ahLst/>
              <a:cxnLst/>
              <a:rect l="l" t="t" r="r" b="b"/>
              <a:pathLst>
                <a:path w="413" h="8263" extrusionOk="0">
                  <a:moveTo>
                    <a:pt x="0" y="0"/>
                  </a:moveTo>
                  <a:lnTo>
                    <a:pt x="0" y="8263"/>
                  </a:lnTo>
                  <a:lnTo>
                    <a:pt x="412" y="8263"/>
                  </a:lnTo>
                  <a:lnTo>
                    <a:pt x="4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7"/>
            <p:cNvSpPr/>
            <p:nvPr/>
          </p:nvSpPr>
          <p:spPr>
            <a:xfrm>
              <a:off x="8604482" y="3271398"/>
              <a:ext cx="81489" cy="1388480"/>
            </a:xfrm>
            <a:custGeom>
              <a:avLst/>
              <a:gdLst/>
              <a:ahLst/>
              <a:cxnLst/>
              <a:rect l="l" t="t" r="r" b="b"/>
              <a:pathLst>
                <a:path w="490" h="8349" extrusionOk="0">
                  <a:moveTo>
                    <a:pt x="404" y="86"/>
                  </a:moveTo>
                  <a:lnTo>
                    <a:pt x="404" y="8263"/>
                  </a:lnTo>
                  <a:lnTo>
                    <a:pt x="78" y="8263"/>
                  </a:lnTo>
                  <a:lnTo>
                    <a:pt x="78" y="86"/>
                  </a:lnTo>
                  <a:close/>
                  <a:moveTo>
                    <a:pt x="1" y="0"/>
                  </a:moveTo>
                  <a:lnTo>
                    <a:pt x="1" y="8348"/>
                  </a:lnTo>
                  <a:lnTo>
                    <a:pt x="490" y="8348"/>
                  </a:lnTo>
                  <a:lnTo>
                    <a:pt x="490"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7"/>
            <p:cNvSpPr/>
            <p:nvPr/>
          </p:nvSpPr>
          <p:spPr>
            <a:xfrm>
              <a:off x="8601654" y="3275722"/>
              <a:ext cx="81489" cy="101446"/>
            </a:xfrm>
            <a:custGeom>
              <a:avLst/>
              <a:gdLst/>
              <a:ahLst/>
              <a:cxnLst/>
              <a:rect l="l" t="t" r="r" b="b"/>
              <a:pathLst>
                <a:path w="490" h="610" extrusionOk="0">
                  <a:moveTo>
                    <a:pt x="429" y="0"/>
                  </a:moveTo>
                  <a:lnTo>
                    <a:pt x="9" y="549"/>
                  </a:lnTo>
                  <a:cubicBezTo>
                    <a:pt x="9" y="558"/>
                    <a:pt x="0" y="575"/>
                    <a:pt x="9" y="592"/>
                  </a:cubicBezTo>
                  <a:cubicBezTo>
                    <a:pt x="9" y="601"/>
                    <a:pt x="35" y="609"/>
                    <a:pt x="43" y="609"/>
                  </a:cubicBezTo>
                  <a:lnTo>
                    <a:pt x="455" y="609"/>
                  </a:lnTo>
                  <a:lnTo>
                    <a:pt x="455" y="532"/>
                  </a:lnTo>
                  <a:lnTo>
                    <a:pt x="129" y="532"/>
                  </a:lnTo>
                  <a:lnTo>
                    <a:pt x="489" y="52"/>
                  </a:lnTo>
                  <a:lnTo>
                    <a:pt x="42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7"/>
            <p:cNvSpPr/>
            <p:nvPr/>
          </p:nvSpPr>
          <p:spPr>
            <a:xfrm>
              <a:off x="8601654" y="3367024"/>
              <a:ext cx="81489" cy="101446"/>
            </a:xfrm>
            <a:custGeom>
              <a:avLst/>
              <a:gdLst/>
              <a:ahLst/>
              <a:cxnLst/>
              <a:rect l="l" t="t" r="r" b="b"/>
              <a:pathLst>
                <a:path w="490" h="610" extrusionOk="0">
                  <a:moveTo>
                    <a:pt x="429" y="0"/>
                  </a:moveTo>
                  <a:lnTo>
                    <a:pt x="9" y="541"/>
                  </a:lnTo>
                  <a:cubicBezTo>
                    <a:pt x="9" y="558"/>
                    <a:pt x="0" y="575"/>
                    <a:pt x="9" y="584"/>
                  </a:cubicBezTo>
                  <a:cubicBezTo>
                    <a:pt x="9" y="601"/>
                    <a:pt x="35" y="609"/>
                    <a:pt x="43" y="609"/>
                  </a:cubicBezTo>
                  <a:lnTo>
                    <a:pt x="455" y="609"/>
                  </a:lnTo>
                  <a:lnTo>
                    <a:pt x="455" y="532"/>
                  </a:lnTo>
                  <a:lnTo>
                    <a:pt x="129" y="532"/>
                  </a:lnTo>
                  <a:lnTo>
                    <a:pt x="489" y="52"/>
                  </a:lnTo>
                  <a:lnTo>
                    <a:pt x="42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7"/>
            <p:cNvSpPr/>
            <p:nvPr/>
          </p:nvSpPr>
          <p:spPr>
            <a:xfrm>
              <a:off x="8601654" y="3459656"/>
              <a:ext cx="81489" cy="101612"/>
            </a:xfrm>
            <a:custGeom>
              <a:avLst/>
              <a:gdLst/>
              <a:ahLst/>
              <a:cxnLst/>
              <a:rect l="l" t="t" r="r" b="b"/>
              <a:pathLst>
                <a:path w="490" h="611" extrusionOk="0">
                  <a:moveTo>
                    <a:pt x="429" y="1"/>
                  </a:moveTo>
                  <a:lnTo>
                    <a:pt x="9" y="541"/>
                  </a:lnTo>
                  <a:cubicBezTo>
                    <a:pt x="9" y="559"/>
                    <a:pt x="0" y="576"/>
                    <a:pt x="9" y="584"/>
                  </a:cubicBezTo>
                  <a:cubicBezTo>
                    <a:pt x="9" y="602"/>
                    <a:pt x="35" y="610"/>
                    <a:pt x="43" y="610"/>
                  </a:cubicBezTo>
                  <a:lnTo>
                    <a:pt x="455" y="610"/>
                  </a:lnTo>
                  <a:lnTo>
                    <a:pt x="455" y="533"/>
                  </a:lnTo>
                  <a:lnTo>
                    <a:pt x="129" y="533"/>
                  </a:lnTo>
                  <a:lnTo>
                    <a:pt x="489" y="52"/>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7"/>
            <p:cNvSpPr/>
            <p:nvPr/>
          </p:nvSpPr>
          <p:spPr>
            <a:xfrm>
              <a:off x="8601654" y="3549627"/>
              <a:ext cx="81489" cy="101446"/>
            </a:xfrm>
            <a:custGeom>
              <a:avLst/>
              <a:gdLst/>
              <a:ahLst/>
              <a:cxnLst/>
              <a:rect l="l" t="t" r="r" b="b"/>
              <a:pathLst>
                <a:path w="490" h="610" extrusionOk="0">
                  <a:moveTo>
                    <a:pt x="429" y="0"/>
                  </a:moveTo>
                  <a:lnTo>
                    <a:pt x="9" y="550"/>
                  </a:lnTo>
                  <a:cubicBezTo>
                    <a:pt x="9" y="558"/>
                    <a:pt x="0" y="584"/>
                    <a:pt x="9" y="592"/>
                  </a:cubicBezTo>
                  <a:cubicBezTo>
                    <a:pt x="9" y="601"/>
                    <a:pt x="35" y="610"/>
                    <a:pt x="43" y="610"/>
                  </a:cubicBezTo>
                  <a:lnTo>
                    <a:pt x="455" y="610"/>
                  </a:lnTo>
                  <a:lnTo>
                    <a:pt x="455" y="541"/>
                  </a:lnTo>
                  <a:lnTo>
                    <a:pt x="129" y="541"/>
                  </a:lnTo>
                  <a:lnTo>
                    <a:pt x="489" y="52"/>
                  </a:lnTo>
                  <a:lnTo>
                    <a:pt x="42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7"/>
            <p:cNvSpPr/>
            <p:nvPr/>
          </p:nvSpPr>
          <p:spPr>
            <a:xfrm>
              <a:off x="8601654" y="3640928"/>
              <a:ext cx="81489" cy="101446"/>
            </a:xfrm>
            <a:custGeom>
              <a:avLst/>
              <a:gdLst/>
              <a:ahLst/>
              <a:cxnLst/>
              <a:rect l="l" t="t" r="r" b="b"/>
              <a:pathLst>
                <a:path w="490" h="610" extrusionOk="0">
                  <a:moveTo>
                    <a:pt x="429" y="1"/>
                  </a:moveTo>
                  <a:lnTo>
                    <a:pt x="9" y="550"/>
                  </a:lnTo>
                  <a:cubicBezTo>
                    <a:pt x="9" y="558"/>
                    <a:pt x="0" y="575"/>
                    <a:pt x="9" y="593"/>
                  </a:cubicBezTo>
                  <a:cubicBezTo>
                    <a:pt x="9" y="601"/>
                    <a:pt x="35" y="610"/>
                    <a:pt x="43" y="610"/>
                  </a:cubicBezTo>
                  <a:lnTo>
                    <a:pt x="455" y="610"/>
                  </a:lnTo>
                  <a:lnTo>
                    <a:pt x="455" y="533"/>
                  </a:lnTo>
                  <a:lnTo>
                    <a:pt x="129" y="533"/>
                  </a:lnTo>
                  <a:lnTo>
                    <a:pt x="489" y="52"/>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7"/>
            <p:cNvSpPr/>
            <p:nvPr/>
          </p:nvSpPr>
          <p:spPr>
            <a:xfrm>
              <a:off x="8601654" y="3733726"/>
              <a:ext cx="81489" cy="101446"/>
            </a:xfrm>
            <a:custGeom>
              <a:avLst/>
              <a:gdLst/>
              <a:ahLst/>
              <a:cxnLst/>
              <a:rect l="l" t="t" r="r" b="b"/>
              <a:pathLst>
                <a:path w="490" h="610" extrusionOk="0">
                  <a:moveTo>
                    <a:pt x="429" y="0"/>
                  </a:moveTo>
                  <a:lnTo>
                    <a:pt x="9" y="549"/>
                  </a:lnTo>
                  <a:cubicBezTo>
                    <a:pt x="9" y="558"/>
                    <a:pt x="0" y="575"/>
                    <a:pt x="9" y="592"/>
                  </a:cubicBezTo>
                  <a:cubicBezTo>
                    <a:pt x="9" y="601"/>
                    <a:pt x="35" y="609"/>
                    <a:pt x="43" y="609"/>
                  </a:cubicBezTo>
                  <a:lnTo>
                    <a:pt x="455" y="609"/>
                  </a:lnTo>
                  <a:lnTo>
                    <a:pt x="455" y="541"/>
                  </a:lnTo>
                  <a:lnTo>
                    <a:pt x="129" y="541"/>
                  </a:lnTo>
                  <a:lnTo>
                    <a:pt x="489" y="52"/>
                  </a:lnTo>
                  <a:lnTo>
                    <a:pt x="42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7"/>
            <p:cNvSpPr/>
            <p:nvPr/>
          </p:nvSpPr>
          <p:spPr>
            <a:xfrm>
              <a:off x="8601654" y="3825028"/>
              <a:ext cx="81489" cy="101446"/>
            </a:xfrm>
            <a:custGeom>
              <a:avLst/>
              <a:gdLst/>
              <a:ahLst/>
              <a:cxnLst/>
              <a:rect l="l" t="t" r="r" b="b"/>
              <a:pathLst>
                <a:path w="490" h="610" extrusionOk="0">
                  <a:moveTo>
                    <a:pt x="429" y="0"/>
                  </a:moveTo>
                  <a:lnTo>
                    <a:pt x="9" y="549"/>
                  </a:lnTo>
                  <a:cubicBezTo>
                    <a:pt x="9" y="558"/>
                    <a:pt x="0" y="575"/>
                    <a:pt x="9" y="592"/>
                  </a:cubicBezTo>
                  <a:cubicBezTo>
                    <a:pt x="9" y="601"/>
                    <a:pt x="35" y="610"/>
                    <a:pt x="43" y="610"/>
                  </a:cubicBezTo>
                  <a:lnTo>
                    <a:pt x="455" y="610"/>
                  </a:lnTo>
                  <a:lnTo>
                    <a:pt x="455" y="532"/>
                  </a:lnTo>
                  <a:lnTo>
                    <a:pt x="129" y="532"/>
                  </a:lnTo>
                  <a:lnTo>
                    <a:pt x="489" y="52"/>
                  </a:lnTo>
                  <a:lnTo>
                    <a:pt x="42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p:nvPr/>
          </p:nvSpPr>
          <p:spPr>
            <a:xfrm>
              <a:off x="8601654" y="3914832"/>
              <a:ext cx="81489" cy="102943"/>
            </a:xfrm>
            <a:custGeom>
              <a:avLst/>
              <a:gdLst/>
              <a:ahLst/>
              <a:cxnLst/>
              <a:rect l="l" t="t" r="r" b="b"/>
              <a:pathLst>
                <a:path w="490" h="619" extrusionOk="0">
                  <a:moveTo>
                    <a:pt x="429" y="1"/>
                  </a:moveTo>
                  <a:lnTo>
                    <a:pt x="9" y="550"/>
                  </a:lnTo>
                  <a:cubicBezTo>
                    <a:pt x="9" y="559"/>
                    <a:pt x="0" y="584"/>
                    <a:pt x="9" y="593"/>
                  </a:cubicBezTo>
                  <a:cubicBezTo>
                    <a:pt x="9" y="601"/>
                    <a:pt x="35" y="619"/>
                    <a:pt x="43" y="619"/>
                  </a:cubicBezTo>
                  <a:lnTo>
                    <a:pt x="455" y="619"/>
                  </a:lnTo>
                  <a:lnTo>
                    <a:pt x="455" y="541"/>
                  </a:lnTo>
                  <a:lnTo>
                    <a:pt x="129" y="541"/>
                  </a:lnTo>
                  <a:lnTo>
                    <a:pt x="489" y="61"/>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7"/>
            <p:cNvSpPr/>
            <p:nvPr/>
          </p:nvSpPr>
          <p:spPr>
            <a:xfrm>
              <a:off x="8601654" y="4007631"/>
              <a:ext cx="81489" cy="102943"/>
            </a:xfrm>
            <a:custGeom>
              <a:avLst/>
              <a:gdLst/>
              <a:ahLst/>
              <a:cxnLst/>
              <a:rect l="l" t="t" r="r" b="b"/>
              <a:pathLst>
                <a:path w="490" h="619" extrusionOk="0">
                  <a:moveTo>
                    <a:pt x="429" y="1"/>
                  </a:moveTo>
                  <a:lnTo>
                    <a:pt x="9" y="550"/>
                  </a:lnTo>
                  <a:cubicBezTo>
                    <a:pt x="9" y="567"/>
                    <a:pt x="0" y="584"/>
                    <a:pt x="9" y="593"/>
                  </a:cubicBezTo>
                  <a:cubicBezTo>
                    <a:pt x="9" y="610"/>
                    <a:pt x="35" y="618"/>
                    <a:pt x="43" y="618"/>
                  </a:cubicBezTo>
                  <a:lnTo>
                    <a:pt x="455" y="618"/>
                  </a:lnTo>
                  <a:lnTo>
                    <a:pt x="455" y="541"/>
                  </a:lnTo>
                  <a:lnTo>
                    <a:pt x="129" y="541"/>
                  </a:lnTo>
                  <a:lnTo>
                    <a:pt x="489" y="61"/>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8601654" y="4098932"/>
              <a:ext cx="81489" cy="102943"/>
            </a:xfrm>
            <a:custGeom>
              <a:avLst/>
              <a:gdLst/>
              <a:ahLst/>
              <a:cxnLst/>
              <a:rect l="l" t="t" r="r" b="b"/>
              <a:pathLst>
                <a:path w="490" h="619" extrusionOk="0">
                  <a:moveTo>
                    <a:pt x="429" y="1"/>
                  </a:moveTo>
                  <a:lnTo>
                    <a:pt x="9" y="550"/>
                  </a:lnTo>
                  <a:cubicBezTo>
                    <a:pt x="9" y="558"/>
                    <a:pt x="0" y="584"/>
                    <a:pt x="9" y="593"/>
                  </a:cubicBezTo>
                  <a:cubicBezTo>
                    <a:pt x="9" y="601"/>
                    <a:pt x="35" y="618"/>
                    <a:pt x="43" y="618"/>
                  </a:cubicBezTo>
                  <a:lnTo>
                    <a:pt x="455" y="618"/>
                  </a:lnTo>
                  <a:lnTo>
                    <a:pt x="455" y="541"/>
                  </a:lnTo>
                  <a:lnTo>
                    <a:pt x="129" y="541"/>
                  </a:lnTo>
                  <a:lnTo>
                    <a:pt x="489" y="61"/>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7"/>
            <p:cNvSpPr/>
            <p:nvPr/>
          </p:nvSpPr>
          <p:spPr>
            <a:xfrm>
              <a:off x="8601654" y="4190233"/>
              <a:ext cx="81489" cy="101446"/>
            </a:xfrm>
            <a:custGeom>
              <a:avLst/>
              <a:gdLst/>
              <a:ahLst/>
              <a:cxnLst/>
              <a:rect l="l" t="t" r="r" b="b"/>
              <a:pathLst>
                <a:path w="490" h="610" extrusionOk="0">
                  <a:moveTo>
                    <a:pt x="429" y="1"/>
                  </a:moveTo>
                  <a:lnTo>
                    <a:pt x="9" y="550"/>
                  </a:lnTo>
                  <a:cubicBezTo>
                    <a:pt x="9" y="558"/>
                    <a:pt x="0" y="584"/>
                    <a:pt x="9" y="593"/>
                  </a:cubicBezTo>
                  <a:cubicBezTo>
                    <a:pt x="9" y="601"/>
                    <a:pt x="35" y="610"/>
                    <a:pt x="43" y="610"/>
                  </a:cubicBezTo>
                  <a:lnTo>
                    <a:pt x="455" y="610"/>
                  </a:lnTo>
                  <a:lnTo>
                    <a:pt x="455" y="541"/>
                  </a:lnTo>
                  <a:lnTo>
                    <a:pt x="129" y="541"/>
                  </a:lnTo>
                  <a:lnTo>
                    <a:pt x="489" y="52"/>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7"/>
            <p:cNvSpPr/>
            <p:nvPr/>
          </p:nvSpPr>
          <p:spPr>
            <a:xfrm>
              <a:off x="8601654" y="4283032"/>
              <a:ext cx="81489" cy="101446"/>
            </a:xfrm>
            <a:custGeom>
              <a:avLst/>
              <a:gdLst/>
              <a:ahLst/>
              <a:cxnLst/>
              <a:rect l="l" t="t" r="r" b="b"/>
              <a:pathLst>
                <a:path w="490" h="610" extrusionOk="0">
                  <a:moveTo>
                    <a:pt x="429" y="0"/>
                  </a:moveTo>
                  <a:lnTo>
                    <a:pt x="9" y="550"/>
                  </a:lnTo>
                  <a:cubicBezTo>
                    <a:pt x="9" y="558"/>
                    <a:pt x="0" y="575"/>
                    <a:pt x="9" y="592"/>
                  </a:cubicBezTo>
                  <a:cubicBezTo>
                    <a:pt x="9" y="601"/>
                    <a:pt x="35" y="610"/>
                    <a:pt x="43" y="610"/>
                  </a:cubicBezTo>
                  <a:lnTo>
                    <a:pt x="455" y="610"/>
                  </a:lnTo>
                  <a:lnTo>
                    <a:pt x="455" y="532"/>
                  </a:lnTo>
                  <a:lnTo>
                    <a:pt x="129" y="532"/>
                  </a:lnTo>
                  <a:lnTo>
                    <a:pt x="489" y="52"/>
                  </a:lnTo>
                  <a:lnTo>
                    <a:pt x="42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7"/>
            <p:cNvSpPr/>
            <p:nvPr/>
          </p:nvSpPr>
          <p:spPr>
            <a:xfrm>
              <a:off x="8601654" y="4374333"/>
              <a:ext cx="81489" cy="101446"/>
            </a:xfrm>
            <a:custGeom>
              <a:avLst/>
              <a:gdLst/>
              <a:ahLst/>
              <a:cxnLst/>
              <a:rect l="l" t="t" r="r" b="b"/>
              <a:pathLst>
                <a:path w="490" h="610" extrusionOk="0">
                  <a:moveTo>
                    <a:pt x="429" y="1"/>
                  </a:moveTo>
                  <a:lnTo>
                    <a:pt x="9" y="550"/>
                  </a:lnTo>
                  <a:cubicBezTo>
                    <a:pt x="9" y="558"/>
                    <a:pt x="0" y="575"/>
                    <a:pt x="9" y="584"/>
                  </a:cubicBezTo>
                  <a:cubicBezTo>
                    <a:pt x="9" y="601"/>
                    <a:pt x="35" y="610"/>
                    <a:pt x="43" y="610"/>
                  </a:cubicBezTo>
                  <a:lnTo>
                    <a:pt x="455" y="610"/>
                  </a:lnTo>
                  <a:lnTo>
                    <a:pt x="455" y="532"/>
                  </a:lnTo>
                  <a:lnTo>
                    <a:pt x="129" y="532"/>
                  </a:lnTo>
                  <a:lnTo>
                    <a:pt x="489" y="52"/>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7"/>
            <p:cNvSpPr/>
            <p:nvPr/>
          </p:nvSpPr>
          <p:spPr>
            <a:xfrm>
              <a:off x="8601654" y="4465635"/>
              <a:ext cx="81489" cy="101446"/>
            </a:xfrm>
            <a:custGeom>
              <a:avLst/>
              <a:gdLst/>
              <a:ahLst/>
              <a:cxnLst/>
              <a:rect l="l" t="t" r="r" b="b"/>
              <a:pathLst>
                <a:path w="490" h="610" extrusionOk="0">
                  <a:moveTo>
                    <a:pt x="429" y="1"/>
                  </a:moveTo>
                  <a:lnTo>
                    <a:pt x="9" y="541"/>
                  </a:lnTo>
                  <a:cubicBezTo>
                    <a:pt x="9" y="558"/>
                    <a:pt x="0" y="575"/>
                    <a:pt x="9" y="584"/>
                  </a:cubicBezTo>
                  <a:cubicBezTo>
                    <a:pt x="9" y="601"/>
                    <a:pt x="35" y="610"/>
                    <a:pt x="43" y="610"/>
                  </a:cubicBezTo>
                  <a:lnTo>
                    <a:pt x="455" y="610"/>
                  </a:lnTo>
                  <a:lnTo>
                    <a:pt x="455" y="533"/>
                  </a:lnTo>
                  <a:lnTo>
                    <a:pt x="129" y="533"/>
                  </a:lnTo>
                  <a:lnTo>
                    <a:pt x="489" y="52"/>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7"/>
            <p:cNvSpPr/>
            <p:nvPr/>
          </p:nvSpPr>
          <p:spPr>
            <a:xfrm>
              <a:off x="8601654" y="4556936"/>
              <a:ext cx="81489" cy="102943"/>
            </a:xfrm>
            <a:custGeom>
              <a:avLst/>
              <a:gdLst/>
              <a:ahLst/>
              <a:cxnLst/>
              <a:rect l="l" t="t" r="r" b="b"/>
              <a:pathLst>
                <a:path w="490" h="619" extrusionOk="0">
                  <a:moveTo>
                    <a:pt x="429" y="1"/>
                  </a:moveTo>
                  <a:lnTo>
                    <a:pt x="9" y="550"/>
                  </a:lnTo>
                  <a:cubicBezTo>
                    <a:pt x="9" y="558"/>
                    <a:pt x="0" y="584"/>
                    <a:pt x="9" y="593"/>
                  </a:cubicBezTo>
                  <a:cubicBezTo>
                    <a:pt x="9" y="601"/>
                    <a:pt x="35" y="618"/>
                    <a:pt x="43" y="618"/>
                  </a:cubicBezTo>
                  <a:lnTo>
                    <a:pt x="455" y="618"/>
                  </a:lnTo>
                  <a:lnTo>
                    <a:pt x="455" y="541"/>
                  </a:lnTo>
                  <a:lnTo>
                    <a:pt x="129" y="541"/>
                  </a:lnTo>
                  <a:lnTo>
                    <a:pt x="489" y="61"/>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7"/>
            <p:cNvSpPr/>
            <p:nvPr/>
          </p:nvSpPr>
          <p:spPr>
            <a:xfrm>
              <a:off x="6618301" y="4529828"/>
              <a:ext cx="1048886" cy="548141"/>
            </a:xfrm>
            <a:custGeom>
              <a:avLst/>
              <a:gdLst/>
              <a:ahLst/>
              <a:cxnLst/>
              <a:rect l="l" t="t" r="r" b="b"/>
              <a:pathLst>
                <a:path w="6307" h="3296" extrusionOk="0">
                  <a:moveTo>
                    <a:pt x="1" y="1"/>
                  </a:moveTo>
                  <a:lnTo>
                    <a:pt x="1" y="3295"/>
                  </a:lnTo>
                  <a:lnTo>
                    <a:pt x="6307" y="3295"/>
                  </a:lnTo>
                  <a:lnTo>
                    <a:pt x="630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7"/>
            <p:cNvSpPr/>
            <p:nvPr/>
          </p:nvSpPr>
          <p:spPr>
            <a:xfrm>
              <a:off x="6592690" y="4595519"/>
              <a:ext cx="550802" cy="74338"/>
            </a:xfrm>
            <a:custGeom>
              <a:avLst/>
              <a:gdLst/>
              <a:ahLst/>
              <a:cxnLst/>
              <a:rect l="l" t="t" r="r" b="b"/>
              <a:pathLst>
                <a:path w="3312" h="447" extrusionOk="0">
                  <a:moveTo>
                    <a:pt x="0" y="0"/>
                  </a:moveTo>
                  <a:lnTo>
                    <a:pt x="0" y="447"/>
                  </a:lnTo>
                  <a:lnTo>
                    <a:pt x="3312" y="447"/>
                  </a:lnTo>
                  <a:lnTo>
                    <a:pt x="331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7"/>
            <p:cNvSpPr/>
            <p:nvPr/>
          </p:nvSpPr>
          <p:spPr>
            <a:xfrm>
              <a:off x="7141995" y="4595519"/>
              <a:ext cx="552299" cy="74338"/>
            </a:xfrm>
            <a:custGeom>
              <a:avLst/>
              <a:gdLst/>
              <a:ahLst/>
              <a:cxnLst/>
              <a:rect l="l" t="t" r="r" b="b"/>
              <a:pathLst>
                <a:path w="3321" h="447" extrusionOk="0">
                  <a:moveTo>
                    <a:pt x="0" y="0"/>
                  </a:moveTo>
                  <a:lnTo>
                    <a:pt x="0" y="447"/>
                  </a:lnTo>
                  <a:lnTo>
                    <a:pt x="3321" y="447"/>
                  </a:lnTo>
                  <a:lnTo>
                    <a:pt x="332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7"/>
            <p:cNvSpPr/>
            <p:nvPr/>
          </p:nvSpPr>
          <p:spPr>
            <a:xfrm>
              <a:off x="8262060" y="4595519"/>
              <a:ext cx="453846" cy="74338"/>
            </a:xfrm>
            <a:custGeom>
              <a:avLst/>
              <a:gdLst/>
              <a:ahLst/>
              <a:cxnLst/>
              <a:rect l="l" t="t" r="r" b="b"/>
              <a:pathLst>
                <a:path w="2729" h="447" extrusionOk="0">
                  <a:moveTo>
                    <a:pt x="0" y="0"/>
                  </a:moveTo>
                  <a:lnTo>
                    <a:pt x="0" y="447"/>
                  </a:lnTo>
                  <a:lnTo>
                    <a:pt x="2729" y="447"/>
                  </a:lnTo>
                  <a:lnTo>
                    <a:pt x="272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7"/>
            <p:cNvSpPr/>
            <p:nvPr/>
          </p:nvSpPr>
          <p:spPr>
            <a:xfrm>
              <a:off x="7809710" y="4595519"/>
              <a:ext cx="452516" cy="74338"/>
            </a:xfrm>
            <a:custGeom>
              <a:avLst/>
              <a:gdLst/>
              <a:ahLst/>
              <a:cxnLst/>
              <a:rect l="l" t="t" r="r" b="b"/>
              <a:pathLst>
                <a:path w="2721" h="447" extrusionOk="0">
                  <a:moveTo>
                    <a:pt x="1" y="0"/>
                  </a:moveTo>
                  <a:lnTo>
                    <a:pt x="1" y="447"/>
                  </a:lnTo>
                  <a:lnTo>
                    <a:pt x="2720" y="447"/>
                  </a:lnTo>
                  <a:lnTo>
                    <a:pt x="272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6402936" y="4922308"/>
              <a:ext cx="441041" cy="155661"/>
            </a:xfrm>
            <a:custGeom>
              <a:avLst/>
              <a:gdLst/>
              <a:ahLst/>
              <a:cxnLst/>
              <a:rect l="l" t="t" r="r" b="b"/>
              <a:pathLst>
                <a:path w="2652" h="936" extrusionOk="0">
                  <a:moveTo>
                    <a:pt x="2651" y="0"/>
                  </a:moveTo>
                  <a:lnTo>
                    <a:pt x="0" y="232"/>
                  </a:lnTo>
                  <a:lnTo>
                    <a:pt x="0" y="935"/>
                  </a:lnTo>
                  <a:lnTo>
                    <a:pt x="2651" y="935"/>
                  </a:lnTo>
                  <a:lnTo>
                    <a:pt x="26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6391461" y="4886553"/>
              <a:ext cx="463825" cy="74338"/>
            </a:xfrm>
            <a:custGeom>
              <a:avLst/>
              <a:gdLst/>
              <a:ahLst/>
              <a:cxnLst/>
              <a:rect l="l" t="t" r="r" b="b"/>
              <a:pathLst>
                <a:path w="2789" h="447" extrusionOk="0">
                  <a:moveTo>
                    <a:pt x="2789" y="1"/>
                  </a:moveTo>
                  <a:lnTo>
                    <a:pt x="1" y="232"/>
                  </a:lnTo>
                  <a:lnTo>
                    <a:pt x="1" y="447"/>
                  </a:lnTo>
                  <a:lnTo>
                    <a:pt x="2789" y="215"/>
                  </a:lnTo>
                  <a:lnTo>
                    <a:pt x="278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6780947" y="4973696"/>
              <a:ext cx="18792" cy="50058"/>
            </a:xfrm>
            <a:custGeom>
              <a:avLst/>
              <a:gdLst/>
              <a:ahLst/>
              <a:cxnLst/>
              <a:rect l="l" t="t" r="r" b="b"/>
              <a:pathLst>
                <a:path w="113" h="301" extrusionOk="0">
                  <a:moveTo>
                    <a:pt x="1" y="0"/>
                  </a:moveTo>
                  <a:lnTo>
                    <a:pt x="1" y="300"/>
                  </a:lnTo>
                  <a:lnTo>
                    <a:pt x="112" y="300"/>
                  </a:lnTo>
                  <a:lnTo>
                    <a:pt x="11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7"/>
            <p:cNvSpPr/>
            <p:nvPr/>
          </p:nvSpPr>
          <p:spPr>
            <a:xfrm>
              <a:off x="6748185" y="4973696"/>
              <a:ext cx="20123" cy="50058"/>
            </a:xfrm>
            <a:custGeom>
              <a:avLst/>
              <a:gdLst/>
              <a:ahLst/>
              <a:cxnLst/>
              <a:rect l="l" t="t" r="r" b="b"/>
              <a:pathLst>
                <a:path w="121" h="301" extrusionOk="0">
                  <a:moveTo>
                    <a:pt x="0" y="0"/>
                  </a:moveTo>
                  <a:lnTo>
                    <a:pt x="0" y="300"/>
                  </a:lnTo>
                  <a:lnTo>
                    <a:pt x="121" y="300"/>
                  </a:lnTo>
                  <a:lnTo>
                    <a:pt x="12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7"/>
            <p:cNvSpPr/>
            <p:nvPr/>
          </p:nvSpPr>
          <p:spPr>
            <a:xfrm>
              <a:off x="6713926" y="4973696"/>
              <a:ext cx="20123" cy="50058"/>
            </a:xfrm>
            <a:custGeom>
              <a:avLst/>
              <a:gdLst/>
              <a:ahLst/>
              <a:cxnLst/>
              <a:rect l="l" t="t" r="r" b="b"/>
              <a:pathLst>
                <a:path w="121" h="301" extrusionOk="0">
                  <a:moveTo>
                    <a:pt x="1" y="0"/>
                  </a:moveTo>
                  <a:lnTo>
                    <a:pt x="1" y="300"/>
                  </a:lnTo>
                  <a:lnTo>
                    <a:pt x="121" y="300"/>
                  </a:lnTo>
                  <a:lnTo>
                    <a:pt x="12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7"/>
            <p:cNvSpPr/>
            <p:nvPr/>
          </p:nvSpPr>
          <p:spPr>
            <a:xfrm>
              <a:off x="6584042" y="4973696"/>
              <a:ext cx="20123" cy="50058"/>
            </a:xfrm>
            <a:custGeom>
              <a:avLst/>
              <a:gdLst/>
              <a:ahLst/>
              <a:cxnLst/>
              <a:rect l="l" t="t" r="r" b="b"/>
              <a:pathLst>
                <a:path w="121" h="301" extrusionOk="0">
                  <a:moveTo>
                    <a:pt x="1" y="0"/>
                  </a:moveTo>
                  <a:lnTo>
                    <a:pt x="1" y="300"/>
                  </a:lnTo>
                  <a:lnTo>
                    <a:pt x="121" y="300"/>
                  </a:lnTo>
                  <a:lnTo>
                    <a:pt x="12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6549783" y="4973696"/>
              <a:ext cx="20123" cy="50058"/>
            </a:xfrm>
            <a:custGeom>
              <a:avLst/>
              <a:gdLst/>
              <a:ahLst/>
              <a:cxnLst/>
              <a:rect l="l" t="t" r="r" b="b"/>
              <a:pathLst>
                <a:path w="121" h="301" extrusionOk="0">
                  <a:moveTo>
                    <a:pt x="1" y="0"/>
                  </a:moveTo>
                  <a:lnTo>
                    <a:pt x="1" y="300"/>
                  </a:lnTo>
                  <a:lnTo>
                    <a:pt x="121" y="300"/>
                  </a:lnTo>
                  <a:lnTo>
                    <a:pt x="12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6517021" y="4973696"/>
              <a:ext cx="18792" cy="50058"/>
            </a:xfrm>
            <a:custGeom>
              <a:avLst/>
              <a:gdLst/>
              <a:ahLst/>
              <a:cxnLst/>
              <a:rect l="l" t="t" r="r" b="b"/>
              <a:pathLst>
                <a:path w="113" h="301" extrusionOk="0">
                  <a:moveTo>
                    <a:pt x="1" y="0"/>
                  </a:moveTo>
                  <a:lnTo>
                    <a:pt x="1" y="300"/>
                  </a:lnTo>
                  <a:lnTo>
                    <a:pt x="112" y="300"/>
                  </a:lnTo>
                  <a:lnTo>
                    <a:pt x="11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6905177" y="4922308"/>
              <a:ext cx="442371" cy="155661"/>
            </a:xfrm>
            <a:custGeom>
              <a:avLst/>
              <a:gdLst/>
              <a:ahLst/>
              <a:cxnLst/>
              <a:rect l="l" t="t" r="r" b="b"/>
              <a:pathLst>
                <a:path w="2660" h="936" extrusionOk="0">
                  <a:moveTo>
                    <a:pt x="2660" y="0"/>
                  </a:moveTo>
                  <a:lnTo>
                    <a:pt x="0" y="232"/>
                  </a:lnTo>
                  <a:lnTo>
                    <a:pt x="0" y="935"/>
                  </a:lnTo>
                  <a:lnTo>
                    <a:pt x="2660" y="935"/>
                  </a:lnTo>
                  <a:lnTo>
                    <a:pt x="266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p:nvPr/>
          </p:nvSpPr>
          <p:spPr>
            <a:xfrm>
              <a:off x="6895199" y="4886553"/>
              <a:ext cx="463825" cy="74338"/>
            </a:xfrm>
            <a:custGeom>
              <a:avLst/>
              <a:gdLst/>
              <a:ahLst/>
              <a:cxnLst/>
              <a:rect l="l" t="t" r="r" b="b"/>
              <a:pathLst>
                <a:path w="2789" h="447" extrusionOk="0">
                  <a:moveTo>
                    <a:pt x="2789" y="1"/>
                  </a:moveTo>
                  <a:lnTo>
                    <a:pt x="0" y="232"/>
                  </a:lnTo>
                  <a:lnTo>
                    <a:pt x="0" y="447"/>
                  </a:lnTo>
                  <a:lnTo>
                    <a:pt x="2789" y="215"/>
                  </a:lnTo>
                  <a:lnTo>
                    <a:pt x="278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7"/>
            <p:cNvSpPr/>
            <p:nvPr/>
          </p:nvSpPr>
          <p:spPr>
            <a:xfrm>
              <a:off x="7284685" y="4973696"/>
              <a:ext cx="20123" cy="50058"/>
            </a:xfrm>
            <a:custGeom>
              <a:avLst/>
              <a:gdLst/>
              <a:ahLst/>
              <a:cxnLst/>
              <a:rect l="l" t="t" r="r" b="b"/>
              <a:pathLst>
                <a:path w="121" h="301" extrusionOk="0">
                  <a:moveTo>
                    <a:pt x="0" y="0"/>
                  </a:moveTo>
                  <a:lnTo>
                    <a:pt x="0" y="300"/>
                  </a:lnTo>
                  <a:lnTo>
                    <a:pt x="120" y="300"/>
                  </a:lnTo>
                  <a:lnTo>
                    <a:pt x="12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7251923" y="4973696"/>
              <a:ext cx="18626" cy="50058"/>
            </a:xfrm>
            <a:custGeom>
              <a:avLst/>
              <a:gdLst/>
              <a:ahLst/>
              <a:cxnLst/>
              <a:rect l="l" t="t" r="r" b="b"/>
              <a:pathLst>
                <a:path w="112" h="301" extrusionOk="0">
                  <a:moveTo>
                    <a:pt x="0" y="0"/>
                  </a:moveTo>
                  <a:lnTo>
                    <a:pt x="0" y="300"/>
                  </a:lnTo>
                  <a:lnTo>
                    <a:pt x="112" y="300"/>
                  </a:lnTo>
                  <a:lnTo>
                    <a:pt x="11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7217664" y="4973696"/>
              <a:ext cx="20123" cy="50058"/>
            </a:xfrm>
            <a:custGeom>
              <a:avLst/>
              <a:gdLst/>
              <a:ahLst/>
              <a:cxnLst/>
              <a:rect l="l" t="t" r="r" b="b"/>
              <a:pathLst>
                <a:path w="121" h="301" extrusionOk="0">
                  <a:moveTo>
                    <a:pt x="0" y="0"/>
                  </a:moveTo>
                  <a:lnTo>
                    <a:pt x="0" y="300"/>
                  </a:lnTo>
                  <a:lnTo>
                    <a:pt x="120" y="300"/>
                  </a:lnTo>
                  <a:lnTo>
                    <a:pt x="12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7086283" y="4973696"/>
              <a:ext cx="20123" cy="50058"/>
            </a:xfrm>
            <a:custGeom>
              <a:avLst/>
              <a:gdLst/>
              <a:ahLst/>
              <a:cxnLst/>
              <a:rect l="l" t="t" r="r" b="b"/>
              <a:pathLst>
                <a:path w="121" h="301" extrusionOk="0">
                  <a:moveTo>
                    <a:pt x="1" y="0"/>
                  </a:moveTo>
                  <a:lnTo>
                    <a:pt x="1" y="300"/>
                  </a:lnTo>
                  <a:lnTo>
                    <a:pt x="121" y="300"/>
                  </a:lnTo>
                  <a:lnTo>
                    <a:pt x="12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7"/>
            <p:cNvSpPr/>
            <p:nvPr/>
          </p:nvSpPr>
          <p:spPr>
            <a:xfrm>
              <a:off x="7053521" y="4973696"/>
              <a:ext cx="20123" cy="50058"/>
            </a:xfrm>
            <a:custGeom>
              <a:avLst/>
              <a:gdLst/>
              <a:ahLst/>
              <a:cxnLst/>
              <a:rect l="l" t="t" r="r" b="b"/>
              <a:pathLst>
                <a:path w="121" h="301" extrusionOk="0">
                  <a:moveTo>
                    <a:pt x="0" y="0"/>
                  </a:moveTo>
                  <a:lnTo>
                    <a:pt x="0" y="300"/>
                  </a:lnTo>
                  <a:lnTo>
                    <a:pt x="121" y="300"/>
                  </a:lnTo>
                  <a:lnTo>
                    <a:pt x="12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a:off x="7019262" y="4973696"/>
              <a:ext cx="20123" cy="50058"/>
            </a:xfrm>
            <a:custGeom>
              <a:avLst/>
              <a:gdLst/>
              <a:ahLst/>
              <a:cxnLst/>
              <a:rect l="l" t="t" r="r" b="b"/>
              <a:pathLst>
                <a:path w="121" h="301" extrusionOk="0">
                  <a:moveTo>
                    <a:pt x="1" y="0"/>
                  </a:moveTo>
                  <a:lnTo>
                    <a:pt x="1" y="300"/>
                  </a:lnTo>
                  <a:lnTo>
                    <a:pt x="121" y="300"/>
                  </a:lnTo>
                  <a:lnTo>
                    <a:pt x="12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7851120" y="4668194"/>
              <a:ext cx="35756" cy="448192"/>
            </a:xfrm>
            <a:custGeom>
              <a:avLst/>
              <a:gdLst/>
              <a:ahLst/>
              <a:cxnLst/>
              <a:rect l="l" t="t" r="r" b="b"/>
              <a:pathLst>
                <a:path w="215" h="2695" extrusionOk="0">
                  <a:moveTo>
                    <a:pt x="0" y="1"/>
                  </a:moveTo>
                  <a:lnTo>
                    <a:pt x="0" y="2695"/>
                  </a:lnTo>
                  <a:lnTo>
                    <a:pt x="215" y="2695"/>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8048025" y="4668194"/>
              <a:ext cx="35756" cy="448192"/>
            </a:xfrm>
            <a:custGeom>
              <a:avLst/>
              <a:gdLst/>
              <a:ahLst/>
              <a:cxnLst/>
              <a:rect l="l" t="t" r="r" b="b"/>
              <a:pathLst>
                <a:path w="215" h="2695" extrusionOk="0">
                  <a:moveTo>
                    <a:pt x="0" y="1"/>
                  </a:moveTo>
                  <a:lnTo>
                    <a:pt x="0" y="2695"/>
                  </a:lnTo>
                  <a:lnTo>
                    <a:pt x="215" y="2695"/>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8244930" y="4668194"/>
              <a:ext cx="35756" cy="448192"/>
            </a:xfrm>
            <a:custGeom>
              <a:avLst/>
              <a:gdLst/>
              <a:ahLst/>
              <a:cxnLst/>
              <a:rect l="l" t="t" r="r" b="b"/>
              <a:pathLst>
                <a:path w="215" h="2695" extrusionOk="0">
                  <a:moveTo>
                    <a:pt x="0" y="1"/>
                  </a:moveTo>
                  <a:lnTo>
                    <a:pt x="0" y="2695"/>
                  </a:lnTo>
                  <a:lnTo>
                    <a:pt x="215" y="2695"/>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a:off x="8441835" y="4668194"/>
              <a:ext cx="35756" cy="448192"/>
            </a:xfrm>
            <a:custGeom>
              <a:avLst/>
              <a:gdLst/>
              <a:ahLst/>
              <a:cxnLst/>
              <a:rect l="l" t="t" r="r" b="b"/>
              <a:pathLst>
                <a:path w="215" h="2695" extrusionOk="0">
                  <a:moveTo>
                    <a:pt x="0" y="1"/>
                  </a:moveTo>
                  <a:lnTo>
                    <a:pt x="0" y="2695"/>
                  </a:lnTo>
                  <a:lnTo>
                    <a:pt x="215" y="2695"/>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a:off x="8640237" y="4668194"/>
              <a:ext cx="35756" cy="448192"/>
            </a:xfrm>
            <a:custGeom>
              <a:avLst/>
              <a:gdLst/>
              <a:ahLst/>
              <a:cxnLst/>
              <a:rect l="l" t="t" r="r" b="b"/>
              <a:pathLst>
                <a:path w="215" h="2695" extrusionOk="0">
                  <a:moveTo>
                    <a:pt x="0" y="1"/>
                  </a:moveTo>
                  <a:lnTo>
                    <a:pt x="0" y="2695"/>
                  </a:lnTo>
                  <a:lnTo>
                    <a:pt x="215" y="2695"/>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7819688" y="4872250"/>
              <a:ext cx="894887" cy="201395"/>
            </a:xfrm>
            <a:custGeom>
              <a:avLst/>
              <a:gdLst/>
              <a:ahLst/>
              <a:cxnLst/>
              <a:rect l="l" t="t" r="r" b="b"/>
              <a:pathLst>
                <a:path w="5381" h="1211" extrusionOk="0">
                  <a:moveTo>
                    <a:pt x="1" y="1"/>
                  </a:moveTo>
                  <a:lnTo>
                    <a:pt x="1" y="1211"/>
                  </a:lnTo>
                  <a:lnTo>
                    <a:pt x="5380" y="1211"/>
                  </a:lnTo>
                  <a:lnTo>
                    <a:pt x="538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7902508" y="4909336"/>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7932443" y="4909336"/>
              <a:ext cx="17296" cy="30268"/>
            </a:xfrm>
            <a:custGeom>
              <a:avLst/>
              <a:gdLst/>
              <a:ahLst/>
              <a:cxnLst/>
              <a:rect l="l" t="t" r="r" b="b"/>
              <a:pathLst>
                <a:path w="104" h="182" extrusionOk="0">
                  <a:moveTo>
                    <a:pt x="1" y="1"/>
                  </a:moveTo>
                  <a:lnTo>
                    <a:pt x="1"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a:off x="7962378" y="4909336"/>
              <a:ext cx="18792" cy="30268"/>
            </a:xfrm>
            <a:custGeom>
              <a:avLst/>
              <a:gdLst/>
              <a:ahLst/>
              <a:cxnLst/>
              <a:rect l="l" t="t" r="r" b="b"/>
              <a:pathLst>
                <a:path w="113" h="182" extrusionOk="0">
                  <a:moveTo>
                    <a:pt x="1" y="1"/>
                  </a:moveTo>
                  <a:lnTo>
                    <a:pt x="1"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a:off x="7902508" y="4953573"/>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a:off x="7932443" y="4953573"/>
              <a:ext cx="17296" cy="30268"/>
            </a:xfrm>
            <a:custGeom>
              <a:avLst/>
              <a:gdLst/>
              <a:ahLst/>
              <a:cxnLst/>
              <a:rect l="l" t="t" r="r" b="b"/>
              <a:pathLst>
                <a:path w="104" h="182" extrusionOk="0">
                  <a:moveTo>
                    <a:pt x="1" y="1"/>
                  </a:moveTo>
                  <a:lnTo>
                    <a:pt x="1"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a:off x="7962378" y="4953573"/>
              <a:ext cx="18792" cy="30268"/>
            </a:xfrm>
            <a:custGeom>
              <a:avLst/>
              <a:gdLst/>
              <a:ahLst/>
              <a:cxnLst/>
              <a:rect l="l" t="t" r="r" b="b"/>
              <a:pathLst>
                <a:path w="113" h="182" extrusionOk="0">
                  <a:moveTo>
                    <a:pt x="1" y="1"/>
                  </a:moveTo>
                  <a:lnTo>
                    <a:pt x="1"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a:off x="7902508" y="5000804"/>
              <a:ext cx="17296" cy="30101"/>
            </a:xfrm>
            <a:custGeom>
              <a:avLst/>
              <a:gdLst/>
              <a:ahLst/>
              <a:cxnLst/>
              <a:rect l="l" t="t" r="r" b="b"/>
              <a:pathLst>
                <a:path w="104" h="181" extrusionOk="0">
                  <a:moveTo>
                    <a:pt x="0" y="0"/>
                  </a:moveTo>
                  <a:lnTo>
                    <a:pt x="0" y="180"/>
                  </a:lnTo>
                  <a:lnTo>
                    <a:pt x="103" y="180"/>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a:off x="7932443" y="5000804"/>
              <a:ext cx="17296" cy="30101"/>
            </a:xfrm>
            <a:custGeom>
              <a:avLst/>
              <a:gdLst/>
              <a:ahLst/>
              <a:cxnLst/>
              <a:rect l="l" t="t" r="r" b="b"/>
              <a:pathLst>
                <a:path w="104" h="181" extrusionOk="0">
                  <a:moveTo>
                    <a:pt x="1" y="0"/>
                  </a:moveTo>
                  <a:lnTo>
                    <a:pt x="1" y="180"/>
                  </a:lnTo>
                  <a:lnTo>
                    <a:pt x="103" y="180"/>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a:off x="7962378" y="5000804"/>
              <a:ext cx="18792" cy="30101"/>
            </a:xfrm>
            <a:custGeom>
              <a:avLst/>
              <a:gdLst/>
              <a:ahLst/>
              <a:cxnLst/>
              <a:rect l="l" t="t" r="r" b="b"/>
              <a:pathLst>
                <a:path w="113" h="181" extrusionOk="0">
                  <a:moveTo>
                    <a:pt x="1" y="0"/>
                  </a:moveTo>
                  <a:lnTo>
                    <a:pt x="1" y="180"/>
                  </a:lnTo>
                  <a:lnTo>
                    <a:pt x="112" y="180"/>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a:off x="8032392" y="4909336"/>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a:off x="8062327" y="4909336"/>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a:off x="8093759" y="4909336"/>
              <a:ext cx="17129" cy="30268"/>
            </a:xfrm>
            <a:custGeom>
              <a:avLst/>
              <a:gdLst/>
              <a:ahLst/>
              <a:cxnLst/>
              <a:rect l="l" t="t" r="r" b="b"/>
              <a:pathLst>
                <a:path w="103"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a:off x="8032392" y="4953573"/>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a:off x="8062327" y="4953573"/>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a:off x="8093759" y="4953573"/>
              <a:ext cx="17129" cy="30268"/>
            </a:xfrm>
            <a:custGeom>
              <a:avLst/>
              <a:gdLst/>
              <a:ahLst/>
              <a:cxnLst/>
              <a:rect l="l" t="t" r="r" b="b"/>
              <a:pathLst>
                <a:path w="103"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a:off x="8032392" y="5000804"/>
              <a:ext cx="17296" cy="30101"/>
            </a:xfrm>
            <a:custGeom>
              <a:avLst/>
              <a:gdLst/>
              <a:ahLst/>
              <a:cxnLst/>
              <a:rect l="l" t="t" r="r" b="b"/>
              <a:pathLst>
                <a:path w="104" h="181" extrusionOk="0">
                  <a:moveTo>
                    <a:pt x="0" y="0"/>
                  </a:moveTo>
                  <a:lnTo>
                    <a:pt x="0" y="180"/>
                  </a:lnTo>
                  <a:lnTo>
                    <a:pt x="103" y="180"/>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a:off x="8062327" y="5000804"/>
              <a:ext cx="18626" cy="30101"/>
            </a:xfrm>
            <a:custGeom>
              <a:avLst/>
              <a:gdLst/>
              <a:ahLst/>
              <a:cxnLst/>
              <a:rect l="l" t="t" r="r" b="b"/>
              <a:pathLst>
                <a:path w="112" h="181" extrusionOk="0">
                  <a:moveTo>
                    <a:pt x="0" y="0"/>
                  </a:moveTo>
                  <a:lnTo>
                    <a:pt x="0" y="180"/>
                  </a:lnTo>
                  <a:lnTo>
                    <a:pt x="112" y="180"/>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a:off x="8093759" y="5000804"/>
              <a:ext cx="17129" cy="30101"/>
            </a:xfrm>
            <a:custGeom>
              <a:avLst/>
              <a:gdLst/>
              <a:ahLst/>
              <a:cxnLst/>
              <a:rect l="l" t="t" r="r" b="b"/>
              <a:pathLst>
                <a:path w="103" h="181" extrusionOk="0">
                  <a:moveTo>
                    <a:pt x="0" y="0"/>
                  </a:moveTo>
                  <a:lnTo>
                    <a:pt x="0" y="180"/>
                  </a:lnTo>
                  <a:lnTo>
                    <a:pt x="103" y="180"/>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a:off x="8160780" y="4909336"/>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a:off x="8192211" y="4909336"/>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a:off x="8223477" y="4909336"/>
              <a:ext cx="17296" cy="30268"/>
            </a:xfrm>
            <a:custGeom>
              <a:avLst/>
              <a:gdLst/>
              <a:ahLst/>
              <a:cxnLst/>
              <a:rect l="l" t="t" r="r" b="b"/>
              <a:pathLst>
                <a:path w="104" h="182" extrusionOk="0">
                  <a:moveTo>
                    <a:pt x="1" y="1"/>
                  </a:moveTo>
                  <a:lnTo>
                    <a:pt x="1" y="181"/>
                  </a:lnTo>
                  <a:lnTo>
                    <a:pt x="104" y="181"/>
                  </a:lnTo>
                  <a:lnTo>
                    <a:pt x="10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8160780" y="4953573"/>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a:off x="8192211" y="4953573"/>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a:off x="8223477" y="4953573"/>
              <a:ext cx="17296" cy="30268"/>
            </a:xfrm>
            <a:custGeom>
              <a:avLst/>
              <a:gdLst/>
              <a:ahLst/>
              <a:cxnLst/>
              <a:rect l="l" t="t" r="r" b="b"/>
              <a:pathLst>
                <a:path w="104" h="182" extrusionOk="0">
                  <a:moveTo>
                    <a:pt x="1" y="1"/>
                  </a:moveTo>
                  <a:lnTo>
                    <a:pt x="1" y="181"/>
                  </a:lnTo>
                  <a:lnTo>
                    <a:pt x="104" y="181"/>
                  </a:lnTo>
                  <a:lnTo>
                    <a:pt x="10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8160780" y="5000804"/>
              <a:ext cx="17296" cy="30101"/>
            </a:xfrm>
            <a:custGeom>
              <a:avLst/>
              <a:gdLst/>
              <a:ahLst/>
              <a:cxnLst/>
              <a:rect l="l" t="t" r="r" b="b"/>
              <a:pathLst>
                <a:path w="104" h="181" extrusionOk="0">
                  <a:moveTo>
                    <a:pt x="0" y="0"/>
                  </a:moveTo>
                  <a:lnTo>
                    <a:pt x="0" y="180"/>
                  </a:lnTo>
                  <a:lnTo>
                    <a:pt x="103" y="180"/>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a:off x="8192211" y="5000804"/>
              <a:ext cx="18626" cy="30101"/>
            </a:xfrm>
            <a:custGeom>
              <a:avLst/>
              <a:gdLst/>
              <a:ahLst/>
              <a:cxnLst/>
              <a:rect l="l" t="t" r="r" b="b"/>
              <a:pathLst>
                <a:path w="112" h="181" extrusionOk="0">
                  <a:moveTo>
                    <a:pt x="0" y="0"/>
                  </a:moveTo>
                  <a:lnTo>
                    <a:pt x="0" y="180"/>
                  </a:lnTo>
                  <a:lnTo>
                    <a:pt x="112" y="180"/>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a:off x="8223477" y="5000804"/>
              <a:ext cx="17296" cy="30101"/>
            </a:xfrm>
            <a:custGeom>
              <a:avLst/>
              <a:gdLst/>
              <a:ahLst/>
              <a:cxnLst/>
              <a:rect l="l" t="t" r="r" b="b"/>
              <a:pathLst>
                <a:path w="104" h="181" extrusionOk="0">
                  <a:moveTo>
                    <a:pt x="1" y="0"/>
                  </a:moveTo>
                  <a:lnTo>
                    <a:pt x="1" y="180"/>
                  </a:lnTo>
                  <a:lnTo>
                    <a:pt x="104" y="180"/>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a:off x="8290664" y="4909336"/>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7"/>
            <p:cNvSpPr/>
            <p:nvPr/>
          </p:nvSpPr>
          <p:spPr>
            <a:xfrm>
              <a:off x="8320599" y="4909336"/>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p:nvPr/>
          </p:nvSpPr>
          <p:spPr>
            <a:xfrm>
              <a:off x="8353361" y="4909336"/>
              <a:ext cx="17296" cy="30268"/>
            </a:xfrm>
            <a:custGeom>
              <a:avLst/>
              <a:gdLst/>
              <a:ahLst/>
              <a:cxnLst/>
              <a:rect l="l" t="t" r="r" b="b"/>
              <a:pathLst>
                <a:path w="104" h="182" extrusionOk="0">
                  <a:moveTo>
                    <a:pt x="1" y="1"/>
                  </a:moveTo>
                  <a:lnTo>
                    <a:pt x="1"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a:off x="8290664" y="4953573"/>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a:off x="8320599" y="4953573"/>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a:off x="8353361" y="4953573"/>
              <a:ext cx="17296" cy="30268"/>
            </a:xfrm>
            <a:custGeom>
              <a:avLst/>
              <a:gdLst/>
              <a:ahLst/>
              <a:cxnLst/>
              <a:rect l="l" t="t" r="r" b="b"/>
              <a:pathLst>
                <a:path w="104" h="182" extrusionOk="0">
                  <a:moveTo>
                    <a:pt x="1" y="1"/>
                  </a:moveTo>
                  <a:lnTo>
                    <a:pt x="1"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8290664" y="5000804"/>
              <a:ext cx="18626" cy="30101"/>
            </a:xfrm>
            <a:custGeom>
              <a:avLst/>
              <a:gdLst/>
              <a:ahLst/>
              <a:cxnLst/>
              <a:rect l="l" t="t" r="r" b="b"/>
              <a:pathLst>
                <a:path w="112" h="181" extrusionOk="0">
                  <a:moveTo>
                    <a:pt x="0" y="0"/>
                  </a:moveTo>
                  <a:lnTo>
                    <a:pt x="0" y="180"/>
                  </a:lnTo>
                  <a:lnTo>
                    <a:pt x="112" y="180"/>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8320599" y="5000804"/>
              <a:ext cx="18626" cy="30101"/>
            </a:xfrm>
            <a:custGeom>
              <a:avLst/>
              <a:gdLst/>
              <a:ahLst/>
              <a:cxnLst/>
              <a:rect l="l" t="t" r="r" b="b"/>
              <a:pathLst>
                <a:path w="112" h="181" extrusionOk="0">
                  <a:moveTo>
                    <a:pt x="0" y="0"/>
                  </a:moveTo>
                  <a:lnTo>
                    <a:pt x="0" y="180"/>
                  </a:lnTo>
                  <a:lnTo>
                    <a:pt x="112" y="180"/>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8353361" y="5000804"/>
              <a:ext cx="17296" cy="30101"/>
            </a:xfrm>
            <a:custGeom>
              <a:avLst/>
              <a:gdLst/>
              <a:ahLst/>
              <a:cxnLst/>
              <a:rect l="l" t="t" r="r" b="b"/>
              <a:pathLst>
                <a:path w="104" h="181" extrusionOk="0">
                  <a:moveTo>
                    <a:pt x="1" y="0"/>
                  </a:moveTo>
                  <a:lnTo>
                    <a:pt x="1" y="180"/>
                  </a:lnTo>
                  <a:lnTo>
                    <a:pt x="103" y="180"/>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8421879" y="4909336"/>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a:off x="8451814" y="4909336"/>
              <a:ext cx="17296" cy="30268"/>
            </a:xfrm>
            <a:custGeom>
              <a:avLst/>
              <a:gdLst/>
              <a:ahLst/>
              <a:cxnLst/>
              <a:rect l="l" t="t" r="r" b="b"/>
              <a:pathLst>
                <a:path w="104" h="182" extrusionOk="0">
                  <a:moveTo>
                    <a:pt x="1" y="1"/>
                  </a:moveTo>
                  <a:lnTo>
                    <a:pt x="1"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a:off x="8481748" y="4909336"/>
              <a:ext cx="17296" cy="30268"/>
            </a:xfrm>
            <a:custGeom>
              <a:avLst/>
              <a:gdLst/>
              <a:ahLst/>
              <a:cxnLst/>
              <a:rect l="l" t="t" r="r" b="b"/>
              <a:pathLst>
                <a:path w="104" h="182" extrusionOk="0">
                  <a:moveTo>
                    <a:pt x="1" y="1"/>
                  </a:moveTo>
                  <a:lnTo>
                    <a:pt x="1" y="181"/>
                  </a:lnTo>
                  <a:lnTo>
                    <a:pt x="104" y="181"/>
                  </a:lnTo>
                  <a:lnTo>
                    <a:pt x="10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a:off x="8421879" y="4953573"/>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a:off x="8451814" y="4953573"/>
              <a:ext cx="17296" cy="30268"/>
            </a:xfrm>
            <a:custGeom>
              <a:avLst/>
              <a:gdLst/>
              <a:ahLst/>
              <a:cxnLst/>
              <a:rect l="l" t="t" r="r" b="b"/>
              <a:pathLst>
                <a:path w="104" h="182" extrusionOk="0">
                  <a:moveTo>
                    <a:pt x="1" y="1"/>
                  </a:moveTo>
                  <a:lnTo>
                    <a:pt x="1"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a:off x="8481748" y="4953573"/>
              <a:ext cx="17296" cy="30268"/>
            </a:xfrm>
            <a:custGeom>
              <a:avLst/>
              <a:gdLst/>
              <a:ahLst/>
              <a:cxnLst/>
              <a:rect l="l" t="t" r="r" b="b"/>
              <a:pathLst>
                <a:path w="104" h="182" extrusionOk="0">
                  <a:moveTo>
                    <a:pt x="1" y="1"/>
                  </a:moveTo>
                  <a:lnTo>
                    <a:pt x="1" y="181"/>
                  </a:lnTo>
                  <a:lnTo>
                    <a:pt x="104" y="181"/>
                  </a:lnTo>
                  <a:lnTo>
                    <a:pt x="10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8421879" y="5000804"/>
              <a:ext cx="17296" cy="30101"/>
            </a:xfrm>
            <a:custGeom>
              <a:avLst/>
              <a:gdLst/>
              <a:ahLst/>
              <a:cxnLst/>
              <a:rect l="l" t="t" r="r" b="b"/>
              <a:pathLst>
                <a:path w="104" h="181" extrusionOk="0">
                  <a:moveTo>
                    <a:pt x="0" y="0"/>
                  </a:moveTo>
                  <a:lnTo>
                    <a:pt x="0" y="180"/>
                  </a:lnTo>
                  <a:lnTo>
                    <a:pt x="103" y="180"/>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8451814" y="5000804"/>
              <a:ext cx="17296" cy="30101"/>
            </a:xfrm>
            <a:custGeom>
              <a:avLst/>
              <a:gdLst/>
              <a:ahLst/>
              <a:cxnLst/>
              <a:rect l="l" t="t" r="r" b="b"/>
              <a:pathLst>
                <a:path w="104" h="181" extrusionOk="0">
                  <a:moveTo>
                    <a:pt x="1" y="0"/>
                  </a:moveTo>
                  <a:lnTo>
                    <a:pt x="1" y="180"/>
                  </a:lnTo>
                  <a:lnTo>
                    <a:pt x="103" y="180"/>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8481748" y="5000804"/>
              <a:ext cx="17296" cy="30101"/>
            </a:xfrm>
            <a:custGeom>
              <a:avLst/>
              <a:gdLst/>
              <a:ahLst/>
              <a:cxnLst/>
              <a:rect l="l" t="t" r="r" b="b"/>
              <a:pathLst>
                <a:path w="104" h="181" extrusionOk="0">
                  <a:moveTo>
                    <a:pt x="1" y="0"/>
                  </a:moveTo>
                  <a:lnTo>
                    <a:pt x="1" y="180"/>
                  </a:lnTo>
                  <a:lnTo>
                    <a:pt x="104" y="180"/>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8551763" y="4909336"/>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8581698" y="4909336"/>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8611633" y="4909336"/>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8551763" y="4953573"/>
              <a:ext cx="17296" cy="30268"/>
            </a:xfrm>
            <a:custGeom>
              <a:avLst/>
              <a:gdLst/>
              <a:ahLst/>
              <a:cxnLst/>
              <a:rect l="l" t="t" r="r" b="b"/>
              <a:pathLst>
                <a:path w="104" h="182" extrusionOk="0">
                  <a:moveTo>
                    <a:pt x="0" y="1"/>
                  </a:moveTo>
                  <a:lnTo>
                    <a:pt x="0" y="181"/>
                  </a:lnTo>
                  <a:lnTo>
                    <a:pt x="103" y="181"/>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8581698" y="4953573"/>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8611633" y="4953573"/>
              <a:ext cx="18626" cy="30268"/>
            </a:xfrm>
            <a:custGeom>
              <a:avLst/>
              <a:gdLst/>
              <a:ahLst/>
              <a:cxnLst/>
              <a:rect l="l" t="t" r="r" b="b"/>
              <a:pathLst>
                <a:path w="112" h="182" extrusionOk="0">
                  <a:moveTo>
                    <a:pt x="0" y="1"/>
                  </a:moveTo>
                  <a:lnTo>
                    <a:pt x="0" y="181"/>
                  </a:lnTo>
                  <a:lnTo>
                    <a:pt x="112" y="181"/>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551763" y="5000804"/>
              <a:ext cx="17296" cy="30101"/>
            </a:xfrm>
            <a:custGeom>
              <a:avLst/>
              <a:gdLst/>
              <a:ahLst/>
              <a:cxnLst/>
              <a:rect l="l" t="t" r="r" b="b"/>
              <a:pathLst>
                <a:path w="104" h="181" extrusionOk="0">
                  <a:moveTo>
                    <a:pt x="0" y="0"/>
                  </a:moveTo>
                  <a:lnTo>
                    <a:pt x="0" y="180"/>
                  </a:lnTo>
                  <a:lnTo>
                    <a:pt x="103" y="180"/>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8581698" y="5000804"/>
              <a:ext cx="18626" cy="30101"/>
            </a:xfrm>
            <a:custGeom>
              <a:avLst/>
              <a:gdLst/>
              <a:ahLst/>
              <a:cxnLst/>
              <a:rect l="l" t="t" r="r" b="b"/>
              <a:pathLst>
                <a:path w="112" h="181" extrusionOk="0">
                  <a:moveTo>
                    <a:pt x="0" y="0"/>
                  </a:moveTo>
                  <a:lnTo>
                    <a:pt x="0" y="180"/>
                  </a:lnTo>
                  <a:lnTo>
                    <a:pt x="112" y="180"/>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8611633" y="5000804"/>
              <a:ext cx="18626" cy="30101"/>
            </a:xfrm>
            <a:custGeom>
              <a:avLst/>
              <a:gdLst/>
              <a:ahLst/>
              <a:cxnLst/>
              <a:rect l="l" t="t" r="r" b="b"/>
              <a:pathLst>
                <a:path w="112" h="181" extrusionOk="0">
                  <a:moveTo>
                    <a:pt x="0" y="0"/>
                  </a:moveTo>
                  <a:lnTo>
                    <a:pt x="0" y="180"/>
                  </a:lnTo>
                  <a:lnTo>
                    <a:pt x="112" y="180"/>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6696797"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6733883"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6770969"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6696797"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6733883"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6770969"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6696797"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6733883"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6770969"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6855119" y="4709604"/>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6892205" y="4709604"/>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6930788"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6855119" y="4765316"/>
              <a:ext cx="21620" cy="37252"/>
            </a:xfrm>
            <a:custGeom>
              <a:avLst/>
              <a:gdLst/>
              <a:ahLst/>
              <a:cxnLst/>
              <a:rect l="l" t="t" r="r" b="b"/>
              <a:pathLst>
                <a:path w="130" h="224" extrusionOk="0">
                  <a:moveTo>
                    <a:pt x="1" y="0"/>
                  </a:moveTo>
                  <a:lnTo>
                    <a:pt x="1" y="223"/>
                  </a:lnTo>
                  <a:lnTo>
                    <a:pt x="130" y="223"/>
                  </a:lnTo>
                  <a:lnTo>
                    <a:pt x="13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6892205" y="4765316"/>
              <a:ext cx="21620" cy="37252"/>
            </a:xfrm>
            <a:custGeom>
              <a:avLst/>
              <a:gdLst/>
              <a:ahLst/>
              <a:cxnLst/>
              <a:rect l="l" t="t" r="r" b="b"/>
              <a:pathLst>
                <a:path w="130" h="224" extrusionOk="0">
                  <a:moveTo>
                    <a:pt x="1" y="0"/>
                  </a:moveTo>
                  <a:lnTo>
                    <a:pt x="1" y="223"/>
                  </a:lnTo>
                  <a:lnTo>
                    <a:pt x="130" y="223"/>
                  </a:lnTo>
                  <a:lnTo>
                    <a:pt x="13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6930788"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6855119" y="4822359"/>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6892205" y="4822359"/>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6930788"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7012111"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7049197"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7086283"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7012111"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7049197"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7086283"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7012111"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7049197"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7086283"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7170600" y="4709604"/>
              <a:ext cx="21453" cy="37252"/>
            </a:xfrm>
            <a:custGeom>
              <a:avLst/>
              <a:gdLst/>
              <a:ahLst/>
              <a:cxnLst/>
              <a:rect l="l" t="t" r="r" b="b"/>
              <a:pathLst>
                <a:path w="129" h="224" extrusionOk="0">
                  <a:moveTo>
                    <a:pt x="0" y="1"/>
                  </a:moveTo>
                  <a:lnTo>
                    <a:pt x="0"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7209016"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7246102"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7170600" y="4765316"/>
              <a:ext cx="21453" cy="37252"/>
            </a:xfrm>
            <a:custGeom>
              <a:avLst/>
              <a:gdLst/>
              <a:ahLst/>
              <a:cxnLst/>
              <a:rect l="l" t="t" r="r" b="b"/>
              <a:pathLst>
                <a:path w="129" h="224" extrusionOk="0">
                  <a:moveTo>
                    <a:pt x="0" y="0"/>
                  </a:moveTo>
                  <a:lnTo>
                    <a:pt x="0"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7209016"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7246102"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7170600" y="4822359"/>
              <a:ext cx="21453" cy="37252"/>
            </a:xfrm>
            <a:custGeom>
              <a:avLst/>
              <a:gdLst/>
              <a:ahLst/>
              <a:cxnLst/>
              <a:rect l="l" t="t" r="r" b="b"/>
              <a:pathLst>
                <a:path w="129" h="224" extrusionOk="0">
                  <a:moveTo>
                    <a:pt x="0" y="1"/>
                  </a:moveTo>
                  <a:lnTo>
                    <a:pt x="0"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7209016"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7246102"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7330253" y="4709604"/>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7367339" y="4709604"/>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7404591" y="4709604"/>
              <a:ext cx="21453" cy="37252"/>
            </a:xfrm>
            <a:custGeom>
              <a:avLst/>
              <a:gdLst/>
              <a:ahLst/>
              <a:cxnLst/>
              <a:rect l="l" t="t" r="r" b="b"/>
              <a:pathLst>
                <a:path w="129" h="224" extrusionOk="0">
                  <a:moveTo>
                    <a:pt x="0" y="1"/>
                  </a:moveTo>
                  <a:lnTo>
                    <a:pt x="0"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7330253" y="4765316"/>
              <a:ext cx="21620" cy="37252"/>
            </a:xfrm>
            <a:custGeom>
              <a:avLst/>
              <a:gdLst/>
              <a:ahLst/>
              <a:cxnLst/>
              <a:rect l="l" t="t" r="r" b="b"/>
              <a:pathLst>
                <a:path w="130" h="224" extrusionOk="0">
                  <a:moveTo>
                    <a:pt x="1" y="0"/>
                  </a:moveTo>
                  <a:lnTo>
                    <a:pt x="1" y="223"/>
                  </a:lnTo>
                  <a:lnTo>
                    <a:pt x="130" y="223"/>
                  </a:lnTo>
                  <a:lnTo>
                    <a:pt x="13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7367339" y="4765316"/>
              <a:ext cx="21620" cy="37252"/>
            </a:xfrm>
            <a:custGeom>
              <a:avLst/>
              <a:gdLst/>
              <a:ahLst/>
              <a:cxnLst/>
              <a:rect l="l" t="t" r="r" b="b"/>
              <a:pathLst>
                <a:path w="130" h="224" extrusionOk="0">
                  <a:moveTo>
                    <a:pt x="1" y="0"/>
                  </a:moveTo>
                  <a:lnTo>
                    <a:pt x="1" y="223"/>
                  </a:lnTo>
                  <a:lnTo>
                    <a:pt x="130" y="223"/>
                  </a:lnTo>
                  <a:lnTo>
                    <a:pt x="13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7404591" y="4765316"/>
              <a:ext cx="21453" cy="37252"/>
            </a:xfrm>
            <a:custGeom>
              <a:avLst/>
              <a:gdLst/>
              <a:ahLst/>
              <a:cxnLst/>
              <a:rect l="l" t="t" r="r" b="b"/>
              <a:pathLst>
                <a:path w="129" h="224" extrusionOk="0">
                  <a:moveTo>
                    <a:pt x="0" y="0"/>
                  </a:moveTo>
                  <a:lnTo>
                    <a:pt x="0"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7330253" y="4822359"/>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7367339" y="4822359"/>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7404591" y="4822359"/>
              <a:ext cx="21453" cy="37252"/>
            </a:xfrm>
            <a:custGeom>
              <a:avLst/>
              <a:gdLst/>
              <a:ahLst/>
              <a:cxnLst/>
              <a:rect l="l" t="t" r="r" b="b"/>
              <a:pathLst>
                <a:path w="129" h="224" extrusionOk="0">
                  <a:moveTo>
                    <a:pt x="0" y="1"/>
                  </a:moveTo>
                  <a:lnTo>
                    <a:pt x="0"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7485914" y="4709604"/>
              <a:ext cx="21453" cy="37252"/>
            </a:xfrm>
            <a:custGeom>
              <a:avLst/>
              <a:gdLst/>
              <a:ahLst/>
              <a:cxnLst/>
              <a:rect l="l" t="t" r="r" b="b"/>
              <a:pathLst>
                <a:path w="129" h="224" extrusionOk="0">
                  <a:moveTo>
                    <a:pt x="0" y="1"/>
                  </a:moveTo>
                  <a:lnTo>
                    <a:pt x="0"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7524331" y="4709604"/>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7561417" y="4709604"/>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7485914" y="4765316"/>
              <a:ext cx="21453" cy="37252"/>
            </a:xfrm>
            <a:custGeom>
              <a:avLst/>
              <a:gdLst/>
              <a:ahLst/>
              <a:cxnLst/>
              <a:rect l="l" t="t" r="r" b="b"/>
              <a:pathLst>
                <a:path w="129" h="224" extrusionOk="0">
                  <a:moveTo>
                    <a:pt x="0" y="0"/>
                  </a:moveTo>
                  <a:lnTo>
                    <a:pt x="0"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7524331" y="4765316"/>
              <a:ext cx="21620" cy="37252"/>
            </a:xfrm>
            <a:custGeom>
              <a:avLst/>
              <a:gdLst/>
              <a:ahLst/>
              <a:cxnLst/>
              <a:rect l="l" t="t" r="r" b="b"/>
              <a:pathLst>
                <a:path w="130" h="224" extrusionOk="0">
                  <a:moveTo>
                    <a:pt x="1" y="0"/>
                  </a:moveTo>
                  <a:lnTo>
                    <a:pt x="1" y="223"/>
                  </a:lnTo>
                  <a:lnTo>
                    <a:pt x="129" y="223"/>
                  </a:lnTo>
                  <a:lnTo>
                    <a:pt x="1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7561417" y="4765316"/>
              <a:ext cx="21620" cy="37252"/>
            </a:xfrm>
            <a:custGeom>
              <a:avLst/>
              <a:gdLst/>
              <a:ahLst/>
              <a:cxnLst/>
              <a:rect l="l" t="t" r="r" b="b"/>
              <a:pathLst>
                <a:path w="130" h="224" extrusionOk="0">
                  <a:moveTo>
                    <a:pt x="1" y="0"/>
                  </a:moveTo>
                  <a:lnTo>
                    <a:pt x="1" y="223"/>
                  </a:lnTo>
                  <a:lnTo>
                    <a:pt x="130" y="223"/>
                  </a:lnTo>
                  <a:lnTo>
                    <a:pt x="13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7485914" y="4822359"/>
              <a:ext cx="21453" cy="37252"/>
            </a:xfrm>
            <a:custGeom>
              <a:avLst/>
              <a:gdLst/>
              <a:ahLst/>
              <a:cxnLst/>
              <a:rect l="l" t="t" r="r" b="b"/>
              <a:pathLst>
                <a:path w="129" h="224" extrusionOk="0">
                  <a:moveTo>
                    <a:pt x="0" y="1"/>
                  </a:moveTo>
                  <a:lnTo>
                    <a:pt x="0"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a:off x="7524331" y="4822359"/>
              <a:ext cx="21620" cy="37252"/>
            </a:xfrm>
            <a:custGeom>
              <a:avLst/>
              <a:gdLst/>
              <a:ahLst/>
              <a:cxnLst/>
              <a:rect l="l" t="t" r="r" b="b"/>
              <a:pathLst>
                <a:path w="130" h="224" extrusionOk="0">
                  <a:moveTo>
                    <a:pt x="1" y="1"/>
                  </a:moveTo>
                  <a:lnTo>
                    <a:pt x="1" y="224"/>
                  </a:lnTo>
                  <a:lnTo>
                    <a:pt x="129" y="224"/>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a:off x="7561417" y="4822359"/>
              <a:ext cx="21620" cy="37252"/>
            </a:xfrm>
            <a:custGeom>
              <a:avLst/>
              <a:gdLst/>
              <a:ahLst/>
              <a:cxnLst/>
              <a:rect l="l" t="t" r="r" b="b"/>
              <a:pathLst>
                <a:path w="130" h="224" extrusionOk="0">
                  <a:moveTo>
                    <a:pt x="1" y="1"/>
                  </a:moveTo>
                  <a:lnTo>
                    <a:pt x="1" y="224"/>
                  </a:lnTo>
                  <a:lnTo>
                    <a:pt x="130" y="224"/>
                  </a:lnTo>
                  <a:lnTo>
                    <a:pt x="1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7"/>
            <p:cNvSpPr/>
            <p:nvPr/>
          </p:nvSpPr>
          <p:spPr>
            <a:xfrm>
              <a:off x="8262060" y="4826683"/>
              <a:ext cx="453846" cy="57209"/>
            </a:xfrm>
            <a:custGeom>
              <a:avLst/>
              <a:gdLst/>
              <a:ahLst/>
              <a:cxnLst/>
              <a:rect l="l" t="t" r="r" b="b"/>
              <a:pathLst>
                <a:path w="2729" h="344" extrusionOk="0">
                  <a:moveTo>
                    <a:pt x="0" y="0"/>
                  </a:moveTo>
                  <a:lnTo>
                    <a:pt x="0" y="343"/>
                  </a:lnTo>
                  <a:lnTo>
                    <a:pt x="2729" y="343"/>
                  </a:lnTo>
                  <a:lnTo>
                    <a:pt x="272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7"/>
            <p:cNvSpPr/>
            <p:nvPr/>
          </p:nvSpPr>
          <p:spPr>
            <a:xfrm>
              <a:off x="7809710" y="4826683"/>
              <a:ext cx="452516" cy="57209"/>
            </a:xfrm>
            <a:custGeom>
              <a:avLst/>
              <a:gdLst/>
              <a:ahLst/>
              <a:cxnLst/>
              <a:rect l="l" t="t" r="r" b="b"/>
              <a:pathLst>
                <a:path w="2721" h="344" extrusionOk="0">
                  <a:moveTo>
                    <a:pt x="1" y="0"/>
                  </a:moveTo>
                  <a:lnTo>
                    <a:pt x="1" y="343"/>
                  </a:lnTo>
                  <a:lnTo>
                    <a:pt x="2720" y="343"/>
                  </a:lnTo>
                  <a:lnTo>
                    <a:pt x="2720"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a:off x="7417396" y="4952243"/>
              <a:ext cx="57209" cy="57209"/>
            </a:xfrm>
            <a:custGeom>
              <a:avLst/>
              <a:gdLst/>
              <a:ahLst/>
              <a:cxnLst/>
              <a:rect l="l" t="t" r="r" b="b"/>
              <a:pathLst>
                <a:path w="344" h="344" extrusionOk="0">
                  <a:moveTo>
                    <a:pt x="172" y="0"/>
                  </a:moveTo>
                  <a:cubicBezTo>
                    <a:pt x="77" y="0"/>
                    <a:pt x="0" y="78"/>
                    <a:pt x="0" y="172"/>
                  </a:cubicBezTo>
                  <a:cubicBezTo>
                    <a:pt x="0" y="266"/>
                    <a:pt x="77" y="344"/>
                    <a:pt x="172" y="344"/>
                  </a:cubicBezTo>
                  <a:cubicBezTo>
                    <a:pt x="258" y="344"/>
                    <a:pt x="335" y="266"/>
                    <a:pt x="343" y="172"/>
                  </a:cubicBezTo>
                  <a:cubicBezTo>
                    <a:pt x="343" y="78"/>
                    <a:pt x="266" y="0"/>
                    <a:pt x="172"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7425878" y="4960725"/>
              <a:ext cx="40080" cy="134374"/>
            </a:xfrm>
            <a:custGeom>
              <a:avLst/>
              <a:gdLst/>
              <a:ahLst/>
              <a:cxnLst/>
              <a:rect l="l" t="t" r="r" b="b"/>
              <a:pathLst>
                <a:path w="241" h="808" extrusionOk="0">
                  <a:moveTo>
                    <a:pt x="121" y="1"/>
                  </a:moveTo>
                  <a:cubicBezTo>
                    <a:pt x="52" y="1"/>
                    <a:pt x="1" y="52"/>
                    <a:pt x="1" y="121"/>
                  </a:cubicBezTo>
                  <a:lnTo>
                    <a:pt x="1" y="687"/>
                  </a:lnTo>
                  <a:cubicBezTo>
                    <a:pt x="1" y="756"/>
                    <a:pt x="52" y="807"/>
                    <a:pt x="121" y="807"/>
                  </a:cubicBezTo>
                  <a:cubicBezTo>
                    <a:pt x="172" y="807"/>
                    <a:pt x="224" y="756"/>
                    <a:pt x="241" y="687"/>
                  </a:cubicBezTo>
                  <a:lnTo>
                    <a:pt x="241" y="121"/>
                  </a:lnTo>
                  <a:cubicBezTo>
                    <a:pt x="241" y="52"/>
                    <a:pt x="181" y="1"/>
                    <a:pt x="121" y="1"/>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a:off x="7501547" y="4952243"/>
              <a:ext cx="57209" cy="57209"/>
            </a:xfrm>
            <a:custGeom>
              <a:avLst/>
              <a:gdLst/>
              <a:ahLst/>
              <a:cxnLst/>
              <a:rect l="l" t="t" r="r" b="b"/>
              <a:pathLst>
                <a:path w="344" h="344" extrusionOk="0">
                  <a:moveTo>
                    <a:pt x="172" y="0"/>
                  </a:moveTo>
                  <a:cubicBezTo>
                    <a:pt x="69" y="0"/>
                    <a:pt x="0" y="78"/>
                    <a:pt x="0" y="172"/>
                  </a:cubicBezTo>
                  <a:cubicBezTo>
                    <a:pt x="0" y="266"/>
                    <a:pt x="69" y="344"/>
                    <a:pt x="172" y="344"/>
                  </a:cubicBezTo>
                  <a:cubicBezTo>
                    <a:pt x="258" y="344"/>
                    <a:pt x="344" y="266"/>
                    <a:pt x="344" y="172"/>
                  </a:cubicBezTo>
                  <a:cubicBezTo>
                    <a:pt x="344" y="78"/>
                    <a:pt x="266" y="0"/>
                    <a:pt x="172"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7"/>
            <p:cNvSpPr/>
            <p:nvPr/>
          </p:nvSpPr>
          <p:spPr>
            <a:xfrm>
              <a:off x="7510028" y="4960725"/>
              <a:ext cx="38749" cy="134374"/>
            </a:xfrm>
            <a:custGeom>
              <a:avLst/>
              <a:gdLst/>
              <a:ahLst/>
              <a:cxnLst/>
              <a:rect l="l" t="t" r="r" b="b"/>
              <a:pathLst>
                <a:path w="233" h="808" extrusionOk="0">
                  <a:moveTo>
                    <a:pt x="121" y="1"/>
                  </a:moveTo>
                  <a:cubicBezTo>
                    <a:pt x="52" y="1"/>
                    <a:pt x="1" y="52"/>
                    <a:pt x="1" y="121"/>
                  </a:cubicBezTo>
                  <a:lnTo>
                    <a:pt x="1" y="687"/>
                  </a:lnTo>
                  <a:cubicBezTo>
                    <a:pt x="1" y="756"/>
                    <a:pt x="52" y="807"/>
                    <a:pt x="121" y="807"/>
                  </a:cubicBezTo>
                  <a:cubicBezTo>
                    <a:pt x="181" y="807"/>
                    <a:pt x="224" y="756"/>
                    <a:pt x="233" y="687"/>
                  </a:cubicBezTo>
                  <a:lnTo>
                    <a:pt x="233" y="121"/>
                  </a:lnTo>
                  <a:cubicBezTo>
                    <a:pt x="233" y="52"/>
                    <a:pt x="181" y="1"/>
                    <a:pt x="121" y="1"/>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7"/>
            <p:cNvSpPr/>
            <p:nvPr/>
          </p:nvSpPr>
          <p:spPr>
            <a:xfrm>
              <a:off x="7413073" y="5039220"/>
              <a:ext cx="64360" cy="22950"/>
            </a:xfrm>
            <a:custGeom>
              <a:avLst/>
              <a:gdLst/>
              <a:ahLst/>
              <a:cxnLst/>
              <a:rect l="l" t="t" r="r" b="b"/>
              <a:pathLst>
                <a:path w="387" h="138" extrusionOk="0">
                  <a:moveTo>
                    <a:pt x="1" y="1"/>
                  </a:moveTo>
                  <a:lnTo>
                    <a:pt x="1" y="138"/>
                  </a:lnTo>
                  <a:lnTo>
                    <a:pt x="387" y="138"/>
                  </a:lnTo>
                  <a:lnTo>
                    <a:pt x="3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7"/>
            <p:cNvSpPr/>
            <p:nvPr/>
          </p:nvSpPr>
          <p:spPr>
            <a:xfrm>
              <a:off x="7497223" y="5039220"/>
              <a:ext cx="64360" cy="22950"/>
            </a:xfrm>
            <a:custGeom>
              <a:avLst/>
              <a:gdLst/>
              <a:ahLst/>
              <a:cxnLst/>
              <a:rect l="l" t="t" r="r" b="b"/>
              <a:pathLst>
                <a:path w="387" h="138" extrusionOk="0">
                  <a:moveTo>
                    <a:pt x="1" y="1"/>
                  </a:moveTo>
                  <a:lnTo>
                    <a:pt x="1" y="138"/>
                  </a:lnTo>
                  <a:lnTo>
                    <a:pt x="387" y="138"/>
                  </a:lnTo>
                  <a:lnTo>
                    <a:pt x="3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7"/>
            <p:cNvSpPr/>
            <p:nvPr/>
          </p:nvSpPr>
          <p:spPr>
            <a:xfrm>
              <a:off x="7587194" y="4952243"/>
              <a:ext cx="57209" cy="57209"/>
            </a:xfrm>
            <a:custGeom>
              <a:avLst/>
              <a:gdLst/>
              <a:ahLst/>
              <a:cxnLst/>
              <a:rect l="l" t="t" r="r" b="b"/>
              <a:pathLst>
                <a:path w="344" h="344" extrusionOk="0">
                  <a:moveTo>
                    <a:pt x="172" y="0"/>
                  </a:moveTo>
                  <a:cubicBezTo>
                    <a:pt x="69" y="0"/>
                    <a:pt x="0" y="78"/>
                    <a:pt x="0" y="172"/>
                  </a:cubicBezTo>
                  <a:cubicBezTo>
                    <a:pt x="0" y="266"/>
                    <a:pt x="69" y="344"/>
                    <a:pt x="172" y="344"/>
                  </a:cubicBezTo>
                  <a:cubicBezTo>
                    <a:pt x="258" y="344"/>
                    <a:pt x="343" y="266"/>
                    <a:pt x="343" y="172"/>
                  </a:cubicBezTo>
                  <a:cubicBezTo>
                    <a:pt x="343" y="78"/>
                    <a:pt x="266" y="0"/>
                    <a:pt x="172"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7"/>
            <p:cNvSpPr/>
            <p:nvPr/>
          </p:nvSpPr>
          <p:spPr>
            <a:xfrm>
              <a:off x="7595675" y="4960725"/>
              <a:ext cx="38749" cy="134374"/>
            </a:xfrm>
            <a:custGeom>
              <a:avLst/>
              <a:gdLst/>
              <a:ahLst/>
              <a:cxnLst/>
              <a:rect l="l" t="t" r="r" b="b"/>
              <a:pathLst>
                <a:path w="233" h="808" extrusionOk="0">
                  <a:moveTo>
                    <a:pt x="121" y="1"/>
                  </a:moveTo>
                  <a:cubicBezTo>
                    <a:pt x="52" y="1"/>
                    <a:pt x="1" y="52"/>
                    <a:pt x="1" y="121"/>
                  </a:cubicBezTo>
                  <a:lnTo>
                    <a:pt x="1" y="687"/>
                  </a:lnTo>
                  <a:cubicBezTo>
                    <a:pt x="1" y="756"/>
                    <a:pt x="52" y="807"/>
                    <a:pt x="121" y="807"/>
                  </a:cubicBezTo>
                  <a:cubicBezTo>
                    <a:pt x="172" y="807"/>
                    <a:pt x="224" y="756"/>
                    <a:pt x="232" y="687"/>
                  </a:cubicBezTo>
                  <a:lnTo>
                    <a:pt x="232" y="121"/>
                  </a:lnTo>
                  <a:cubicBezTo>
                    <a:pt x="232" y="52"/>
                    <a:pt x="181" y="1"/>
                    <a:pt x="121" y="1"/>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7"/>
            <p:cNvSpPr/>
            <p:nvPr/>
          </p:nvSpPr>
          <p:spPr>
            <a:xfrm>
              <a:off x="7582870" y="5039220"/>
              <a:ext cx="64360" cy="22950"/>
            </a:xfrm>
            <a:custGeom>
              <a:avLst/>
              <a:gdLst/>
              <a:ahLst/>
              <a:cxnLst/>
              <a:rect l="l" t="t" r="r" b="b"/>
              <a:pathLst>
                <a:path w="387" h="138" extrusionOk="0">
                  <a:moveTo>
                    <a:pt x="1" y="1"/>
                  </a:moveTo>
                  <a:lnTo>
                    <a:pt x="1" y="138"/>
                  </a:lnTo>
                  <a:lnTo>
                    <a:pt x="387" y="138"/>
                  </a:lnTo>
                  <a:lnTo>
                    <a:pt x="3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a:off x="6124700" y="5069150"/>
              <a:ext cx="2618306" cy="74350"/>
            </a:xfrm>
            <a:custGeom>
              <a:avLst/>
              <a:gdLst/>
              <a:ahLst/>
              <a:cxnLst/>
              <a:rect l="l" t="t" r="r" b="b"/>
              <a:pathLst>
                <a:path w="15744" h="507" extrusionOk="0">
                  <a:moveTo>
                    <a:pt x="0" y="1"/>
                  </a:moveTo>
                  <a:lnTo>
                    <a:pt x="0" y="507"/>
                  </a:lnTo>
                  <a:lnTo>
                    <a:pt x="15744" y="507"/>
                  </a:lnTo>
                  <a:lnTo>
                    <a:pt x="15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a:off x="6210188" y="2649251"/>
              <a:ext cx="501077" cy="706963"/>
            </a:xfrm>
            <a:custGeom>
              <a:avLst/>
              <a:gdLst/>
              <a:ahLst/>
              <a:cxnLst/>
              <a:rect l="l" t="t" r="r" b="b"/>
              <a:pathLst>
                <a:path w="3013" h="4251" extrusionOk="0">
                  <a:moveTo>
                    <a:pt x="1980" y="0"/>
                  </a:moveTo>
                  <a:cubicBezTo>
                    <a:pt x="1978" y="0"/>
                    <a:pt x="1976" y="0"/>
                    <a:pt x="1974" y="1"/>
                  </a:cubicBezTo>
                  <a:cubicBezTo>
                    <a:pt x="1871" y="26"/>
                    <a:pt x="662" y="601"/>
                    <a:pt x="318" y="1828"/>
                  </a:cubicBezTo>
                  <a:cubicBezTo>
                    <a:pt x="1" y="3055"/>
                    <a:pt x="747" y="4170"/>
                    <a:pt x="825" y="4239"/>
                  </a:cubicBezTo>
                  <a:cubicBezTo>
                    <a:pt x="834" y="4247"/>
                    <a:pt x="846" y="4250"/>
                    <a:pt x="858" y="4250"/>
                  </a:cubicBezTo>
                  <a:cubicBezTo>
                    <a:pt x="914" y="4250"/>
                    <a:pt x="988" y="4188"/>
                    <a:pt x="988" y="4188"/>
                  </a:cubicBezTo>
                  <a:lnTo>
                    <a:pt x="3012" y="2557"/>
                  </a:lnTo>
                  <a:lnTo>
                    <a:pt x="2086" y="129"/>
                  </a:lnTo>
                  <a:cubicBezTo>
                    <a:pt x="2086" y="129"/>
                    <a:pt x="2037" y="0"/>
                    <a:pt x="1980"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7"/>
            <p:cNvSpPr/>
            <p:nvPr/>
          </p:nvSpPr>
          <p:spPr>
            <a:xfrm>
              <a:off x="6200210" y="2640770"/>
              <a:ext cx="523861" cy="723593"/>
            </a:xfrm>
            <a:custGeom>
              <a:avLst/>
              <a:gdLst/>
              <a:ahLst/>
              <a:cxnLst/>
              <a:rect l="l" t="t" r="r" b="b"/>
              <a:pathLst>
                <a:path w="3150" h="4351" extrusionOk="0">
                  <a:moveTo>
                    <a:pt x="2043" y="103"/>
                  </a:moveTo>
                  <a:cubicBezTo>
                    <a:pt x="2051" y="103"/>
                    <a:pt x="2086" y="163"/>
                    <a:pt x="2094" y="206"/>
                  </a:cubicBezTo>
                  <a:lnTo>
                    <a:pt x="3004" y="2591"/>
                  </a:lnTo>
                  <a:lnTo>
                    <a:pt x="1013" y="4204"/>
                  </a:lnTo>
                  <a:cubicBezTo>
                    <a:pt x="979" y="4221"/>
                    <a:pt x="936" y="4256"/>
                    <a:pt x="919" y="4256"/>
                  </a:cubicBezTo>
                  <a:cubicBezTo>
                    <a:pt x="816" y="4161"/>
                    <a:pt x="121" y="3080"/>
                    <a:pt x="430" y="1896"/>
                  </a:cubicBezTo>
                  <a:cubicBezTo>
                    <a:pt x="764" y="704"/>
                    <a:pt x="1931" y="129"/>
                    <a:pt x="2043" y="103"/>
                  </a:cubicBezTo>
                  <a:close/>
                  <a:moveTo>
                    <a:pt x="2034" y="0"/>
                  </a:moveTo>
                  <a:cubicBezTo>
                    <a:pt x="1914" y="17"/>
                    <a:pt x="687" y="618"/>
                    <a:pt x="335" y="1862"/>
                  </a:cubicBezTo>
                  <a:cubicBezTo>
                    <a:pt x="1" y="3123"/>
                    <a:pt x="756" y="4247"/>
                    <a:pt x="850" y="4333"/>
                  </a:cubicBezTo>
                  <a:cubicBezTo>
                    <a:pt x="859" y="4342"/>
                    <a:pt x="893" y="4350"/>
                    <a:pt x="919" y="4350"/>
                  </a:cubicBezTo>
                  <a:cubicBezTo>
                    <a:pt x="979" y="4350"/>
                    <a:pt x="1065" y="4290"/>
                    <a:pt x="1073" y="4281"/>
                  </a:cubicBezTo>
                  <a:lnTo>
                    <a:pt x="3150" y="2626"/>
                  </a:lnTo>
                  <a:lnTo>
                    <a:pt x="2214" y="163"/>
                  </a:lnTo>
                  <a:cubicBezTo>
                    <a:pt x="2189" y="129"/>
                    <a:pt x="2137" y="0"/>
                    <a:pt x="2051"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a:off x="6297332" y="3113076"/>
              <a:ext cx="199899" cy="185596"/>
            </a:xfrm>
            <a:custGeom>
              <a:avLst/>
              <a:gdLst/>
              <a:ahLst/>
              <a:cxnLst/>
              <a:rect l="l" t="t" r="r" b="b"/>
              <a:pathLst>
                <a:path w="1202" h="1116" extrusionOk="0">
                  <a:moveTo>
                    <a:pt x="301" y="0"/>
                  </a:moveTo>
                  <a:lnTo>
                    <a:pt x="0" y="197"/>
                  </a:lnTo>
                  <a:lnTo>
                    <a:pt x="301" y="1064"/>
                  </a:lnTo>
                  <a:lnTo>
                    <a:pt x="395" y="1081"/>
                  </a:lnTo>
                  <a:lnTo>
                    <a:pt x="506" y="1115"/>
                  </a:lnTo>
                  <a:lnTo>
                    <a:pt x="1201" y="523"/>
                  </a:lnTo>
                  <a:lnTo>
                    <a:pt x="1038" y="206"/>
                  </a:lnTo>
                  <a:lnTo>
                    <a:pt x="661" y="112"/>
                  </a:lnTo>
                  <a:lnTo>
                    <a:pt x="301"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7"/>
            <p:cNvSpPr/>
            <p:nvPr/>
          </p:nvSpPr>
          <p:spPr>
            <a:xfrm>
              <a:off x="6389964" y="2704964"/>
              <a:ext cx="200065" cy="185596"/>
            </a:xfrm>
            <a:custGeom>
              <a:avLst/>
              <a:gdLst/>
              <a:ahLst/>
              <a:cxnLst/>
              <a:rect l="l" t="t" r="r" b="b"/>
              <a:pathLst>
                <a:path w="1203" h="1116" extrusionOk="0">
                  <a:moveTo>
                    <a:pt x="696" y="0"/>
                  </a:moveTo>
                  <a:lnTo>
                    <a:pt x="1" y="601"/>
                  </a:lnTo>
                  <a:lnTo>
                    <a:pt x="164" y="910"/>
                  </a:lnTo>
                  <a:lnTo>
                    <a:pt x="533" y="1021"/>
                  </a:lnTo>
                  <a:lnTo>
                    <a:pt x="902" y="1116"/>
                  </a:lnTo>
                  <a:lnTo>
                    <a:pt x="1202" y="918"/>
                  </a:lnTo>
                  <a:lnTo>
                    <a:pt x="902" y="60"/>
                  </a:lnTo>
                  <a:lnTo>
                    <a:pt x="807" y="35"/>
                  </a:lnTo>
                  <a:lnTo>
                    <a:pt x="696"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7"/>
            <p:cNvSpPr/>
            <p:nvPr/>
          </p:nvSpPr>
          <p:spPr>
            <a:xfrm>
              <a:off x="6312965" y="2874761"/>
              <a:ext cx="215698" cy="244136"/>
            </a:xfrm>
            <a:custGeom>
              <a:avLst/>
              <a:gdLst/>
              <a:ahLst/>
              <a:cxnLst/>
              <a:rect l="l" t="t" r="r" b="b"/>
              <a:pathLst>
                <a:path w="1297" h="1468" extrusionOk="0">
                  <a:moveTo>
                    <a:pt x="335" y="0"/>
                  </a:moveTo>
                  <a:lnTo>
                    <a:pt x="44" y="567"/>
                  </a:lnTo>
                  <a:lnTo>
                    <a:pt x="1" y="1201"/>
                  </a:lnTo>
                  <a:lnTo>
                    <a:pt x="970" y="1467"/>
                  </a:lnTo>
                  <a:lnTo>
                    <a:pt x="1013" y="824"/>
                  </a:lnTo>
                  <a:lnTo>
                    <a:pt x="1296" y="266"/>
                  </a:lnTo>
                  <a:lnTo>
                    <a:pt x="335"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7"/>
            <p:cNvSpPr/>
            <p:nvPr/>
          </p:nvSpPr>
          <p:spPr>
            <a:xfrm>
              <a:off x="6564085" y="2972881"/>
              <a:ext cx="199899" cy="180441"/>
            </a:xfrm>
            <a:custGeom>
              <a:avLst/>
              <a:gdLst/>
              <a:ahLst/>
              <a:cxnLst/>
              <a:rect l="l" t="t" r="r" b="b"/>
              <a:pathLst>
                <a:path w="1202" h="1085" extrusionOk="0">
                  <a:moveTo>
                    <a:pt x="606" y="1"/>
                  </a:moveTo>
                  <a:cubicBezTo>
                    <a:pt x="364" y="1"/>
                    <a:pt x="143" y="161"/>
                    <a:pt x="78" y="406"/>
                  </a:cubicBezTo>
                  <a:cubicBezTo>
                    <a:pt x="1" y="697"/>
                    <a:pt x="172" y="998"/>
                    <a:pt x="464" y="1066"/>
                  </a:cubicBezTo>
                  <a:cubicBezTo>
                    <a:pt x="511" y="1079"/>
                    <a:pt x="559" y="1085"/>
                    <a:pt x="605" y="1085"/>
                  </a:cubicBezTo>
                  <a:cubicBezTo>
                    <a:pt x="847" y="1085"/>
                    <a:pt x="1068" y="925"/>
                    <a:pt x="1133" y="680"/>
                  </a:cubicBezTo>
                  <a:cubicBezTo>
                    <a:pt x="1202" y="397"/>
                    <a:pt x="1030" y="97"/>
                    <a:pt x="747" y="19"/>
                  </a:cubicBezTo>
                  <a:cubicBezTo>
                    <a:pt x="700" y="7"/>
                    <a:pt x="652" y="1"/>
                    <a:pt x="60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7"/>
            <p:cNvSpPr/>
            <p:nvPr/>
          </p:nvSpPr>
          <p:spPr>
            <a:xfrm>
              <a:off x="6632603" y="3033915"/>
              <a:ext cx="64360" cy="58872"/>
            </a:xfrm>
            <a:custGeom>
              <a:avLst/>
              <a:gdLst/>
              <a:ahLst/>
              <a:cxnLst/>
              <a:rect l="l" t="t" r="r" b="b"/>
              <a:pathLst>
                <a:path w="387" h="354" extrusionOk="0">
                  <a:moveTo>
                    <a:pt x="199" y="1"/>
                  </a:moveTo>
                  <a:cubicBezTo>
                    <a:pt x="121" y="1"/>
                    <a:pt x="40" y="51"/>
                    <a:pt x="18" y="133"/>
                  </a:cubicBezTo>
                  <a:cubicBezTo>
                    <a:pt x="0" y="219"/>
                    <a:pt x="52" y="330"/>
                    <a:pt x="146" y="347"/>
                  </a:cubicBezTo>
                  <a:cubicBezTo>
                    <a:pt x="160" y="351"/>
                    <a:pt x="174" y="353"/>
                    <a:pt x="188" y="353"/>
                  </a:cubicBezTo>
                  <a:cubicBezTo>
                    <a:pt x="265" y="353"/>
                    <a:pt x="346" y="298"/>
                    <a:pt x="361" y="219"/>
                  </a:cubicBezTo>
                  <a:cubicBezTo>
                    <a:pt x="387" y="124"/>
                    <a:pt x="335" y="30"/>
                    <a:pt x="232" y="4"/>
                  </a:cubicBezTo>
                  <a:cubicBezTo>
                    <a:pt x="221" y="2"/>
                    <a:pt x="210" y="1"/>
                    <a:pt x="19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a:extLst>
              <a:ext uri="{FF2B5EF4-FFF2-40B4-BE49-F238E27FC236}">
                <a16:creationId xmlns:a16="http://schemas.microsoft.com/office/drawing/2014/main" id="{91BE6206-E481-3E53-234A-8980B205E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049" y="4454149"/>
            <a:ext cx="3074598" cy="8487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F Sinclair Corporation | Operations - Products - Lubricants &amp; Specialty  Products">
            <a:extLst>
              <a:ext uri="{FF2B5EF4-FFF2-40B4-BE49-F238E27FC236}">
                <a16:creationId xmlns:a16="http://schemas.microsoft.com/office/drawing/2014/main" id="{0863B48F-38CC-A2AD-ED0E-7D1FC28DD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1432" y="4334995"/>
            <a:ext cx="1129932" cy="9881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0A0AEB-6847-BAE9-D472-5DD1AFA0937C}"/>
              </a:ext>
            </a:extLst>
          </p:cNvPr>
          <p:cNvSpPr txBox="1"/>
          <p:nvPr/>
        </p:nvSpPr>
        <p:spPr>
          <a:xfrm>
            <a:off x="4150649" y="4875614"/>
            <a:ext cx="420624" cy="246221"/>
          </a:xfrm>
          <a:prstGeom prst="rect">
            <a:avLst/>
          </a:prstGeom>
          <a:noFill/>
        </p:spPr>
        <p:txBody>
          <a:bodyPr wrap="square" rtlCol="0">
            <a:spAutoFit/>
          </a:bodyPr>
          <a:lstStyle/>
          <a:p>
            <a:pPr algn="ctr"/>
            <a:r>
              <a:rPr lang="en-US" sz="1000">
                <a:solidFill>
                  <a:schemeClr val="bg2">
                    <a:lumMod val="25000"/>
                  </a:schemeClr>
                </a:solidFill>
                <a:latin typeface="Cabin"/>
                <a:sym typeface="Cabin"/>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66DD5-4736-8685-EE57-FDF5AF0C867E}"/>
              </a:ext>
            </a:extLst>
          </p:cNvPr>
          <p:cNvSpPr>
            <a:spLocks noGrp="1"/>
          </p:cNvSpPr>
          <p:nvPr>
            <p:ph type="title"/>
          </p:nvPr>
        </p:nvSpPr>
        <p:spPr/>
        <p:txBody>
          <a:bodyPr/>
          <a:lstStyle/>
          <a:p>
            <a:r>
              <a:rPr lang="en-US"/>
              <a:t>Design Progress to Date</a:t>
            </a:r>
          </a:p>
        </p:txBody>
      </p:sp>
      <p:pic>
        <p:nvPicPr>
          <p:cNvPr id="1026" name="Picture 2" descr="A diagram of a machine&#10;&#10;Description automatically generated">
            <a:extLst>
              <a:ext uri="{FF2B5EF4-FFF2-40B4-BE49-F238E27FC236}">
                <a16:creationId xmlns:a16="http://schemas.microsoft.com/office/drawing/2014/main" id="{12B07657-B5E9-24C5-EE5A-6B7792204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913" y="1422634"/>
            <a:ext cx="3218312" cy="23548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diagram of a steam trap&#10;&#10;Description automatically generated">
            <a:extLst>
              <a:ext uri="{FF2B5EF4-FFF2-40B4-BE49-F238E27FC236}">
                <a16:creationId xmlns:a16="http://schemas.microsoft.com/office/drawing/2014/main" id="{1BCAC5A1-A94C-64C5-0FBE-29352E184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318" y="1422634"/>
            <a:ext cx="3104260" cy="23554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3E2E43-1710-8DE1-4F4C-714B8C71245B}"/>
              </a:ext>
            </a:extLst>
          </p:cNvPr>
          <p:cNvSpPr txBox="1"/>
          <p:nvPr/>
        </p:nvSpPr>
        <p:spPr>
          <a:xfrm>
            <a:off x="679931" y="3777497"/>
            <a:ext cx="3252225" cy="230482"/>
          </a:xfrm>
          <a:prstGeom prst="rect">
            <a:avLst/>
          </a:prstGeom>
          <a:noFill/>
        </p:spPr>
        <p:txBody>
          <a:bodyPr wrap="square">
            <a:spAutoFit/>
          </a:bodyPr>
          <a:lstStyle/>
          <a:p>
            <a:r>
              <a:rPr lang="en-US" sz="900"/>
              <a:t>Figure 1: Aspen Model of Heat Exchanger</a:t>
            </a:r>
          </a:p>
        </p:txBody>
      </p:sp>
      <p:sp>
        <p:nvSpPr>
          <p:cNvPr id="8" name="TextBox 7">
            <a:extLst>
              <a:ext uri="{FF2B5EF4-FFF2-40B4-BE49-F238E27FC236}">
                <a16:creationId xmlns:a16="http://schemas.microsoft.com/office/drawing/2014/main" id="{B98AF418-8443-B9D2-B01D-D7618DA95DD2}"/>
              </a:ext>
            </a:extLst>
          </p:cNvPr>
          <p:cNvSpPr txBox="1"/>
          <p:nvPr/>
        </p:nvSpPr>
        <p:spPr>
          <a:xfrm>
            <a:off x="4898335" y="3777497"/>
            <a:ext cx="3252225" cy="230482"/>
          </a:xfrm>
          <a:prstGeom prst="rect">
            <a:avLst/>
          </a:prstGeom>
          <a:noFill/>
        </p:spPr>
        <p:txBody>
          <a:bodyPr wrap="square">
            <a:spAutoFit/>
          </a:bodyPr>
          <a:lstStyle/>
          <a:p>
            <a:r>
              <a:rPr lang="en-US" sz="900"/>
              <a:t>Figure 2: Isometric Drawing of Steam Trap Design</a:t>
            </a:r>
          </a:p>
        </p:txBody>
      </p:sp>
      <p:sp>
        <p:nvSpPr>
          <p:cNvPr id="9" name="TextBox 8">
            <a:extLst>
              <a:ext uri="{FF2B5EF4-FFF2-40B4-BE49-F238E27FC236}">
                <a16:creationId xmlns:a16="http://schemas.microsoft.com/office/drawing/2014/main" id="{BFC91E4F-9A25-A40A-63B6-A2303C47ED47}"/>
              </a:ext>
            </a:extLst>
          </p:cNvPr>
          <p:cNvSpPr txBox="1"/>
          <p:nvPr/>
        </p:nvSpPr>
        <p:spPr>
          <a:xfrm>
            <a:off x="8022608" y="11739"/>
            <a:ext cx="1696278" cy="230832"/>
          </a:xfrm>
          <a:prstGeom prst="rect">
            <a:avLst/>
          </a:prstGeom>
          <a:noFill/>
        </p:spPr>
        <p:txBody>
          <a:bodyPr wrap="square" rtlCol="0">
            <a:spAutoFit/>
          </a:bodyPr>
          <a:lstStyle/>
          <a:p>
            <a:r>
              <a:rPr lang="en-CA" sz="900"/>
              <a:t>Speaker: Curtis</a:t>
            </a:r>
            <a:endParaRPr lang="en-US" sz="900"/>
          </a:p>
        </p:txBody>
      </p:sp>
      <p:sp>
        <p:nvSpPr>
          <p:cNvPr id="3" name="TextBox 2">
            <a:extLst>
              <a:ext uri="{FF2B5EF4-FFF2-40B4-BE49-F238E27FC236}">
                <a16:creationId xmlns:a16="http://schemas.microsoft.com/office/drawing/2014/main" id="{3269ABDC-A245-DCFF-6308-4534754B5ABD}"/>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10</a:t>
            </a:r>
          </a:p>
        </p:txBody>
      </p:sp>
    </p:spTree>
    <p:extLst>
      <p:ext uri="{BB962C8B-B14F-4D97-AF65-F5344CB8AC3E}">
        <p14:creationId xmlns:p14="http://schemas.microsoft.com/office/powerpoint/2010/main" val="3327316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1"/>
          <p:cNvSpPr txBox="1">
            <a:spLocks noGrp="1"/>
          </p:cNvSpPr>
          <p:nvPr>
            <p:ph type="title"/>
          </p:nvPr>
        </p:nvSpPr>
        <p:spPr>
          <a:xfrm>
            <a:off x="4523874" y="2321049"/>
            <a:ext cx="4772300" cy="1920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Technical Analysis</a:t>
            </a:r>
            <a:endParaRPr/>
          </a:p>
        </p:txBody>
      </p:sp>
      <p:sp>
        <p:nvSpPr>
          <p:cNvPr id="979" name="Google Shape;979;p31"/>
          <p:cNvSpPr txBox="1">
            <a:spLocks noGrp="1"/>
          </p:cNvSpPr>
          <p:nvPr>
            <p:ph type="title" idx="2"/>
          </p:nvPr>
        </p:nvSpPr>
        <p:spPr>
          <a:xfrm>
            <a:off x="4523875" y="1307150"/>
            <a:ext cx="1332600" cy="10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grpSp>
        <p:nvGrpSpPr>
          <p:cNvPr id="980" name="Google Shape;980;p31"/>
          <p:cNvGrpSpPr/>
          <p:nvPr/>
        </p:nvGrpSpPr>
        <p:grpSpPr>
          <a:xfrm>
            <a:off x="154335" y="-71473"/>
            <a:ext cx="3624229" cy="5143495"/>
            <a:chOff x="1398250" y="2060000"/>
            <a:chExt cx="346425" cy="491650"/>
          </a:xfrm>
        </p:grpSpPr>
        <p:sp>
          <p:nvSpPr>
            <p:cNvPr id="981" name="Google Shape;981;p31"/>
            <p:cNvSpPr/>
            <p:nvPr/>
          </p:nvSpPr>
          <p:spPr>
            <a:xfrm>
              <a:off x="1668725" y="2360500"/>
              <a:ext cx="16325" cy="16325"/>
            </a:xfrm>
            <a:custGeom>
              <a:avLst/>
              <a:gdLst/>
              <a:ahLst/>
              <a:cxnLst/>
              <a:rect l="l" t="t" r="r" b="b"/>
              <a:pathLst>
                <a:path w="653" h="653" extrusionOk="0">
                  <a:moveTo>
                    <a:pt x="575" y="1"/>
                  </a:moveTo>
                  <a:lnTo>
                    <a:pt x="0" y="576"/>
                  </a:lnTo>
                  <a:lnTo>
                    <a:pt x="69" y="653"/>
                  </a:lnTo>
                  <a:lnTo>
                    <a:pt x="652" y="78"/>
                  </a:lnTo>
                  <a:lnTo>
                    <a:pt x="57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62075" y="2360300"/>
              <a:ext cx="16325" cy="16325"/>
            </a:xfrm>
            <a:custGeom>
              <a:avLst/>
              <a:gdLst/>
              <a:ahLst/>
              <a:cxnLst/>
              <a:rect l="l" t="t" r="r" b="b"/>
              <a:pathLst>
                <a:path w="653" h="653" extrusionOk="0">
                  <a:moveTo>
                    <a:pt x="584" y="0"/>
                  </a:moveTo>
                  <a:lnTo>
                    <a:pt x="0" y="575"/>
                  </a:lnTo>
                  <a:lnTo>
                    <a:pt x="78" y="652"/>
                  </a:lnTo>
                  <a:lnTo>
                    <a:pt x="653" y="78"/>
                  </a:lnTo>
                  <a:lnTo>
                    <a:pt x="58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683950" y="2308400"/>
              <a:ext cx="59225" cy="48275"/>
            </a:xfrm>
            <a:custGeom>
              <a:avLst/>
              <a:gdLst/>
              <a:ahLst/>
              <a:cxnLst/>
              <a:rect l="l" t="t" r="r" b="b"/>
              <a:pathLst>
                <a:path w="2369" h="1931" extrusionOk="0">
                  <a:moveTo>
                    <a:pt x="2334" y="0"/>
                  </a:moveTo>
                  <a:lnTo>
                    <a:pt x="1" y="1888"/>
                  </a:lnTo>
                  <a:lnTo>
                    <a:pt x="35" y="1930"/>
                  </a:lnTo>
                  <a:lnTo>
                    <a:pt x="2369" y="43"/>
                  </a:lnTo>
                  <a:lnTo>
                    <a:pt x="233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679225" y="2304950"/>
              <a:ext cx="65450" cy="53650"/>
            </a:xfrm>
            <a:custGeom>
              <a:avLst/>
              <a:gdLst/>
              <a:ahLst/>
              <a:cxnLst/>
              <a:rect l="l" t="t" r="r" b="b"/>
              <a:pathLst>
                <a:path w="2618" h="2146" extrusionOk="0">
                  <a:moveTo>
                    <a:pt x="2446" y="1"/>
                  </a:moveTo>
                  <a:lnTo>
                    <a:pt x="1" y="1794"/>
                  </a:lnTo>
                  <a:lnTo>
                    <a:pt x="35" y="1837"/>
                  </a:lnTo>
                  <a:lnTo>
                    <a:pt x="2437" y="78"/>
                  </a:lnTo>
                  <a:lnTo>
                    <a:pt x="2549" y="207"/>
                  </a:lnTo>
                  <a:lnTo>
                    <a:pt x="275" y="2103"/>
                  </a:lnTo>
                  <a:lnTo>
                    <a:pt x="301" y="2146"/>
                  </a:lnTo>
                  <a:lnTo>
                    <a:pt x="2618" y="207"/>
                  </a:lnTo>
                  <a:lnTo>
                    <a:pt x="24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685025" y="2308175"/>
              <a:ext cx="57075" cy="47000"/>
            </a:xfrm>
            <a:custGeom>
              <a:avLst/>
              <a:gdLst/>
              <a:ahLst/>
              <a:cxnLst/>
              <a:rect l="l" t="t" r="r" b="b"/>
              <a:pathLst>
                <a:path w="2283" h="1880" extrusionOk="0">
                  <a:moveTo>
                    <a:pt x="2042" y="0"/>
                  </a:moveTo>
                  <a:cubicBezTo>
                    <a:pt x="2042" y="0"/>
                    <a:pt x="2034" y="0"/>
                    <a:pt x="2034" y="18"/>
                  </a:cubicBezTo>
                  <a:lnTo>
                    <a:pt x="1965" y="266"/>
                  </a:lnTo>
                  <a:lnTo>
                    <a:pt x="1648" y="284"/>
                  </a:lnTo>
                  <a:cubicBezTo>
                    <a:pt x="1648" y="284"/>
                    <a:pt x="1639" y="284"/>
                    <a:pt x="1639" y="292"/>
                  </a:cubicBezTo>
                  <a:lnTo>
                    <a:pt x="1571" y="592"/>
                  </a:lnTo>
                  <a:lnTo>
                    <a:pt x="1193" y="627"/>
                  </a:lnTo>
                  <a:cubicBezTo>
                    <a:pt x="1193" y="627"/>
                    <a:pt x="1184" y="627"/>
                    <a:pt x="1184" y="635"/>
                  </a:cubicBezTo>
                  <a:lnTo>
                    <a:pt x="1099" y="970"/>
                  </a:lnTo>
                  <a:lnTo>
                    <a:pt x="704" y="987"/>
                  </a:lnTo>
                  <a:cubicBezTo>
                    <a:pt x="704" y="987"/>
                    <a:pt x="695" y="987"/>
                    <a:pt x="695" y="1004"/>
                  </a:cubicBezTo>
                  <a:lnTo>
                    <a:pt x="592" y="1408"/>
                  </a:lnTo>
                  <a:lnTo>
                    <a:pt x="103" y="1433"/>
                  </a:lnTo>
                  <a:cubicBezTo>
                    <a:pt x="103" y="1433"/>
                    <a:pt x="95" y="1433"/>
                    <a:pt x="95" y="1442"/>
                  </a:cubicBezTo>
                  <a:lnTo>
                    <a:pt x="0" y="1879"/>
                  </a:lnTo>
                  <a:lnTo>
                    <a:pt x="18" y="1879"/>
                  </a:lnTo>
                  <a:lnTo>
                    <a:pt x="112" y="1450"/>
                  </a:lnTo>
                  <a:lnTo>
                    <a:pt x="610" y="1433"/>
                  </a:lnTo>
                  <a:cubicBezTo>
                    <a:pt x="610" y="1433"/>
                    <a:pt x="618" y="1433"/>
                    <a:pt x="618" y="1416"/>
                  </a:cubicBezTo>
                  <a:lnTo>
                    <a:pt x="713" y="1013"/>
                  </a:lnTo>
                  <a:lnTo>
                    <a:pt x="1107" y="987"/>
                  </a:lnTo>
                  <a:cubicBezTo>
                    <a:pt x="1107" y="987"/>
                    <a:pt x="1124" y="987"/>
                    <a:pt x="1124" y="979"/>
                  </a:cubicBezTo>
                  <a:lnTo>
                    <a:pt x="1210" y="644"/>
                  </a:lnTo>
                  <a:lnTo>
                    <a:pt x="1579" y="618"/>
                  </a:lnTo>
                  <a:cubicBezTo>
                    <a:pt x="1579" y="618"/>
                    <a:pt x="1596" y="618"/>
                    <a:pt x="1596" y="601"/>
                  </a:cubicBezTo>
                  <a:lnTo>
                    <a:pt x="1656" y="301"/>
                  </a:lnTo>
                  <a:lnTo>
                    <a:pt x="1982" y="292"/>
                  </a:lnTo>
                  <a:cubicBezTo>
                    <a:pt x="1982" y="292"/>
                    <a:pt x="1991" y="292"/>
                    <a:pt x="1991" y="284"/>
                  </a:cubicBezTo>
                  <a:lnTo>
                    <a:pt x="2051" y="26"/>
                  </a:lnTo>
                  <a:lnTo>
                    <a:pt x="2283" y="43"/>
                  </a:lnTo>
                  <a:lnTo>
                    <a:pt x="2283" y="26"/>
                  </a:lnTo>
                  <a:lnTo>
                    <a:pt x="204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1731575" y="2312025"/>
              <a:ext cx="4300" cy="5175"/>
            </a:xfrm>
            <a:custGeom>
              <a:avLst/>
              <a:gdLst/>
              <a:ahLst/>
              <a:cxnLst/>
              <a:rect l="l" t="t" r="r" b="b"/>
              <a:pathLst>
                <a:path w="172" h="207" extrusionOk="0">
                  <a:moveTo>
                    <a:pt x="9" y="1"/>
                  </a:moveTo>
                  <a:lnTo>
                    <a:pt x="0" y="18"/>
                  </a:lnTo>
                  <a:lnTo>
                    <a:pt x="155" y="207"/>
                  </a:lnTo>
                  <a:lnTo>
                    <a:pt x="172" y="190"/>
                  </a:lnTo>
                  <a:lnTo>
                    <a:pt x="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721050" y="2319750"/>
              <a:ext cx="4975" cy="5600"/>
            </a:xfrm>
            <a:custGeom>
              <a:avLst/>
              <a:gdLst/>
              <a:ahLst/>
              <a:cxnLst/>
              <a:rect l="l" t="t" r="r" b="b"/>
              <a:pathLst>
                <a:path w="199" h="224" extrusionOk="0">
                  <a:moveTo>
                    <a:pt x="27" y="1"/>
                  </a:moveTo>
                  <a:lnTo>
                    <a:pt x="1" y="9"/>
                  </a:lnTo>
                  <a:lnTo>
                    <a:pt x="172" y="224"/>
                  </a:lnTo>
                  <a:lnTo>
                    <a:pt x="198" y="215"/>
                  </a:lnTo>
                  <a:lnTo>
                    <a:pt x="2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709050" y="2328325"/>
              <a:ext cx="5825" cy="6675"/>
            </a:xfrm>
            <a:custGeom>
              <a:avLst/>
              <a:gdLst/>
              <a:ahLst/>
              <a:cxnLst/>
              <a:rect l="l" t="t" r="r" b="b"/>
              <a:pathLst>
                <a:path w="233" h="267" extrusionOk="0">
                  <a:moveTo>
                    <a:pt x="26" y="1"/>
                  </a:moveTo>
                  <a:lnTo>
                    <a:pt x="0" y="18"/>
                  </a:lnTo>
                  <a:lnTo>
                    <a:pt x="206" y="267"/>
                  </a:lnTo>
                  <a:lnTo>
                    <a:pt x="232" y="250"/>
                  </a:lnTo>
                  <a:lnTo>
                    <a:pt x="2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695750" y="2338200"/>
              <a:ext cx="6025" cy="7525"/>
            </a:xfrm>
            <a:custGeom>
              <a:avLst/>
              <a:gdLst/>
              <a:ahLst/>
              <a:cxnLst/>
              <a:rect l="l" t="t" r="r" b="b"/>
              <a:pathLst>
                <a:path w="241" h="301" extrusionOk="0">
                  <a:moveTo>
                    <a:pt x="18" y="1"/>
                  </a:moveTo>
                  <a:lnTo>
                    <a:pt x="0" y="26"/>
                  </a:lnTo>
                  <a:lnTo>
                    <a:pt x="224" y="301"/>
                  </a:lnTo>
                  <a:lnTo>
                    <a:pt x="241" y="284"/>
                  </a:lnTo>
                  <a:lnTo>
                    <a:pt x="1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680300" y="2349575"/>
              <a:ext cx="7100" cy="7950"/>
            </a:xfrm>
            <a:custGeom>
              <a:avLst/>
              <a:gdLst/>
              <a:ahLst/>
              <a:cxnLst/>
              <a:rect l="l" t="t" r="r" b="b"/>
              <a:pathLst>
                <a:path w="284" h="318" extrusionOk="0">
                  <a:moveTo>
                    <a:pt x="26" y="0"/>
                  </a:moveTo>
                  <a:lnTo>
                    <a:pt x="1" y="9"/>
                  </a:lnTo>
                  <a:lnTo>
                    <a:pt x="258" y="318"/>
                  </a:lnTo>
                  <a:lnTo>
                    <a:pt x="284" y="309"/>
                  </a:lnTo>
                  <a:lnTo>
                    <a:pt x="2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682875" y="2351500"/>
              <a:ext cx="8825" cy="6450"/>
            </a:xfrm>
            <a:custGeom>
              <a:avLst/>
              <a:gdLst/>
              <a:ahLst/>
              <a:cxnLst/>
              <a:rect l="l" t="t" r="r" b="b"/>
              <a:pathLst>
                <a:path w="353" h="258" extrusionOk="0">
                  <a:moveTo>
                    <a:pt x="1" y="1"/>
                  </a:moveTo>
                  <a:lnTo>
                    <a:pt x="1"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663575" y="2359650"/>
              <a:ext cx="22125" cy="3450"/>
            </a:xfrm>
            <a:custGeom>
              <a:avLst/>
              <a:gdLst/>
              <a:ahLst/>
              <a:cxnLst/>
              <a:rect l="l" t="t" r="r" b="b"/>
              <a:pathLst>
                <a:path w="885" h="138" extrusionOk="0">
                  <a:moveTo>
                    <a:pt x="1" y="1"/>
                  </a:moveTo>
                  <a:lnTo>
                    <a:pt x="1" y="138"/>
                  </a:lnTo>
                  <a:lnTo>
                    <a:pt x="884" y="138"/>
                  </a:lnTo>
                  <a:lnTo>
                    <a:pt x="8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670650" y="2348275"/>
              <a:ext cx="15475" cy="11400"/>
            </a:xfrm>
            <a:custGeom>
              <a:avLst/>
              <a:gdLst/>
              <a:ahLst/>
              <a:cxnLst/>
              <a:rect l="l" t="t" r="r" b="b"/>
              <a:pathLst>
                <a:path w="619" h="456" extrusionOk="0">
                  <a:moveTo>
                    <a:pt x="1" y="1"/>
                  </a:moveTo>
                  <a:lnTo>
                    <a:pt x="1" y="456"/>
                  </a:lnTo>
                  <a:lnTo>
                    <a:pt x="618" y="456"/>
                  </a:lnTo>
                  <a:lnTo>
                    <a:pt x="61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458300" y="2360725"/>
              <a:ext cx="16325" cy="16325"/>
            </a:xfrm>
            <a:custGeom>
              <a:avLst/>
              <a:gdLst/>
              <a:ahLst/>
              <a:cxnLst/>
              <a:rect l="l" t="t" r="r" b="b"/>
              <a:pathLst>
                <a:path w="653" h="653" extrusionOk="0">
                  <a:moveTo>
                    <a:pt x="69" y="0"/>
                  </a:moveTo>
                  <a:lnTo>
                    <a:pt x="1" y="78"/>
                  </a:lnTo>
                  <a:lnTo>
                    <a:pt x="576" y="653"/>
                  </a:lnTo>
                  <a:lnTo>
                    <a:pt x="653" y="575"/>
                  </a:ln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464950" y="2360075"/>
              <a:ext cx="16325" cy="16325"/>
            </a:xfrm>
            <a:custGeom>
              <a:avLst/>
              <a:gdLst/>
              <a:ahLst/>
              <a:cxnLst/>
              <a:rect l="l" t="t" r="r" b="b"/>
              <a:pathLst>
                <a:path w="653" h="653" extrusionOk="0">
                  <a:moveTo>
                    <a:pt x="78" y="1"/>
                  </a:moveTo>
                  <a:lnTo>
                    <a:pt x="1" y="78"/>
                  </a:lnTo>
                  <a:lnTo>
                    <a:pt x="576" y="653"/>
                  </a:lnTo>
                  <a:lnTo>
                    <a:pt x="653" y="576"/>
                  </a:lnTo>
                  <a:lnTo>
                    <a:pt x="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399750" y="2308175"/>
              <a:ext cx="59225" cy="48275"/>
            </a:xfrm>
            <a:custGeom>
              <a:avLst/>
              <a:gdLst/>
              <a:ahLst/>
              <a:cxnLst/>
              <a:rect l="l" t="t" r="r" b="b"/>
              <a:pathLst>
                <a:path w="2369" h="1931" extrusionOk="0">
                  <a:moveTo>
                    <a:pt x="35" y="0"/>
                  </a:moveTo>
                  <a:lnTo>
                    <a:pt x="1" y="43"/>
                  </a:lnTo>
                  <a:lnTo>
                    <a:pt x="2334" y="1931"/>
                  </a:lnTo>
                  <a:lnTo>
                    <a:pt x="2369" y="1888"/>
                  </a:lnTo>
                  <a:lnTo>
                    <a:pt x="3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398250" y="2304950"/>
              <a:ext cx="65450" cy="53650"/>
            </a:xfrm>
            <a:custGeom>
              <a:avLst/>
              <a:gdLst/>
              <a:ahLst/>
              <a:cxnLst/>
              <a:rect l="l" t="t" r="r" b="b"/>
              <a:pathLst>
                <a:path w="2618" h="2146" extrusionOk="0">
                  <a:moveTo>
                    <a:pt x="189" y="1"/>
                  </a:moveTo>
                  <a:lnTo>
                    <a:pt x="1" y="207"/>
                  </a:lnTo>
                  <a:lnTo>
                    <a:pt x="2334" y="2146"/>
                  </a:lnTo>
                  <a:lnTo>
                    <a:pt x="2360" y="2103"/>
                  </a:lnTo>
                  <a:lnTo>
                    <a:pt x="86" y="207"/>
                  </a:lnTo>
                  <a:lnTo>
                    <a:pt x="198" y="78"/>
                  </a:lnTo>
                  <a:lnTo>
                    <a:pt x="2592" y="1837"/>
                  </a:lnTo>
                  <a:lnTo>
                    <a:pt x="2617" y="1794"/>
                  </a:lnTo>
                  <a:lnTo>
                    <a:pt x="18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401250" y="2308175"/>
              <a:ext cx="57075" cy="47000"/>
            </a:xfrm>
            <a:custGeom>
              <a:avLst/>
              <a:gdLst/>
              <a:ahLst/>
              <a:cxnLst/>
              <a:rect l="l" t="t" r="r" b="b"/>
              <a:pathLst>
                <a:path w="2283" h="1880" extrusionOk="0">
                  <a:moveTo>
                    <a:pt x="232" y="0"/>
                  </a:moveTo>
                  <a:lnTo>
                    <a:pt x="1" y="26"/>
                  </a:lnTo>
                  <a:lnTo>
                    <a:pt x="1" y="43"/>
                  </a:lnTo>
                  <a:lnTo>
                    <a:pt x="224" y="26"/>
                  </a:lnTo>
                  <a:lnTo>
                    <a:pt x="292" y="284"/>
                  </a:lnTo>
                  <a:cubicBezTo>
                    <a:pt x="292" y="292"/>
                    <a:pt x="301" y="292"/>
                    <a:pt x="301" y="292"/>
                  </a:cubicBezTo>
                  <a:lnTo>
                    <a:pt x="618" y="301"/>
                  </a:lnTo>
                  <a:lnTo>
                    <a:pt x="687" y="601"/>
                  </a:lnTo>
                  <a:cubicBezTo>
                    <a:pt x="687" y="618"/>
                    <a:pt x="696" y="618"/>
                    <a:pt x="696" y="618"/>
                  </a:cubicBezTo>
                  <a:lnTo>
                    <a:pt x="1073" y="644"/>
                  </a:lnTo>
                  <a:lnTo>
                    <a:pt x="1159" y="979"/>
                  </a:lnTo>
                  <a:cubicBezTo>
                    <a:pt x="1159" y="987"/>
                    <a:pt x="1167" y="987"/>
                    <a:pt x="1167" y="987"/>
                  </a:cubicBezTo>
                  <a:lnTo>
                    <a:pt x="1571" y="1013"/>
                  </a:lnTo>
                  <a:lnTo>
                    <a:pt x="1665" y="1416"/>
                  </a:lnTo>
                  <a:cubicBezTo>
                    <a:pt x="1665" y="1433"/>
                    <a:pt x="1674" y="1433"/>
                    <a:pt x="1674" y="1433"/>
                  </a:cubicBezTo>
                  <a:lnTo>
                    <a:pt x="2171" y="1450"/>
                  </a:lnTo>
                  <a:lnTo>
                    <a:pt x="2266" y="1879"/>
                  </a:lnTo>
                  <a:lnTo>
                    <a:pt x="2283" y="1879"/>
                  </a:lnTo>
                  <a:lnTo>
                    <a:pt x="2188" y="1442"/>
                  </a:lnTo>
                  <a:cubicBezTo>
                    <a:pt x="2188" y="1433"/>
                    <a:pt x="2180" y="1433"/>
                    <a:pt x="2180" y="1433"/>
                  </a:cubicBezTo>
                  <a:lnTo>
                    <a:pt x="1682" y="1408"/>
                  </a:lnTo>
                  <a:lnTo>
                    <a:pt x="1588" y="1004"/>
                  </a:lnTo>
                  <a:cubicBezTo>
                    <a:pt x="1588" y="987"/>
                    <a:pt x="1579" y="987"/>
                    <a:pt x="1579" y="987"/>
                  </a:cubicBezTo>
                  <a:lnTo>
                    <a:pt x="1185" y="970"/>
                  </a:lnTo>
                  <a:lnTo>
                    <a:pt x="1099" y="635"/>
                  </a:lnTo>
                  <a:cubicBezTo>
                    <a:pt x="1099" y="627"/>
                    <a:pt x="1082" y="627"/>
                    <a:pt x="1082" y="627"/>
                  </a:cubicBezTo>
                  <a:lnTo>
                    <a:pt x="713" y="592"/>
                  </a:lnTo>
                  <a:lnTo>
                    <a:pt x="644" y="292"/>
                  </a:lnTo>
                  <a:cubicBezTo>
                    <a:pt x="644" y="284"/>
                    <a:pt x="636" y="284"/>
                    <a:pt x="636" y="284"/>
                  </a:cubicBezTo>
                  <a:lnTo>
                    <a:pt x="309" y="266"/>
                  </a:lnTo>
                  <a:lnTo>
                    <a:pt x="249" y="18"/>
                  </a:lnTo>
                  <a:cubicBezTo>
                    <a:pt x="249" y="0"/>
                    <a:pt x="232" y="0"/>
                    <a:pt x="232"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407475" y="2312025"/>
              <a:ext cx="4325" cy="5175"/>
            </a:xfrm>
            <a:custGeom>
              <a:avLst/>
              <a:gdLst/>
              <a:ahLst/>
              <a:cxnLst/>
              <a:rect l="l" t="t" r="r" b="b"/>
              <a:pathLst>
                <a:path w="173" h="207" extrusionOk="0">
                  <a:moveTo>
                    <a:pt x="146" y="1"/>
                  </a:moveTo>
                  <a:lnTo>
                    <a:pt x="0" y="190"/>
                  </a:lnTo>
                  <a:lnTo>
                    <a:pt x="9" y="207"/>
                  </a:lnTo>
                  <a:lnTo>
                    <a:pt x="172" y="18"/>
                  </a:lnTo>
                  <a:lnTo>
                    <a:pt x="1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417350" y="2319750"/>
              <a:ext cx="4950" cy="5600"/>
            </a:xfrm>
            <a:custGeom>
              <a:avLst/>
              <a:gdLst/>
              <a:ahLst/>
              <a:cxnLst/>
              <a:rect l="l" t="t" r="r" b="b"/>
              <a:pathLst>
                <a:path w="198" h="224" extrusionOk="0">
                  <a:moveTo>
                    <a:pt x="172" y="1"/>
                  </a:moveTo>
                  <a:lnTo>
                    <a:pt x="0" y="215"/>
                  </a:lnTo>
                  <a:lnTo>
                    <a:pt x="9" y="224"/>
                  </a:lnTo>
                  <a:lnTo>
                    <a:pt x="197" y="9"/>
                  </a:lnTo>
                  <a:lnTo>
                    <a:pt x="17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428500" y="2328325"/>
              <a:ext cx="5800" cy="6675"/>
            </a:xfrm>
            <a:custGeom>
              <a:avLst/>
              <a:gdLst/>
              <a:ahLst/>
              <a:cxnLst/>
              <a:rect l="l" t="t" r="r" b="b"/>
              <a:pathLst>
                <a:path w="232" h="267" extrusionOk="0">
                  <a:moveTo>
                    <a:pt x="206" y="1"/>
                  </a:moveTo>
                  <a:lnTo>
                    <a:pt x="0" y="250"/>
                  </a:lnTo>
                  <a:lnTo>
                    <a:pt x="26" y="267"/>
                  </a:lnTo>
                  <a:lnTo>
                    <a:pt x="232" y="18"/>
                  </a:lnTo>
                  <a:lnTo>
                    <a:pt x="20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1441575" y="2338425"/>
              <a:ext cx="6250" cy="7300"/>
            </a:xfrm>
            <a:custGeom>
              <a:avLst/>
              <a:gdLst/>
              <a:ahLst/>
              <a:cxnLst/>
              <a:rect l="l" t="t" r="r" b="b"/>
              <a:pathLst>
                <a:path w="250" h="292" extrusionOk="0">
                  <a:moveTo>
                    <a:pt x="224" y="0"/>
                  </a:moveTo>
                  <a:lnTo>
                    <a:pt x="1" y="275"/>
                  </a:lnTo>
                  <a:lnTo>
                    <a:pt x="26" y="292"/>
                  </a:lnTo>
                  <a:lnTo>
                    <a:pt x="249" y="17"/>
                  </a:lnTo>
                  <a:lnTo>
                    <a:pt x="22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55950" y="2349575"/>
              <a:ext cx="7100" cy="7950"/>
            </a:xfrm>
            <a:custGeom>
              <a:avLst/>
              <a:gdLst/>
              <a:ahLst/>
              <a:cxnLst/>
              <a:rect l="l" t="t" r="r" b="b"/>
              <a:pathLst>
                <a:path w="284" h="318" extrusionOk="0">
                  <a:moveTo>
                    <a:pt x="258" y="0"/>
                  </a:moveTo>
                  <a:lnTo>
                    <a:pt x="0" y="309"/>
                  </a:lnTo>
                  <a:lnTo>
                    <a:pt x="9" y="318"/>
                  </a:lnTo>
                  <a:lnTo>
                    <a:pt x="284" y="9"/>
                  </a:lnTo>
                  <a:lnTo>
                    <a:pt x="25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51450" y="2351500"/>
              <a:ext cx="8825" cy="6450"/>
            </a:xfrm>
            <a:custGeom>
              <a:avLst/>
              <a:gdLst/>
              <a:ahLst/>
              <a:cxnLst/>
              <a:rect l="l" t="t" r="r" b="b"/>
              <a:pathLst>
                <a:path w="353" h="258" extrusionOk="0">
                  <a:moveTo>
                    <a:pt x="0" y="1"/>
                  </a:moveTo>
                  <a:lnTo>
                    <a:pt x="0"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457225" y="2359650"/>
              <a:ext cx="22350" cy="3450"/>
            </a:xfrm>
            <a:custGeom>
              <a:avLst/>
              <a:gdLst/>
              <a:ahLst/>
              <a:cxnLst/>
              <a:rect l="l" t="t" r="r" b="b"/>
              <a:pathLst>
                <a:path w="894" h="138" extrusionOk="0">
                  <a:moveTo>
                    <a:pt x="1" y="1"/>
                  </a:moveTo>
                  <a:lnTo>
                    <a:pt x="1" y="138"/>
                  </a:lnTo>
                  <a:lnTo>
                    <a:pt x="893" y="138"/>
                  </a:lnTo>
                  <a:lnTo>
                    <a:pt x="8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1457225" y="2348275"/>
              <a:ext cx="15475" cy="11400"/>
            </a:xfrm>
            <a:custGeom>
              <a:avLst/>
              <a:gdLst/>
              <a:ahLst/>
              <a:cxnLst/>
              <a:rect l="l" t="t" r="r" b="b"/>
              <a:pathLst>
                <a:path w="619" h="456" extrusionOk="0">
                  <a:moveTo>
                    <a:pt x="1" y="1"/>
                  </a:moveTo>
                  <a:lnTo>
                    <a:pt x="1" y="456"/>
                  </a:lnTo>
                  <a:lnTo>
                    <a:pt x="619" y="456"/>
                  </a:lnTo>
                  <a:lnTo>
                    <a:pt x="61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639550" y="2300675"/>
              <a:ext cx="25550" cy="16100"/>
            </a:xfrm>
            <a:custGeom>
              <a:avLst/>
              <a:gdLst/>
              <a:ahLst/>
              <a:cxnLst/>
              <a:rect l="l" t="t" r="r" b="b"/>
              <a:pathLst>
                <a:path w="1022" h="644" extrusionOk="0">
                  <a:moveTo>
                    <a:pt x="78" y="0"/>
                  </a:moveTo>
                  <a:cubicBezTo>
                    <a:pt x="35" y="0"/>
                    <a:pt x="1" y="34"/>
                    <a:pt x="1" y="77"/>
                  </a:cubicBezTo>
                  <a:lnTo>
                    <a:pt x="1" y="575"/>
                  </a:lnTo>
                  <a:cubicBezTo>
                    <a:pt x="1" y="618"/>
                    <a:pt x="35" y="644"/>
                    <a:pt x="78" y="644"/>
                  </a:cubicBezTo>
                  <a:cubicBezTo>
                    <a:pt x="121" y="644"/>
                    <a:pt x="155" y="618"/>
                    <a:pt x="155" y="566"/>
                  </a:cubicBezTo>
                  <a:lnTo>
                    <a:pt x="155" y="155"/>
                  </a:lnTo>
                  <a:lnTo>
                    <a:pt x="867" y="155"/>
                  </a:lnTo>
                  <a:lnTo>
                    <a:pt x="867" y="566"/>
                  </a:lnTo>
                  <a:cubicBezTo>
                    <a:pt x="867" y="609"/>
                    <a:pt x="901" y="644"/>
                    <a:pt x="944" y="644"/>
                  </a:cubicBezTo>
                  <a:cubicBezTo>
                    <a:pt x="987" y="644"/>
                    <a:pt x="1022" y="618"/>
                    <a:pt x="1022" y="566"/>
                  </a:cubicBezTo>
                  <a:lnTo>
                    <a:pt x="1022" y="77"/>
                  </a:lnTo>
                  <a:cubicBezTo>
                    <a:pt x="1022" y="34"/>
                    <a:pt x="987" y="0"/>
                    <a:pt x="944"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65950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3805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657575" y="2299175"/>
              <a:ext cx="2375" cy="6875"/>
            </a:xfrm>
            <a:custGeom>
              <a:avLst/>
              <a:gdLst/>
              <a:ahLst/>
              <a:cxnLst/>
              <a:rect l="l" t="t" r="r" b="b"/>
              <a:pathLst>
                <a:path w="95" h="275" extrusionOk="0">
                  <a:moveTo>
                    <a:pt x="0" y="0"/>
                  </a:moveTo>
                  <a:lnTo>
                    <a:pt x="0"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1644475" y="2299175"/>
              <a:ext cx="2400" cy="6875"/>
            </a:xfrm>
            <a:custGeom>
              <a:avLst/>
              <a:gdLst/>
              <a:ahLst/>
              <a:cxnLst/>
              <a:rect l="l" t="t" r="r" b="b"/>
              <a:pathLst>
                <a:path w="96" h="275" extrusionOk="0">
                  <a:moveTo>
                    <a:pt x="1" y="0"/>
                  </a:moveTo>
                  <a:lnTo>
                    <a:pt x="1"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160160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1601600" y="2266125"/>
              <a:ext cx="2575" cy="2175"/>
            </a:xfrm>
            <a:custGeom>
              <a:avLst/>
              <a:gdLst/>
              <a:ahLst/>
              <a:cxnLst/>
              <a:rect l="l" t="t" r="r" b="b"/>
              <a:pathLst>
                <a:path w="103"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0160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601600" y="2268075"/>
              <a:ext cx="2575" cy="43125"/>
            </a:xfrm>
            <a:custGeom>
              <a:avLst/>
              <a:gdLst/>
              <a:ahLst/>
              <a:cxnLst/>
              <a:rect l="l" t="t" r="r" b="b"/>
              <a:pathLst>
                <a:path w="103"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160160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1601600" y="2283925"/>
              <a:ext cx="2575" cy="2175"/>
            </a:xfrm>
            <a:custGeom>
              <a:avLst/>
              <a:gdLst/>
              <a:ahLst/>
              <a:cxnLst/>
              <a:rect l="l" t="t" r="r" b="b"/>
              <a:pathLst>
                <a:path w="103"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60160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01600" y="2288450"/>
              <a:ext cx="2575" cy="2150"/>
            </a:xfrm>
            <a:custGeom>
              <a:avLst/>
              <a:gdLst/>
              <a:ahLst/>
              <a:cxnLst/>
              <a:rect l="l" t="t" r="r" b="b"/>
              <a:pathLst>
                <a:path w="103"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0160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601600" y="2292950"/>
              <a:ext cx="2575" cy="2175"/>
            </a:xfrm>
            <a:custGeom>
              <a:avLst/>
              <a:gdLst/>
              <a:ahLst/>
              <a:cxnLst/>
              <a:rect l="l" t="t" r="r" b="b"/>
              <a:pathLst>
                <a:path w="103"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61125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611250" y="2266125"/>
              <a:ext cx="2600" cy="2175"/>
            </a:xfrm>
            <a:custGeom>
              <a:avLst/>
              <a:gdLst/>
              <a:ahLst/>
              <a:cxnLst/>
              <a:rect l="l" t="t" r="r" b="b"/>
              <a:pathLst>
                <a:path w="104"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61125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1611250" y="2268075"/>
              <a:ext cx="2600" cy="43125"/>
            </a:xfrm>
            <a:custGeom>
              <a:avLst/>
              <a:gdLst/>
              <a:ahLst/>
              <a:cxnLst/>
              <a:rect l="l" t="t" r="r" b="b"/>
              <a:pathLst>
                <a:path w="104"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161125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1611250" y="2283925"/>
              <a:ext cx="2600" cy="2175"/>
            </a:xfrm>
            <a:custGeom>
              <a:avLst/>
              <a:gdLst/>
              <a:ahLst/>
              <a:cxnLst/>
              <a:rect l="l" t="t" r="r" b="b"/>
              <a:pathLst>
                <a:path w="104"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161125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1611250" y="2288450"/>
              <a:ext cx="2600" cy="2150"/>
            </a:xfrm>
            <a:custGeom>
              <a:avLst/>
              <a:gdLst/>
              <a:ahLst/>
              <a:cxnLst/>
              <a:rect l="l" t="t" r="r" b="b"/>
              <a:pathLst>
                <a:path w="104"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161125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1611250" y="2292950"/>
              <a:ext cx="2600" cy="2175"/>
            </a:xfrm>
            <a:custGeom>
              <a:avLst/>
              <a:gdLst/>
              <a:ahLst/>
              <a:cxnLst/>
              <a:rect l="l" t="t" r="r" b="b"/>
              <a:pathLst>
                <a:path w="104"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1621325" y="2266125"/>
              <a:ext cx="5175" cy="2175"/>
            </a:xfrm>
            <a:custGeom>
              <a:avLst/>
              <a:gdLst/>
              <a:ahLst/>
              <a:cxnLst/>
              <a:rect l="l" t="t" r="r" b="b"/>
              <a:pathLst>
                <a:path w="207" h="87" extrusionOk="0">
                  <a:moveTo>
                    <a:pt x="0" y="1"/>
                  </a:moveTo>
                  <a:lnTo>
                    <a:pt x="0" y="87"/>
                  </a:lnTo>
                  <a:lnTo>
                    <a:pt x="206" y="87"/>
                  </a:lnTo>
                  <a:lnTo>
                    <a:pt x="206"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621325" y="2266125"/>
              <a:ext cx="2800" cy="2175"/>
            </a:xfrm>
            <a:custGeom>
              <a:avLst/>
              <a:gdLst/>
              <a:ahLst/>
              <a:cxnLst/>
              <a:rect l="l" t="t" r="r" b="b"/>
              <a:pathLst>
                <a:path w="112" h="87" extrusionOk="0">
                  <a:moveTo>
                    <a:pt x="0" y="1"/>
                  </a:moveTo>
                  <a:lnTo>
                    <a:pt x="0" y="87"/>
                  </a:lnTo>
                  <a:lnTo>
                    <a:pt x="112" y="87"/>
                  </a:lnTo>
                  <a:lnTo>
                    <a:pt x="11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1621325" y="2268075"/>
              <a:ext cx="5175" cy="43125"/>
            </a:xfrm>
            <a:custGeom>
              <a:avLst/>
              <a:gdLst/>
              <a:ahLst/>
              <a:cxnLst/>
              <a:rect l="l" t="t" r="r" b="b"/>
              <a:pathLst>
                <a:path w="207" h="1725" extrusionOk="0">
                  <a:moveTo>
                    <a:pt x="0" y="0"/>
                  </a:moveTo>
                  <a:lnTo>
                    <a:pt x="0" y="1725"/>
                  </a:lnTo>
                  <a:lnTo>
                    <a:pt x="206" y="1725"/>
                  </a:lnTo>
                  <a:lnTo>
                    <a:pt x="20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1621325" y="2268075"/>
              <a:ext cx="2800" cy="43125"/>
            </a:xfrm>
            <a:custGeom>
              <a:avLst/>
              <a:gdLst/>
              <a:ahLst/>
              <a:cxnLst/>
              <a:rect l="l" t="t" r="r" b="b"/>
              <a:pathLst>
                <a:path w="112" h="1725" extrusionOk="0">
                  <a:moveTo>
                    <a:pt x="0" y="0"/>
                  </a:moveTo>
                  <a:lnTo>
                    <a:pt x="0" y="1725"/>
                  </a:lnTo>
                  <a:lnTo>
                    <a:pt x="112" y="1725"/>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1621325" y="2283925"/>
              <a:ext cx="5175" cy="2175"/>
            </a:xfrm>
            <a:custGeom>
              <a:avLst/>
              <a:gdLst/>
              <a:ahLst/>
              <a:cxnLst/>
              <a:rect l="l" t="t" r="r" b="b"/>
              <a:pathLst>
                <a:path w="207" h="87" extrusionOk="0">
                  <a:moveTo>
                    <a:pt x="0" y="1"/>
                  </a:moveTo>
                  <a:lnTo>
                    <a:pt x="0" y="87"/>
                  </a:lnTo>
                  <a:lnTo>
                    <a:pt x="206" y="87"/>
                  </a:lnTo>
                  <a:lnTo>
                    <a:pt x="20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1621325" y="2283925"/>
              <a:ext cx="2800" cy="2175"/>
            </a:xfrm>
            <a:custGeom>
              <a:avLst/>
              <a:gdLst/>
              <a:ahLst/>
              <a:cxnLst/>
              <a:rect l="l" t="t" r="r" b="b"/>
              <a:pathLst>
                <a:path w="112" h="87" extrusionOk="0">
                  <a:moveTo>
                    <a:pt x="0" y="1"/>
                  </a:moveTo>
                  <a:lnTo>
                    <a:pt x="0" y="87"/>
                  </a:lnTo>
                  <a:lnTo>
                    <a:pt x="112" y="87"/>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1621325" y="2288450"/>
              <a:ext cx="5175" cy="2150"/>
            </a:xfrm>
            <a:custGeom>
              <a:avLst/>
              <a:gdLst/>
              <a:ahLst/>
              <a:cxnLst/>
              <a:rect l="l" t="t" r="r" b="b"/>
              <a:pathLst>
                <a:path w="207" h="86"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1621325" y="2288450"/>
              <a:ext cx="2800" cy="2150"/>
            </a:xfrm>
            <a:custGeom>
              <a:avLst/>
              <a:gdLst/>
              <a:ahLst/>
              <a:cxnLst/>
              <a:rect l="l" t="t" r="r" b="b"/>
              <a:pathLst>
                <a:path w="112" h="86"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1621325" y="2292950"/>
              <a:ext cx="5175" cy="2175"/>
            </a:xfrm>
            <a:custGeom>
              <a:avLst/>
              <a:gdLst/>
              <a:ahLst/>
              <a:cxnLst/>
              <a:rect l="l" t="t" r="r" b="b"/>
              <a:pathLst>
                <a:path w="207" h="87"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1621325" y="2292950"/>
              <a:ext cx="2800" cy="2175"/>
            </a:xfrm>
            <a:custGeom>
              <a:avLst/>
              <a:gdLst/>
              <a:ahLst/>
              <a:cxnLst/>
              <a:rect l="l" t="t" r="r" b="b"/>
              <a:pathLst>
                <a:path w="112" h="87"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1631175" y="2266125"/>
              <a:ext cx="5175" cy="2175"/>
            </a:xfrm>
            <a:custGeom>
              <a:avLst/>
              <a:gdLst/>
              <a:ahLst/>
              <a:cxnLst/>
              <a:rect l="l" t="t" r="r" b="b"/>
              <a:pathLst>
                <a:path w="207" h="87" extrusionOk="0">
                  <a:moveTo>
                    <a:pt x="1" y="1"/>
                  </a:moveTo>
                  <a:lnTo>
                    <a:pt x="1" y="87"/>
                  </a:lnTo>
                  <a:lnTo>
                    <a:pt x="207" y="87"/>
                  </a:lnTo>
                  <a:lnTo>
                    <a:pt x="20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1631175" y="2266125"/>
              <a:ext cx="2825" cy="2175"/>
            </a:xfrm>
            <a:custGeom>
              <a:avLst/>
              <a:gdLst/>
              <a:ahLst/>
              <a:cxnLst/>
              <a:rect l="l" t="t" r="r" b="b"/>
              <a:pathLst>
                <a:path w="113" h="87" extrusionOk="0">
                  <a:moveTo>
                    <a:pt x="1" y="1"/>
                  </a:moveTo>
                  <a:lnTo>
                    <a:pt x="1" y="87"/>
                  </a:lnTo>
                  <a:lnTo>
                    <a:pt x="113" y="87"/>
                  </a:lnTo>
                  <a:lnTo>
                    <a:pt x="11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1631175" y="2268075"/>
              <a:ext cx="5175" cy="43125"/>
            </a:xfrm>
            <a:custGeom>
              <a:avLst/>
              <a:gdLst/>
              <a:ahLst/>
              <a:cxnLst/>
              <a:rect l="l" t="t" r="r" b="b"/>
              <a:pathLst>
                <a:path w="207" h="1725" extrusionOk="0">
                  <a:moveTo>
                    <a:pt x="1" y="0"/>
                  </a:moveTo>
                  <a:lnTo>
                    <a:pt x="1" y="1725"/>
                  </a:lnTo>
                  <a:lnTo>
                    <a:pt x="207" y="1725"/>
                  </a:lnTo>
                  <a:lnTo>
                    <a:pt x="20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1631175" y="2268075"/>
              <a:ext cx="2825" cy="43125"/>
            </a:xfrm>
            <a:custGeom>
              <a:avLst/>
              <a:gdLst/>
              <a:ahLst/>
              <a:cxnLst/>
              <a:rect l="l" t="t" r="r" b="b"/>
              <a:pathLst>
                <a:path w="113" h="1725" extrusionOk="0">
                  <a:moveTo>
                    <a:pt x="1" y="0"/>
                  </a:moveTo>
                  <a:lnTo>
                    <a:pt x="1" y="1725"/>
                  </a:lnTo>
                  <a:lnTo>
                    <a:pt x="113" y="1725"/>
                  </a:lnTo>
                  <a:lnTo>
                    <a:pt x="11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1631175" y="2283925"/>
              <a:ext cx="5175" cy="2175"/>
            </a:xfrm>
            <a:custGeom>
              <a:avLst/>
              <a:gdLst/>
              <a:ahLst/>
              <a:cxnLst/>
              <a:rect l="l" t="t" r="r" b="b"/>
              <a:pathLst>
                <a:path w="207" h="87" extrusionOk="0">
                  <a:moveTo>
                    <a:pt x="1" y="1"/>
                  </a:moveTo>
                  <a:lnTo>
                    <a:pt x="1" y="87"/>
                  </a:lnTo>
                  <a:lnTo>
                    <a:pt x="207" y="87"/>
                  </a:lnTo>
                  <a:lnTo>
                    <a:pt x="20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1631175" y="2283925"/>
              <a:ext cx="2825" cy="2175"/>
            </a:xfrm>
            <a:custGeom>
              <a:avLst/>
              <a:gdLst/>
              <a:ahLst/>
              <a:cxnLst/>
              <a:rect l="l" t="t" r="r" b="b"/>
              <a:pathLst>
                <a:path w="113" h="87" extrusionOk="0">
                  <a:moveTo>
                    <a:pt x="1" y="1"/>
                  </a:moveTo>
                  <a:lnTo>
                    <a:pt x="1" y="87"/>
                  </a:lnTo>
                  <a:lnTo>
                    <a:pt x="113" y="87"/>
                  </a:lnTo>
                  <a:lnTo>
                    <a:pt x="11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1631175" y="2288450"/>
              <a:ext cx="5175" cy="2150"/>
            </a:xfrm>
            <a:custGeom>
              <a:avLst/>
              <a:gdLst/>
              <a:ahLst/>
              <a:cxnLst/>
              <a:rect l="l" t="t" r="r" b="b"/>
              <a:pathLst>
                <a:path w="207" h="86"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1631175" y="2288450"/>
              <a:ext cx="2825" cy="2150"/>
            </a:xfrm>
            <a:custGeom>
              <a:avLst/>
              <a:gdLst/>
              <a:ahLst/>
              <a:cxnLst/>
              <a:rect l="l" t="t" r="r" b="b"/>
              <a:pathLst>
                <a:path w="113" h="86"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1631175" y="2292950"/>
              <a:ext cx="5175" cy="2175"/>
            </a:xfrm>
            <a:custGeom>
              <a:avLst/>
              <a:gdLst/>
              <a:ahLst/>
              <a:cxnLst/>
              <a:rect l="l" t="t" r="r" b="b"/>
              <a:pathLst>
                <a:path w="207" h="87"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1631175" y="2292950"/>
              <a:ext cx="2825" cy="2175"/>
            </a:xfrm>
            <a:custGeom>
              <a:avLst/>
              <a:gdLst/>
              <a:ahLst/>
              <a:cxnLst/>
              <a:rect l="l" t="t" r="r" b="b"/>
              <a:pathLst>
                <a:path w="113" h="87"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1553125" y="2348725"/>
              <a:ext cx="112825" cy="25525"/>
            </a:xfrm>
            <a:custGeom>
              <a:avLst/>
              <a:gdLst/>
              <a:ahLst/>
              <a:cxnLst/>
              <a:rect l="l" t="t" r="r" b="b"/>
              <a:pathLst>
                <a:path w="4513" h="1021" extrusionOk="0">
                  <a:moveTo>
                    <a:pt x="0" y="0"/>
                  </a:moveTo>
                  <a:lnTo>
                    <a:pt x="0" y="1021"/>
                  </a:lnTo>
                  <a:lnTo>
                    <a:pt x="4513" y="1021"/>
                  </a:lnTo>
                  <a:lnTo>
                    <a:pt x="4513"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1553125" y="2314825"/>
              <a:ext cx="112825" cy="33925"/>
            </a:xfrm>
            <a:custGeom>
              <a:avLst/>
              <a:gdLst/>
              <a:ahLst/>
              <a:cxnLst/>
              <a:rect l="l" t="t" r="r" b="b"/>
              <a:pathLst>
                <a:path w="4513" h="1357" extrusionOk="0">
                  <a:moveTo>
                    <a:pt x="0" y="0"/>
                  </a:moveTo>
                  <a:lnTo>
                    <a:pt x="0" y="1356"/>
                  </a:lnTo>
                  <a:lnTo>
                    <a:pt x="4513" y="1356"/>
                  </a:lnTo>
                  <a:lnTo>
                    <a:pt x="451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16545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1650925"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16468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16545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1650925"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16468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16545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1650925"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16468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16382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16342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16305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16382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16342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16305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16382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16342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16305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16219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16179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1614025" y="2324050"/>
              <a:ext cx="2175" cy="3675"/>
            </a:xfrm>
            <a:custGeom>
              <a:avLst/>
              <a:gdLst/>
              <a:ahLst/>
              <a:cxnLst/>
              <a:rect l="l" t="t" r="r" b="b"/>
              <a:pathLst>
                <a:path w="87" h="147"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16219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16179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1614025" y="2330050"/>
              <a:ext cx="2175" cy="3675"/>
            </a:xfrm>
            <a:custGeom>
              <a:avLst/>
              <a:gdLst/>
              <a:ahLst/>
              <a:cxnLst/>
              <a:rect l="l" t="t" r="r" b="b"/>
              <a:pathLst>
                <a:path w="87" h="147" extrusionOk="0">
                  <a:moveTo>
                    <a:pt x="1" y="1"/>
                  </a:moveTo>
                  <a:lnTo>
                    <a:pt x="1"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16219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16179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1614025" y="2335625"/>
              <a:ext cx="2175" cy="3675"/>
            </a:xfrm>
            <a:custGeom>
              <a:avLst/>
              <a:gdLst/>
              <a:ahLst/>
              <a:cxnLst/>
              <a:rect l="l" t="t" r="r" b="b"/>
              <a:pathLst>
                <a:path w="87" h="147" extrusionOk="0">
                  <a:moveTo>
                    <a:pt x="1" y="1"/>
                  </a:moveTo>
                  <a:lnTo>
                    <a:pt x="1"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1605225"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16016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1597500"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1605225"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6016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1597500"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1605225"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16016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1597500"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16545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650925"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6468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6545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1650925"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16468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16545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1650925"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16468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6382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16342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16305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16382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16342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6305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6382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6342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6305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6219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6179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614025" y="2352150"/>
              <a:ext cx="2175" cy="3875"/>
            </a:xfrm>
            <a:custGeom>
              <a:avLst/>
              <a:gdLst/>
              <a:ahLst/>
              <a:cxnLst/>
              <a:rect l="l" t="t" r="r" b="b"/>
              <a:pathLst>
                <a:path w="87" h="155" extrusionOk="0">
                  <a:moveTo>
                    <a:pt x="1" y="0"/>
                  </a:moveTo>
                  <a:lnTo>
                    <a:pt x="1"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16219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16179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1614025" y="2358150"/>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16219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16179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614025" y="2363725"/>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1605225"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16016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1597500"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1605225"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16016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1597500"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1605225"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16016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97500"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592575" y="2310950"/>
              <a:ext cx="77250" cy="4325"/>
            </a:xfrm>
            <a:custGeom>
              <a:avLst/>
              <a:gdLst/>
              <a:ahLst/>
              <a:cxnLst/>
              <a:rect l="l" t="t" r="r" b="b"/>
              <a:pathLst>
                <a:path w="3090" h="173" extrusionOk="0">
                  <a:moveTo>
                    <a:pt x="1" y="1"/>
                  </a:moveTo>
                  <a:lnTo>
                    <a:pt x="1" y="173"/>
                  </a:lnTo>
                  <a:lnTo>
                    <a:pt x="3089" y="173"/>
                  </a:lnTo>
                  <a:lnTo>
                    <a:pt x="308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541750" y="2379175"/>
              <a:ext cx="1300" cy="60925"/>
            </a:xfrm>
            <a:custGeom>
              <a:avLst/>
              <a:gdLst/>
              <a:ahLst/>
              <a:cxnLst/>
              <a:rect l="l" t="t" r="r" b="b"/>
              <a:pathLst>
                <a:path w="52" h="2437" extrusionOk="0">
                  <a:moveTo>
                    <a:pt x="0" y="0"/>
                  </a:moveTo>
                  <a:lnTo>
                    <a:pt x="0" y="2437"/>
                  </a:lnTo>
                  <a:lnTo>
                    <a:pt x="52" y="2437"/>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1553125" y="2379175"/>
              <a:ext cx="1300" cy="60925"/>
            </a:xfrm>
            <a:custGeom>
              <a:avLst/>
              <a:gdLst/>
              <a:ahLst/>
              <a:cxnLst/>
              <a:rect l="l" t="t" r="r" b="b"/>
              <a:pathLst>
                <a:path w="52" h="2437" extrusionOk="0">
                  <a:moveTo>
                    <a:pt x="0" y="0"/>
                  </a:moveTo>
                  <a:lnTo>
                    <a:pt x="0" y="2437"/>
                  </a:lnTo>
                  <a:lnTo>
                    <a:pt x="51" y="2437"/>
                  </a:lnTo>
                  <a:lnTo>
                    <a:pt x="5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1542400" y="2385400"/>
              <a:ext cx="11175" cy="1525"/>
            </a:xfrm>
            <a:custGeom>
              <a:avLst/>
              <a:gdLst/>
              <a:ahLst/>
              <a:cxnLst/>
              <a:rect l="l" t="t" r="r" b="b"/>
              <a:pathLst>
                <a:path w="447" h="61" extrusionOk="0">
                  <a:moveTo>
                    <a:pt x="0" y="0"/>
                  </a:moveTo>
                  <a:lnTo>
                    <a:pt x="0" y="60"/>
                  </a:lnTo>
                  <a:lnTo>
                    <a:pt x="446" y="60"/>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42400" y="239160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542400" y="239782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542400" y="2403825"/>
              <a:ext cx="11175" cy="1550"/>
            </a:xfrm>
            <a:custGeom>
              <a:avLst/>
              <a:gdLst/>
              <a:ahLst/>
              <a:cxnLst/>
              <a:rect l="l" t="t" r="r" b="b"/>
              <a:pathLst>
                <a:path w="447" h="62" extrusionOk="0">
                  <a:moveTo>
                    <a:pt x="0" y="1"/>
                  </a:moveTo>
                  <a:lnTo>
                    <a:pt x="0" y="61"/>
                  </a:lnTo>
                  <a:lnTo>
                    <a:pt x="446" y="61"/>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1542400" y="241005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1542400" y="241627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542400" y="2422500"/>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542400" y="2428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542400" y="2434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566200" y="2386900"/>
              <a:ext cx="5375" cy="163675"/>
            </a:xfrm>
            <a:custGeom>
              <a:avLst/>
              <a:gdLst/>
              <a:ahLst/>
              <a:cxnLst/>
              <a:rect l="l" t="t" r="r" b="b"/>
              <a:pathLst>
                <a:path w="215" h="6547" extrusionOk="0">
                  <a:moveTo>
                    <a:pt x="0" y="0"/>
                  </a:moveTo>
                  <a:lnTo>
                    <a:pt x="0" y="6546"/>
                  </a:lnTo>
                  <a:lnTo>
                    <a:pt x="215" y="6546"/>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535300"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545400" y="2398050"/>
              <a:ext cx="2800" cy="42275"/>
            </a:xfrm>
            <a:custGeom>
              <a:avLst/>
              <a:gdLst/>
              <a:ahLst/>
              <a:cxnLst/>
              <a:rect l="l" t="t" r="r" b="b"/>
              <a:pathLst>
                <a:path w="112" h="1691" extrusionOk="0">
                  <a:moveTo>
                    <a:pt x="0" y="0"/>
                  </a:moveTo>
                  <a:lnTo>
                    <a:pt x="0"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555675"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5895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5792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599650" y="2397825"/>
              <a:ext cx="2825" cy="42275"/>
            </a:xfrm>
            <a:custGeom>
              <a:avLst/>
              <a:gdLst/>
              <a:ahLst/>
              <a:cxnLst/>
              <a:rect l="l" t="t" r="r" b="b"/>
              <a:pathLst>
                <a:path w="113" h="1691" extrusionOk="0">
                  <a:moveTo>
                    <a:pt x="1" y="1"/>
                  </a:moveTo>
                  <a:lnTo>
                    <a:pt x="1" y="1691"/>
                  </a:lnTo>
                  <a:lnTo>
                    <a:pt x="112" y="1691"/>
                  </a:lnTo>
                  <a:lnTo>
                    <a:pt x="11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4514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443075" y="2060000"/>
              <a:ext cx="18250" cy="81325"/>
            </a:xfrm>
            <a:custGeom>
              <a:avLst/>
              <a:gdLst/>
              <a:ahLst/>
              <a:cxnLst/>
              <a:rect l="l" t="t" r="r" b="b"/>
              <a:pathLst>
                <a:path w="730" h="3253" extrusionOk="0">
                  <a:moveTo>
                    <a:pt x="1" y="1"/>
                  </a:moveTo>
                  <a:lnTo>
                    <a:pt x="1" y="3252"/>
                  </a:lnTo>
                  <a:lnTo>
                    <a:pt x="86" y="3252"/>
                  </a:lnTo>
                  <a:lnTo>
                    <a:pt x="86"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443300" y="20602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443300" y="2076100"/>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443300" y="2091975"/>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443300" y="2107625"/>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451450" y="20604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451450" y="20763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451450" y="20921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2"/>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451450" y="2107850"/>
              <a:ext cx="9675" cy="17375"/>
            </a:xfrm>
            <a:custGeom>
              <a:avLst/>
              <a:gdLst/>
              <a:ahLst/>
              <a:cxnLst/>
              <a:rect l="l" t="t" r="r" b="b"/>
              <a:pathLst>
                <a:path w="387" h="695"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4593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4514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4430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443300" y="2139375"/>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443300" y="2155250"/>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443300" y="2170900"/>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443300" y="218677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1451450" y="21395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1451450" y="2155250"/>
              <a:ext cx="9675" cy="17400"/>
            </a:xfrm>
            <a:custGeom>
              <a:avLst/>
              <a:gdLst/>
              <a:ahLst/>
              <a:cxnLst/>
              <a:rect l="l" t="t" r="r" b="b"/>
              <a:pathLst>
                <a:path w="387" h="696" extrusionOk="0">
                  <a:moveTo>
                    <a:pt x="52" y="0"/>
                  </a:moveTo>
                  <a:lnTo>
                    <a:pt x="0" y="60"/>
                  </a:lnTo>
                  <a:lnTo>
                    <a:pt x="301" y="352"/>
                  </a:lnTo>
                  <a:lnTo>
                    <a:pt x="9" y="644"/>
                  </a:lnTo>
                  <a:lnTo>
                    <a:pt x="60" y="695"/>
                  </a:lnTo>
                  <a:lnTo>
                    <a:pt x="378" y="378"/>
                  </a:lnTo>
                  <a:cubicBezTo>
                    <a:pt x="386" y="369"/>
                    <a:pt x="386" y="360"/>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1451450" y="2171125"/>
              <a:ext cx="9675" cy="17375"/>
            </a:xfrm>
            <a:custGeom>
              <a:avLst/>
              <a:gdLst/>
              <a:ahLst/>
              <a:cxnLst/>
              <a:rect l="l" t="t" r="r" b="b"/>
              <a:pathLst>
                <a:path w="387" h="695" extrusionOk="0">
                  <a:moveTo>
                    <a:pt x="52" y="0"/>
                  </a:moveTo>
                  <a:lnTo>
                    <a:pt x="0" y="60"/>
                  </a:lnTo>
                  <a:lnTo>
                    <a:pt x="301" y="352"/>
                  </a:lnTo>
                  <a:lnTo>
                    <a:pt x="9" y="635"/>
                  </a:lnTo>
                  <a:lnTo>
                    <a:pt x="60" y="695"/>
                  </a:lnTo>
                  <a:lnTo>
                    <a:pt x="378" y="386"/>
                  </a:lnTo>
                  <a:cubicBezTo>
                    <a:pt x="386" y="378"/>
                    <a:pt x="386" y="369"/>
                    <a:pt x="386" y="360"/>
                  </a:cubicBezTo>
                  <a:cubicBezTo>
                    <a:pt x="386" y="352"/>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1451450" y="21869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14593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4514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14430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443300" y="21865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1443300" y="220242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451450" y="218677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451450" y="220265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4593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14514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4430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443300" y="2233950"/>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443300" y="22498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443300" y="2265700"/>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1451450" y="22341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1451450" y="22500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1451450" y="2265925"/>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14593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14514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4430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443300" y="2297225"/>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443300" y="231310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443300" y="232897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451450" y="2297225"/>
              <a:ext cx="9675" cy="17400"/>
            </a:xfrm>
            <a:custGeom>
              <a:avLst/>
              <a:gdLst/>
              <a:ahLst/>
              <a:cxnLst/>
              <a:rect l="l" t="t" r="r" b="b"/>
              <a:pathLst>
                <a:path w="387" h="696" extrusionOk="0">
                  <a:moveTo>
                    <a:pt x="52" y="1"/>
                  </a:moveTo>
                  <a:lnTo>
                    <a:pt x="0" y="61"/>
                  </a:lnTo>
                  <a:lnTo>
                    <a:pt x="301" y="353"/>
                  </a:lnTo>
                  <a:lnTo>
                    <a:pt x="9" y="644"/>
                  </a:lnTo>
                  <a:lnTo>
                    <a:pt x="60" y="696"/>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451450" y="231332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451450" y="232920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4593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4514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4430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443300" y="2360300"/>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451450" y="23605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6"/>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4593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4514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4430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443300" y="2391825"/>
              <a:ext cx="9675" cy="17625"/>
            </a:xfrm>
            <a:custGeom>
              <a:avLst/>
              <a:gdLst/>
              <a:ahLst/>
              <a:cxnLst/>
              <a:rect l="l" t="t" r="r" b="b"/>
              <a:pathLst>
                <a:path w="387" h="705" extrusionOk="0">
                  <a:moveTo>
                    <a:pt x="335" y="1"/>
                  </a:moveTo>
                  <a:lnTo>
                    <a:pt x="17" y="327"/>
                  </a:lnTo>
                  <a:cubicBezTo>
                    <a:pt x="0" y="335"/>
                    <a:pt x="0" y="344"/>
                    <a:pt x="0" y="361"/>
                  </a:cubicBezTo>
                  <a:cubicBezTo>
                    <a:pt x="0" y="369"/>
                    <a:pt x="0" y="378"/>
                    <a:pt x="17"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443300" y="24077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443300" y="2423575"/>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443300" y="2439450"/>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451450" y="2392050"/>
              <a:ext cx="9675" cy="17400"/>
            </a:xfrm>
            <a:custGeom>
              <a:avLst/>
              <a:gdLst/>
              <a:ahLst/>
              <a:cxnLst/>
              <a:rect l="l" t="t" r="r" b="b"/>
              <a:pathLst>
                <a:path w="387" h="696"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451450" y="2407925"/>
              <a:ext cx="9675" cy="17175"/>
            </a:xfrm>
            <a:custGeom>
              <a:avLst/>
              <a:gdLst/>
              <a:ahLst/>
              <a:cxnLst/>
              <a:rect l="l" t="t" r="r" b="b"/>
              <a:pathLst>
                <a:path w="387" h="687" extrusionOk="0">
                  <a:moveTo>
                    <a:pt x="52" y="0"/>
                  </a:moveTo>
                  <a:lnTo>
                    <a:pt x="0" y="60"/>
                  </a:lnTo>
                  <a:lnTo>
                    <a:pt x="301" y="343"/>
                  </a:lnTo>
                  <a:lnTo>
                    <a:pt x="9" y="635"/>
                  </a:lnTo>
                  <a:lnTo>
                    <a:pt x="60" y="686"/>
                  </a:lnTo>
                  <a:lnTo>
                    <a:pt x="378" y="386"/>
                  </a:lnTo>
                  <a:cubicBezTo>
                    <a:pt x="386" y="378"/>
                    <a:pt x="386" y="369"/>
                    <a:pt x="386" y="352"/>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451450" y="2424000"/>
              <a:ext cx="9675" cy="16975"/>
            </a:xfrm>
            <a:custGeom>
              <a:avLst/>
              <a:gdLst/>
              <a:ahLst/>
              <a:cxnLst/>
              <a:rect l="l" t="t" r="r" b="b"/>
              <a:pathLst>
                <a:path w="387" h="679" extrusionOk="0">
                  <a:moveTo>
                    <a:pt x="52" y="0"/>
                  </a:moveTo>
                  <a:lnTo>
                    <a:pt x="0" y="61"/>
                  </a:lnTo>
                  <a:lnTo>
                    <a:pt x="301" y="344"/>
                  </a:lnTo>
                  <a:lnTo>
                    <a:pt x="9" y="627"/>
                  </a:lnTo>
                  <a:lnTo>
                    <a:pt x="60" y="678"/>
                  </a:lnTo>
                  <a:lnTo>
                    <a:pt x="378" y="387"/>
                  </a:lnTo>
                  <a:cubicBezTo>
                    <a:pt x="386" y="378"/>
                    <a:pt x="386" y="369"/>
                    <a:pt x="386" y="352"/>
                  </a:cubicBezTo>
                  <a:cubicBezTo>
                    <a:pt x="386" y="344"/>
                    <a:pt x="386" y="335"/>
                    <a:pt x="378"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451450" y="2439450"/>
              <a:ext cx="9675" cy="17400"/>
            </a:xfrm>
            <a:custGeom>
              <a:avLst/>
              <a:gdLst/>
              <a:ahLst/>
              <a:cxnLst/>
              <a:rect l="l" t="t" r="r" b="b"/>
              <a:pathLst>
                <a:path w="387" h="696" extrusionOk="0">
                  <a:moveTo>
                    <a:pt x="52" y="0"/>
                  </a:moveTo>
                  <a:lnTo>
                    <a:pt x="0" y="69"/>
                  </a:lnTo>
                  <a:lnTo>
                    <a:pt x="301" y="361"/>
                  </a:lnTo>
                  <a:lnTo>
                    <a:pt x="9" y="644"/>
                  </a:lnTo>
                  <a:lnTo>
                    <a:pt x="60" y="695"/>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4593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4514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4430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443300" y="2439025"/>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443300" y="2454875"/>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443300" y="24707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443300" y="2486625"/>
              <a:ext cx="9675" cy="17400"/>
            </a:xfrm>
            <a:custGeom>
              <a:avLst/>
              <a:gdLst/>
              <a:ahLst/>
              <a:cxnLst/>
              <a:rect l="l" t="t" r="r" b="b"/>
              <a:pathLst>
                <a:path w="387" h="696" extrusionOk="0">
                  <a:moveTo>
                    <a:pt x="335" y="1"/>
                  </a:moveTo>
                  <a:lnTo>
                    <a:pt x="17" y="318"/>
                  </a:lnTo>
                  <a:cubicBezTo>
                    <a:pt x="0" y="327"/>
                    <a:pt x="0" y="344"/>
                    <a:pt x="0" y="353"/>
                  </a:cubicBezTo>
                  <a:cubicBezTo>
                    <a:pt x="0" y="361"/>
                    <a:pt x="0" y="370"/>
                    <a:pt x="17"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451450" y="2439450"/>
              <a:ext cx="9675" cy="17175"/>
            </a:xfrm>
            <a:custGeom>
              <a:avLst/>
              <a:gdLst/>
              <a:ahLst/>
              <a:cxnLst/>
              <a:rect l="l" t="t" r="r" b="b"/>
              <a:pathLst>
                <a:path w="387" h="687" extrusionOk="0">
                  <a:moveTo>
                    <a:pt x="52" y="0"/>
                  </a:moveTo>
                  <a:lnTo>
                    <a:pt x="0" y="52"/>
                  </a:lnTo>
                  <a:lnTo>
                    <a:pt x="301" y="343"/>
                  </a:lnTo>
                  <a:lnTo>
                    <a:pt x="9" y="627"/>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451450" y="2455100"/>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451450" y="24709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451450" y="24868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14514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1443075" y="2500150"/>
              <a:ext cx="18250" cy="51500"/>
            </a:xfrm>
            <a:custGeom>
              <a:avLst/>
              <a:gdLst/>
              <a:ahLst/>
              <a:cxnLst/>
              <a:rect l="l" t="t" r="r" b="b"/>
              <a:pathLst>
                <a:path w="730" h="2060" extrusionOk="0">
                  <a:moveTo>
                    <a:pt x="1" y="0"/>
                  </a:moveTo>
                  <a:lnTo>
                    <a:pt x="1" y="2059"/>
                  </a:lnTo>
                  <a:lnTo>
                    <a:pt x="730" y="2059"/>
                  </a:lnTo>
                  <a:lnTo>
                    <a:pt x="730" y="0"/>
                  </a:lnTo>
                  <a:lnTo>
                    <a:pt x="653" y="0"/>
                  </a:lnTo>
                  <a:lnTo>
                    <a:pt x="653" y="1974"/>
                  </a:lnTo>
                  <a:lnTo>
                    <a:pt x="86" y="1974"/>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1443300" y="2518150"/>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1443300" y="25340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1451450" y="2518375"/>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1451450" y="2534250"/>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14840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1476100" y="2060000"/>
              <a:ext cx="18275" cy="81325"/>
            </a:xfrm>
            <a:custGeom>
              <a:avLst/>
              <a:gdLst/>
              <a:ahLst/>
              <a:cxnLst/>
              <a:rect l="l" t="t" r="r" b="b"/>
              <a:pathLst>
                <a:path w="731" h="3253" extrusionOk="0">
                  <a:moveTo>
                    <a:pt x="1" y="1"/>
                  </a:moveTo>
                  <a:lnTo>
                    <a:pt x="1" y="3252"/>
                  </a:lnTo>
                  <a:lnTo>
                    <a:pt x="87" y="3252"/>
                  </a:lnTo>
                  <a:lnTo>
                    <a:pt x="87"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14763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4763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4763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4763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1484475" y="20604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1484475" y="207630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1484475" y="20921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1484475" y="2107850"/>
              <a:ext cx="9675" cy="17375"/>
            </a:xfrm>
            <a:custGeom>
              <a:avLst/>
              <a:gdLst/>
              <a:ahLst/>
              <a:cxnLst/>
              <a:rect l="l" t="t" r="r" b="b"/>
              <a:pathLst>
                <a:path w="387" h="695"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14924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14840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476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14763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14763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14763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14763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1484475" y="21395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1484475" y="215545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1484475" y="2171125"/>
              <a:ext cx="9675" cy="17375"/>
            </a:xfrm>
            <a:custGeom>
              <a:avLst/>
              <a:gdLst/>
              <a:ahLst/>
              <a:cxnLst/>
              <a:rect l="l" t="t" r="r" b="b"/>
              <a:pathLst>
                <a:path w="387" h="695" extrusionOk="0">
                  <a:moveTo>
                    <a:pt x="52" y="0"/>
                  </a:moveTo>
                  <a:lnTo>
                    <a:pt x="1" y="60"/>
                  </a:lnTo>
                  <a:lnTo>
                    <a:pt x="301" y="352"/>
                  </a:lnTo>
                  <a:lnTo>
                    <a:pt x="9" y="635"/>
                  </a:lnTo>
                  <a:lnTo>
                    <a:pt x="61" y="695"/>
                  </a:lnTo>
                  <a:lnTo>
                    <a:pt x="369" y="386"/>
                  </a:lnTo>
                  <a:cubicBezTo>
                    <a:pt x="387" y="378"/>
                    <a:pt x="387" y="369"/>
                    <a:pt x="387" y="360"/>
                  </a:cubicBezTo>
                  <a:cubicBezTo>
                    <a:pt x="387" y="352"/>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1484475" y="21869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14924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14840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1476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14763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14763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1484475" y="218677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1484475" y="220265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14924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14840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1476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14763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14763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14763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1484475" y="22341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1484475" y="2250050"/>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1484475" y="2265925"/>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14924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14840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1476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14763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14763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14763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1484475" y="22974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1484475" y="231332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1484475" y="232920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14924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14840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1476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14763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1484475" y="2360725"/>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14924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14840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1476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14763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14763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14763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14763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1484475" y="2392050"/>
              <a:ext cx="9675" cy="17400"/>
            </a:xfrm>
            <a:custGeom>
              <a:avLst/>
              <a:gdLst/>
              <a:ahLst/>
              <a:cxnLst/>
              <a:rect l="l" t="t" r="r" b="b"/>
              <a:pathLst>
                <a:path w="387" h="696"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484475" y="2407925"/>
              <a:ext cx="9675" cy="17175"/>
            </a:xfrm>
            <a:custGeom>
              <a:avLst/>
              <a:gdLst/>
              <a:ahLst/>
              <a:cxnLst/>
              <a:rect l="l" t="t" r="r" b="b"/>
              <a:pathLst>
                <a:path w="387" h="687" extrusionOk="0">
                  <a:moveTo>
                    <a:pt x="52" y="0"/>
                  </a:moveTo>
                  <a:lnTo>
                    <a:pt x="1" y="60"/>
                  </a:lnTo>
                  <a:lnTo>
                    <a:pt x="301" y="343"/>
                  </a:lnTo>
                  <a:lnTo>
                    <a:pt x="9" y="635"/>
                  </a:lnTo>
                  <a:lnTo>
                    <a:pt x="61" y="686"/>
                  </a:lnTo>
                  <a:lnTo>
                    <a:pt x="369" y="386"/>
                  </a:lnTo>
                  <a:cubicBezTo>
                    <a:pt x="387" y="378"/>
                    <a:pt x="387" y="369"/>
                    <a:pt x="387" y="352"/>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1484475" y="2424000"/>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1484475" y="2439875"/>
              <a:ext cx="9675" cy="16975"/>
            </a:xfrm>
            <a:custGeom>
              <a:avLst/>
              <a:gdLst/>
              <a:ahLst/>
              <a:cxnLst/>
              <a:rect l="l" t="t" r="r" b="b"/>
              <a:pathLst>
                <a:path w="387" h="679" extrusionOk="0">
                  <a:moveTo>
                    <a:pt x="52" y="0"/>
                  </a:moveTo>
                  <a:lnTo>
                    <a:pt x="1" y="52"/>
                  </a:lnTo>
                  <a:lnTo>
                    <a:pt x="301" y="344"/>
                  </a:lnTo>
                  <a:lnTo>
                    <a:pt x="9" y="627"/>
                  </a:lnTo>
                  <a:lnTo>
                    <a:pt x="61" y="678"/>
                  </a:lnTo>
                  <a:lnTo>
                    <a:pt x="369" y="386"/>
                  </a:lnTo>
                  <a:cubicBezTo>
                    <a:pt x="387" y="378"/>
                    <a:pt x="387" y="361"/>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14924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14840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1476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p:nvPr/>
          </p:nvSpPr>
          <p:spPr>
            <a:xfrm>
              <a:off x="14763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14763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14763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14763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1484475" y="2439225"/>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1484475" y="2455100"/>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1484475" y="24709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1484475" y="2487050"/>
              <a:ext cx="9675" cy="16975"/>
            </a:xfrm>
            <a:custGeom>
              <a:avLst/>
              <a:gdLst/>
              <a:ahLst/>
              <a:cxnLst/>
              <a:rect l="l" t="t" r="r" b="b"/>
              <a:pathLst>
                <a:path w="387" h="679" extrusionOk="0">
                  <a:moveTo>
                    <a:pt x="52" y="1"/>
                  </a:moveTo>
                  <a:lnTo>
                    <a:pt x="1" y="52"/>
                  </a:lnTo>
                  <a:lnTo>
                    <a:pt x="301" y="344"/>
                  </a:lnTo>
                  <a:lnTo>
                    <a:pt x="9" y="627"/>
                  </a:lnTo>
                  <a:lnTo>
                    <a:pt x="61" y="679"/>
                  </a:lnTo>
                  <a:lnTo>
                    <a:pt x="369" y="387"/>
                  </a:lnTo>
                  <a:cubicBezTo>
                    <a:pt x="387" y="378"/>
                    <a:pt x="387" y="361"/>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14840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1476100" y="2500150"/>
              <a:ext cx="18275" cy="51500"/>
            </a:xfrm>
            <a:custGeom>
              <a:avLst/>
              <a:gdLst/>
              <a:ahLst/>
              <a:cxnLst/>
              <a:rect l="l" t="t" r="r" b="b"/>
              <a:pathLst>
                <a:path w="731" h="2060" extrusionOk="0">
                  <a:moveTo>
                    <a:pt x="1" y="0"/>
                  </a:moveTo>
                  <a:lnTo>
                    <a:pt x="1" y="2059"/>
                  </a:lnTo>
                  <a:lnTo>
                    <a:pt x="730" y="2059"/>
                  </a:lnTo>
                  <a:lnTo>
                    <a:pt x="730" y="0"/>
                  </a:lnTo>
                  <a:lnTo>
                    <a:pt x="653" y="0"/>
                  </a:lnTo>
                  <a:lnTo>
                    <a:pt x="653" y="1974"/>
                  </a:lnTo>
                  <a:lnTo>
                    <a:pt x="87" y="1974"/>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14763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14763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1484475" y="2518375"/>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1484475" y="25342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686950" y="2061075"/>
              <a:ext cx="2175" cy="80250"/>
            </a:xfrm>
            <a:custGeom>
              <a:avLst/>
              <a:gdLst/>
              <a:ahLst/>
              <a:cxnLst/>
              <a:rect l="l" t="t" r="r" b="b"/>
              <a:pathLst>
                <a:path w="87" h="3210" extrusionOk="0">
                  <a:moveTo>
                    <a:pt x="1" y="1"/>
                  </a:moveTo>
                  <a:lnTo>
                    <a:pt x="1" y="3209"/>
                  </a:lnTo>
                  <a:lnTo>
                    <a:pt x="87" y="320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1679025" y="2060000"/>
              <a:ext cx="18025" cy="81325"/>
            </a:xfrm>
            <a:custGeom>
              <a:avLst/>
              <a:gdLst/>
              <a:ahLst/>
              <a:cxnLst/>
              <a:rect l="l" t="t" r="r" b="b"/>
              <a:pathLst>
                <a:path w="721" h="3253" extrusionOk="0">
                  <a:moveTo>
                    <a:pt x="0" y="1"/>
                  </a:moveTo>
                  <a:lnTo>
                    <a:pt x="0" y="3252"/>
                  </a:lnTo>
                  <a:lnTo>
                    <a:pt x="77" y="3252"/>
                  </a:lnTo>
                  <a:lnTo>
                    <a:pt x="77" y="87"/>
                  </a:lnTo>
                  <a:lnTo>
                    <a:pt x="644" y="87"/>
                  </a:lnTo>
                  <a:lnTo>
                    <a:pt x="644" y="3252"/>
                  </a:lnTo>
                  <a:lnTo>
                    <a:pt x="721" y="3252"/>
                  </a:lnTo>
                  <a:lnTo>
                    <a:pt x="72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1686950" y="20604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1686950" y="20763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1686950" y="20921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1686950" y="2107850"/>
              <a:ext cx="9675" cy="17375"/>
            </a:xfrm>
            <a:custGeom>
              <a:avLst/>
              <a:gdLst/>
              <a:ahLst/>
              <a:cxnLst/>
              <a:rect l="l" t="t" r="r" b="b"/>
              <a:pathLst>
                <a:path w="387" h="695"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16790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6790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6790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16790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167902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68695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1695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1686950" y="21395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1686950" y="215545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686950" y="2171125"/>
              <a:ext cx="9675" cy="17375"/>
            </a:xfrm>
            <a:custGeom>
              <a:avLst/>
              <a:gdLst/>
              <a:ahLst/>
              <a:cxnLst/>
              <a:rect l="l" t="t" r="r" b="b"/>
              <a:pathLst>
                <a:path w="387" h="695" extrusionOk="0">
                  <a:moveTo>
                    <a:pt x="61" y="0"/>
                  </a:moveTo>
                  <a:lnTo>
                    <a:pt x="1" y="60"/>
                  </a:lnTo>
                  <a:lnTo>
                    <a:pt x="301" y="352"/>
                  </a:lnTo>
                  <a:lnTo>
                    <a:pt x="18" y="635"/>
                  </a:lnTo>
                  <a:lnTo>
                    <a:pt x="69" y="695"/>
                  </a:lnTo>
                  <a:lnTo>
                    <a:pt x="378" y="386"/>
                  </a:lnTo>
                  <a:cubicBezTo>
                    <a:pt x="387" y="378"/>
                    <a:pt x="387" y="369"/>
                    <a:pt x="387" y="360"/>
                  </a:cubicBezTo>
                  <a:cubicBezTo>
                    <a:pt x="387" y="352"/>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1686950" y="21869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6790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6790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6790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16790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167902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168695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1695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1686950" y="218677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1686950" y="220265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16790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16790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67902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68695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1695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1686950" y="22341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686950" y="22500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686950" y="2265925"/>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16790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16790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16790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167902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68695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695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1686950" y="22974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1686950" y="231332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1686950" y="232920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16790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16790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16790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167902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168695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1695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1686950" y="23605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6"/>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16790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167902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168695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1695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1686950" y="2392050"/>
              <a:ext cx="9675" cy="17400"/>
            </a:xfrm>
            <a:custGeom>
              <a:avLst/>
              <a:gdLst/>
              <a:ahLst/>
              <a:cxnLst/>
              <a:rect l="l" t="t" r="r" b="b"/>
              <a:pathLst>
                <a:path w="387" h="696"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1686950" y="2407925"/>
              <a:ext cx="9675" cy="17175"/>
            </a:xfrm>
            <a:custGeom>
              <a:avLst/>
              <a:gdLst/>
              <a:ahLst/>
              <a:cxnLst/>
              <a:rect l="l" t="t" r="r" b="b"/>
              <a:pathLst>
                <a:path w="387" h="687" extrusionOk="0">
                  <a:moveTo>
                    <a:pt x="61" y="0"/>
                  </a:moveTo>
                  <a:lnTo>
                    <a:pt x="1" y="60"/>
                  </a:lnTo>
                  <a:lnTo>
                    <a:pt x="301" y="343"/>
                  </a:lnTo>
                  <a:lnTo>
                    <a:pt x="18" y="635"/>
                  </a:lnTo>
                  <a:lnTo>
                    <a:pt x="69" y="686"/>
                  </a:lnTo>
                  <a:lnTo>
                    <a:pt x="378" y="386"/>
                  </a:lnTo>
                  <a:cubicBezTo>
                    <a:pt x="387" y="378"/>
                    <a:pt x="387" y="369"/>
                    <a:pt x="387" y="352"/>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1686950" y="2424000"/>
              <a:ext cx="9675" cy="16975"/>
            </a:xfrm>
            <a:custGeom>
              <a:avLst/>
              <a:gdLst/>
              <a:ahLst/>
              <a:cxnLst/>
              <a:rect l="l" t="t" r="r" b="b"/>
              <a:pathLst>
                <a:path w="387" h="679" extrusionOk="0">
                  <a:moveTo>
                    <a:pt x="61" y="0"/>
                  </a:moveTo>
                  <a:lnTo>
                    <a:pt x="1" y="61"/>
                  </a:lnTo>
                  <a:lnTo>
                    <a:pt x="301" y="344"/>
                  </a:lnTo>
                  <a:lnTo>
                    <a:pt x="18" y="627"/>
                  </a:lnTo>
                  <a:lnTo>
                    <a:pt x="69" y="678"/>
                  </a:lnTo>
                  <a:lnTo>
                    <a:pt x="378" y="387"/>
                  </a:lnTo>
                  <a:cubicBezTo>
                    <a:pt x="387" y="378"/>
                    <a:pt x="387" y="369"/>
                    <a:pt x="387" y="352"/>
                  </a:cubicBezTo>
                  <a:cubicBezTo>
                    <a:pt x="387" y="344"/>
                    <a:pt x="387" y="335"/>
                    <a:pt x="378" y="327"/>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1686950" y="2439875"/>
              <a:ext cx="9675" cy="16975"/>
            </a:xfrm>
            <a:custGeom>
              <a:avLst/>
              <a:gdLst/>
              <a:ahLst/>
              <a:cxnLst/>
              <a:rect l="l" t="t" r="r" b="b"/>
              <a:pathLst>
                <a:path w="387" h="679" extrusionOk="0">
                  <a:moveTo>
                    <a:pt x="61" y="0"/>
                  </a:moveTo>
                  <a:lnTo>
                    <a:pt x="1" y="52"/>
                  </a:lnTo>
                  <a:lnTo>
                    <a:pt x="301" y="344"/>
                  </a:lnTo>
                  <a:lnTo>
                    <a:pt x="18" y="627"/>
                  </a:lnTo>
                  <a:lnTo>
                    <a:pt x="69" y="678"/>
                  </a:lnTo>
                  <a:lnTo>
                    <a:pt x="378" y="386"/>
                  </a:lnTo>
                  <a:cubicBezTo>
                    <a:pt x="387" y="378"/>
                    <a:pt x="387" y="361"/>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16790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16790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16790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16790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167902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168695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1695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1686950" y="2439225"/>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1686950" y="2455100"/>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1686950" y="24709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1686950" y="24868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16790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16790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16790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16790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1686950" y="2500150"/>
              <a:ext cx="2175" cy="50425"/>
            </a:xfrm>
            <a:custGeom>
              <a:avLst/>
              <a:gdLst/>
              <a:ahLst/>
              <a:cxnLst/>
              <a:rect l="l" t="t" r="r" b="b"/>
              <a:pathLst>
                <a:path w="87" h="2017" extrusionOk="0">
                  <a:moveTo>
                    <a:pt x="1" y="0"/>
                  </a:moveTo>
                  <a:lnTo>
                    <a:pt x="1" y="2016"/>
                  </a:lnTo>
                  <a:lnTo>
                    <a:pt x="87" y="201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1"/>
            <p:cNvSpPr/>
            <p:nvPr/>
          </p:nvSpPr>
          <p:spPr>
            <a:xfrm>
              <a:off x="1679025" y="2500150"/>
              <a:ext cx="18025" cy="51500"/>
            </a:xfrm>
            <a:custGeom>
              <a:avLst/>
              <a:gdLst/>
              <a:ahLst/>
              <a:cxnLst/>
              <a:rect l="l" t="t" r="r" b="b"/>
              <a:pathLst>
                <a:path w="721" h="2060" extrusionOk="0">
                  <a:moveTo>
                    <a:pt x="0" y="0"/>
                  </a:moveTo>
                  <a:lnTo>
                    <a:pt x="0" y="2059"/>
                  </a:lnTo>
                  <a:lnTo>
                    <a:pt x="721" y="2059"/>
                  </a:lnTo>
                  <a:lnTo>
                    <a:pt x="721" y="0"/>
                  </a:lnTo>
                  <a:lnTo>
                    <a:pt x="644" y="0"/>
                  </a:lnTo>
                  <a:lnTo>
                    <a:pt x="644" y="1974"/>
                  </a:lnTo>
                  <a:lnTo>
                    <a:pt x="77" y="1974"/>
                  </a:lnTo>
                  <a:lnTo>
                    <a:pt x="7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1686950" y="2518375"/>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1686950" y="25342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16790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16790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1654150" y="2061075"/>
              <a:ext cx="2150" cy="80250"/>
            </a:xfrm>
            <a:custGeom>
              <a:avLst/>
              <a:gdLst/>
              <a:ahLst/>
              <a:cxnLst/>
              <a:rect l="l" t="t" r="r" b="b"/>
              <a:pathLst>
                <a:path w="86"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1645975" y="2060000"/>
              <a:ext cx="18275" cy="81325"/>
            </a:xfrm>
            <a:custGeom>
              <a:avLst/>
              <a:gdLst/>
              <a:ahLst/>
              <a:cxnLst/>
              <a:rect l="l" t="t" r="r" b="b"/>
              <a:pathLst>
                <a:path w="731" h="3253" extrusionOk="0">
                  <a:moveTo>
                    <a:pt x="1" y="1"/>
                  </a:moveTo>
                  <a:lnTo>
                    <a:pt x="1" y="3252"/>
                  </a:lnTo>
                  <a:lnTo>
                    <a:pt x="78" y="3252"/>
                  </a:lnTo>
                  <a:lnTo>
                    <a:pt x="78" y="87"/>
                  </a:lnTo>
                  <a:lnTo>
                    <a:pt x="644" y="87"/>
                  </a:lnTo>
                  <a:lnTo>
                    <a:pt x="644"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1654150" y="20604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1"/>
            <p:cNvSpPr/>
            <p:nvPr/>
          </p:nvSpPr>
          <p:spPr>
            <a:xfrm>
              <a:off x="1654150" y="20763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1"/>
            <p:cNvSpPr/>
            <p:nvPr/>
          </p:nvSpPr>
          <p:spPr>
            <a:xfrm>
              <a:off x="1654150" y="20921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1654150" y="2107850"/>
              <a:ext cx="9675" cy="17375"/>
            </a:xfrm>
            <a:custGeom>
              <a:avLst/>
              <a:gdLst/>
              <a:ahLst/>
              <a:cxnLst/>
              <a:rect l="l" t="t" r="r" b="b"/>
              <a:pathLst>
                <a:path w="387" h="695"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1645975" y="20602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1645975" y="2076100"/>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1645975" y="2091975"/>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1"/>
            <p:cNvSpPr/>
            <p:nvPr/>
          </p:nvSpPr>
          <p:spPr>
            <a:xfrm>
              <a:off x="1645975" y="2107625"/>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1"/>
            <p:cNvSpPr/>
            <p:nvPr/>
          </p:nvSpPr>
          <p:spPr>
            <a:xfrm>
              <a:off x="1645975"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1"/>
            <p:cNvSpPr/>
            <p:nvPr/>
          </p:nvSpPr>
          <p:spPr>
            <a:xfrm>
              <a:off x="1654150" y="2121350"/>
              <a:ext cx="2150" cy="83250"/>
            </a:xfrm>
            <a:custGeom>
              <a:avLst/>
              <a:gdLst/>
              <a:ahLst/>
              <a:cxnLst/>
              <a:rect l="l" t="t" r="r" b="b"/>
              <a:pathLst>
                <a:path w="86"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1"/>
            <p:cNvSpPr/>
            <p:nvPr/>
          </p:nvSpPr>
          <p:spPr>
            <a:xfrm>
              <a:off x="166207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1654150" y="21395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1654150" y="215545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1654150" y="2171125"/>
              <a:ext cx="9675" cy="17375"/>
            </a:xfrm>
            <a:custGeom>
              <a:avLst/>
              <a:gdLst/>
              <a:ahLst/>
              <a:cxnLst/>
              <a:rect l="l" t="t" r="r" b="b"/>
              <a:pathLst>
                <a:path w="387" h="695" extrusionOk="0">
                  <a:moveTo>
                    <a:pt x="51" y="0"/>
                  </a:moveTo>
                  <a:lnTo>
                    <a:pt x="0" y="60"/>
                  </a:lnTo>
                  <a:lnTo>
                    <a:pt x="300" y="352"/>
                  </a:lnTo>
                  <a:lnTo>
                    <a:pt x="9" y="635"/>
                  </a:lnTo>
                  <a:lnTo>
                    <a:pt x="60" y="695"/>
                  </a:lnTo>
                  <a:lnTo>
                    <a:pt x="369" y="386"/>
                  </a:lnTo>
                  <a:cubicBezTo>
                    <a:pt x="386" y="378"/>
                    <a:pt x="386" y="369"/>
                    <a:pt x="386" y="360"/>
                  </a:cubicBezTo>
                  <a:cubicBezTo>
                    <a:pt x="386" y="352"/>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1654150" y="21869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1645975" y="2139375"/>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1645975" y="2155250"/>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1"/>
            <p:cNvSpPr/>
            <p:nvPr/>
          </p:nvSpPr>
          <p:spPr>
            <a:xfrm>
              <a:off x="1645975" y="2170900"/>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1"/>
            <p:cNvSpPr/>
            <p:nvPr/>
          </p:nvSpPr>
          <p:spPr>
            <a:xfrm>
              <a:off x="1645975" y="218677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1645975"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1654150" y="218462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166207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1654150" y="218677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1654150" y="220265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1645975" y="21865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1645975" y="220242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1"/>
            <p:cNvSpPr/>
            <p:nvPr/>
          </p:nvSpPr>
          <p:spPr>
            <a:xfrm>
              <a:off x="1645975"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1654150" y="2215950"/>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166207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1654150" y="22341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1654150" y="22500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1654150" y="2265925"/>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1"/>
            <p:cNvSpPr/>
            <p:nvPr/>
          </p:nvSpPr>
          <p:spPr>
            <a:xfrm>
              <a:off x="1645975" y="2233950"/>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1"/>
            <p:cNvSpPr/>
            <p:nvPr/>
          </p:nvSpPr>
          <p:spPr>
            <a:xfrm>
              <a:off x="1645975" y="22498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1645975" y="2265700"/>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1"/>
            <p:cNvSpPr/>
            <p:nvPr/>
          </p:nvSpPr>
          <p:spPr>
            <a:xfrm>
              <a:off x="1645975"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1"/>
            <p:cNvSpPr/>
            <p:nvPr/>
          </p:nvSpPr>
          <p:spPr>
            <a:xfrm>
              <a:off x="1654150" y="2279225"/>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1"/>
            <p:cNvSpPr/>
            <p:nvPr/>
          </p:nvSpPr>
          <p:spPr>
            <a:xfrm>
              <a:off x="166207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1"/>
            <p:cNvSpPr/>
            <p:nvPr/>
          </p:nvSpPr>
          <p:spPr>
            <a:xfrm>
              <a:off x="1654150" y="22974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1"/>
            <p:cNvSpPr/>
            <p:nvPr/>
          </p:nvSpPr>
          <p:spPr>
            <a:xfrm>
              <a:off x="1654150" y="231332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1"/>
            <p:cNvSpPr/>
            <p:nvPr/>
          </p:nvSpPr>
          <p:spPr>
            <a:xfrm>
              <a:off x="1654150" y="232920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1"/>
            <p:cNvSpPr/>
            <p:nvPr/>
          </p:nvSpPr>
          <p:spPr>
            <a:xfrm>
              <a:off x="1645975" y="2297225"/>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1"/>
            <p:cNvSpPr/>
            <p:nvPr/>
          </p:nvSpPr>
          <p:spPr>
            <a:xfrm>
              <a:off x="1645975" y="231310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1"/>
            <p:cNvSpPr/>
            <p:nvPr/>
          </p:nvSpPr>
          <p:spPr>
            <a:xfrm>
              <a:off x="1645975" y="232897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87" y="652"/>
                  </a:lnTo>
                  <a:lnTo>
                    <a:pt x="104" y="369"/>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1"/>
            <p:cNvSpPr/>
            <p:nvPr/>
          </p:nvSpPr>
          <p:spPr>
            <a:xfrm>
              <a:off x="1645975"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1"/>
            <p:cNvSpPr/>
            <p:nvPr/>
          </p:nvSpPr>
          <p:spPr>
            <a:xfrm>
              <a:off x="1654150" y="234227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1"/>
            <p:cNvSpPr/>
            <p:nvPr/>
          </p:nvSpPr>
          <p:spPr>
            <a:xfrm>
              <a:off x="166207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1"/>
            <p:cNvSpPr/>
            <p:nvPr/>
          </p:nvSpPr>
          <p:spPr>
            <a:xfrm>
              <a:off x="1654150" y="23605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6"/>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1"/>
            <p:cNvSpPr/>
            <p:nvPr/>
          </p:nvSpPr>
          <p:spPr>
            <a:xfrm>
              <a:off x="1645975" y="2360300"/>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1"/>
            <p:cNvSpPr/>
            <p:nvPr/>
          </p:nvSpPr>
          <p:spPr>
            <a:xfrm>
              <a:off x="1645975"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1"/>
            <p:cNvSpPr/>
            <p:nvPr/>
          </p:nvSpPr>
          <p:spPr>
            <a:xfrm>
              <a:off x="1654150" y="2373800"/>
              <a:ext cx="2150" cy="83250"/>
            </a:xfrm>
            <a:custGeom>
              <a:avLst/>
              <a:gdLst/>
              <a:ahLst/>
              <a:cxnLst/>
              <a:rect l="l" t="t" r="r" b="b"/>
              <a:pathLst>
                <a:path w="86"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1"/>
            <p:cNvSpPr/>
            <p:nvPr/>
          </p:nvSpPr>
          <p:spPr>
            <a:xfrm>
              <a:off x="166207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1"/>
            <p:cNvSpPr/>
            <p:nvPr/>
          </p:nvSpPr>
          <p:spPr>
            <a:xfrm>
              <a:off x="1654150" y="2392050"/>
              <a:ext cx="9675" cy="17400"/>
            </a:xfrm>
            <a:custGeom>
              <a:avLst/>
              <a:gdLst/>
              <a:ahLst/>
              <a:cxnLst/>
              <a:rect l="l" t="t" r="r" b="b"/>
              <a:pathLst>
                <a:path w="387" h="696"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1"/>
            <p:cNvSpPr/>
            <p:nvPr/>
          </p:nvSpPr>
          <p:spPr>
            <a:xfrm>
              <a:off x="1654150" y="2407925"/>
              <a:ext cx="9675" cy="17175"/>
            </a:xfrm>
            <a:custGeom>
              <a:avLst/>
              <a:gdLst/>
              <a:ahLst/>
              <a:cxnLst/>
              <a:rect l="l" t="t" r="r" b="b"/>
              <a:pathLst>
                <a:path w="387" h="687" extrusionOk="0">
                  <a:moveTo>
                    <a:pt x="51" y="0"/>
                  </a:moveTo>
                  <a:lnTo>
                    <a:pt x="0" y="60"/>
                  </a:lnTo>
                  <a:lnTo>
                    <a:pt x="300" y="343"/>
                  </a:lnTo>
                  <a:lnTo>
                    <a:pt x="9" y="635"/>
                  </a:lnTo>
                  <a:lnTo>
                    <a:pt x="60" y="686"/>
                  </a:lnTo>
                  <a:lnTo>
                    <a:pt x="369" y="386"/>
                  </a:lnTo>
                  <a:cubicBezTo>
                    <a:pt x="386" y="378"/>
                    <a:pt x="386" y="369"/>
                    <a:pt x="386" y="352"/>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1"/>
            <p:cNvSpPr/>
            <p:nvPr/>
          </p:nvSpPr>
          <p:spPr>
            <a:xfrm>
              <a:off x="1654150" y="2424000"/>
              <a:ext cx="9675" cy="16975"/>
            </a:xfrm>
            <a:custGeom>
              <a:avLst/>
              <a:gdLst/>
              <a:ahLst/>
              <a:cxnLst/>
              <a:rect l="l" t="t" r="r" b="b"/>
              <a:pathLst>
                <a:path w="387" h="679" extrusionOk="0">
                  <a:moveTo>
                    <a:pt x="51" y="0"/>
                  </a:moveTo>
                  <a:lnTo>
                    <a:pt x="0" y="61"/>
                  </a:lnTo>
                  <a:lnTo>
                    <a:pt x="300" y="344"/>
                  </a:lnTo>
                  <a:lnTo>
                    <a:pt x="9" y="627"/>
                  </a:lnTo>
                  <a:lnTo>
                    <a:pt x="60" y="678"/>
                  </a:lnTo>
                  <a:lnTo>
                    <a:pt x="369" y="387"/>
                  </a:lnTo>
                  <a:cubicBezTo>
                    <a:pt x="386" y="378"/>
                    <a:pt x="386" y="369"/>
                    <a:pt x="386" y="352"/>
                  </a:cubicBezTo>
                  <a:cubicBezTo>
                    <a:pt x="386" y="344"/>
                    <a:pt x="386" y="335"/>
                    <a:pt x="369" y="327"/>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1"/>
            <p:cNvSpPr/>
            <p:nvPr/>
          </p:nvSpPr>
          <p:spPr>
            <a:xfrm>
              <a:off x="1654150" y="2439875"/>
              <a:ext cx="9675" cy="16975"/>
            </a:xfrm>
            <a:custGeom>
              <a:avLst/>
              <a:gdLst/>
              <a:ahLst/>
              <a:cxnLst/>
              <a:rect l="l" t="t" r="r" b="b"/>
              <a:pathLst>
                <a:path w="387" h="679" extrusionOk="0">
                  <a:moveTo>
                    <a:pt x="51" y="0"/>
                  </a:moveTo>
                  <a:lnTo>
                    <a:pt x="0" y="52"/>
                  </a:lnTo>
                  <a:lnTo>
                    <a:pt x="300" y="344"/>
                  </a:lnTo>
                  <a:lnTo>
                    <a:pt x="9" y="627"/>
                  </a:lnTo>
                  <a:lnTo>
                    <a:pt x="60" y="678"/>
                  </a:lnTo>
                  <a:lnTo>
                    <a:pt x="369" y="386"/>
                  </a:lnTo>
                  <a:cubicBezTo>
                    <a:pt x="386" y="378"/>
                    <a:pt x="386" y="361"/>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1"/>
            <p:cNvSpPr/>
            <p:nvPr/>
          </p:nvSpPr>
          <p:spPr>
            <a:xfrm>
              <a:off x="1645975" y="2391825"/>
              <a:ext cx="9700" cy="17625"/>
            </a:xfrm>
            <a:custGeom>
              <a:avLst/>
              <a:gdLst/>
              <a:ahLst/>
              <a:cxnLst/>
              <a:rect l="l" t="t" r="r" b="b"/>
              <a:pathLst>
                <a:path w="388" h="705" extrusionOk="0">
                  <a:moveTo>
                    <a:pt x="336" y="1"/>
                  </a:moveTo>
                  <a:lnTo>
                    <a:pt x="10" y="327"/>
                  </a:lnTo>
                  <a:cubicBezTo>
                    <a:pt x="1" y="335"/>
                    <a:pt x="1" y="344"/>
                    <a:pt x="1" y="361"/>
                  </a:cubicBezTo>
                  <a:cubicBezTo>
                    <a:pt x="1" y="369"/>
                    <a:pt x="1" y="378"/>
                    <a:pt x="10" y="387"/>
                  </a:cubicBezTo>
                  <a:lnTo>
                    <a:pt x="336" y="704"/>
                  </a:lnTo>
                  <a:lnTo>
                    <a:pt x="378" y="635"/>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1"/>
            <p:cNvSpPr/>
            <p:nvPr/>
          </p:nvSpPr>
          <p:spPr>
            <a:xfrm>
              <a:off x="1645975" y="24077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1"/>
            <p:cNvSpPr/>
            <p:nvPr/>
          </p:nvSpPr>
          <p:spPr>
            <a:xfrm>
              <a:off x="1645975" y="2423575"/>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1"/>
            <p:cNvSpPr/>
            <p:nvPr/>
          </p:nvSpPr>
          <p:spPr>
            <a:xfrm>
              <a:off x="1645975" y="2439450"/>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18"/>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1"/>
            <p:cNvSpPr/>
            <p:nvPr/>
          </p:nvSpPr>
          <p:spPr>
            <a:xfrm>
              <a:off x="1645975"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1"/>
            <p:cNvSpPr/>
            <p:nvPr/>
          </p:nvSpPr>
          <p:spPr>
            <a:xfrm>
              <a:off x="1654150" y="2437300"/>
              <a:ext cx="2150" cy="83025"/>
            </a:xfrm>
            <a:custGeom>
              <a:avLst/>
              <a:gdLst/>
              <a:ahLst/>
              <a:cxnLst/>
              <a:rect l="l" t="t" r="r" b="b"/>
              <a:pathLst>
                <a:path w="86"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1"/>
            <p:cNvSpPr/>
            <p:nvPr/>
          </p:nvSpPr>
          <p:spPr>
            <a:xfrm>
              <a:off x="166207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1"/>
            <p:cNvSpPr/>
            <p:nvPr/>
          </p:nvSpPr>
          <p:spPr>
            <a:xfrm>
              <a:off x="1654150" y="2439225"/>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1"/>
            <p:cNvSpPr/>
            <p:nvPr/>
          </p:nvSpPr>
          <p:spPr>
            <a:xfrm>
              <a:off x="1654150" y="2455100"/>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1"/>
            <p:cNvSpPr/>
            <p:nvPr/>
          </p:nvSpPr>
          <p:spPr>
            <a:xfrm>
              <a:off x="1654150" y="24709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1"/>
            <p:cNvSpPr/>
            <p:nvPr/>
          </p:nvSpPr>
          <p:spPr>
            <a:xfrm>
              <a:off x="1654150" y="24868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1"/>
            <p:cNvSpPr/>
            <p:nvPr/>
          </p:nvSpPr>
          <p:spPr>
            <a:xfrm>
              <a:off x="1645975" y="2439025"/>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1"/>
            <p:cNvSpPr/>
            <p:nvPr/>
          </p:nvSpPr>
          <p:spPr>
            <a:xfrm>
              <a:off x="1645975" y="2454875"/>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1"/>
            <p:cNvSpPr/>
            <p:nvPr/>
          </p:nvSpPr>
          <p:spPr>
            <a:xfrm>
              <a:off x="1645975" y="24707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87" y="644"/>
                  </a:lnTo>
                  <a:lnTo>
                    <a:pt x="104" y="353"/>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1"/>
            <p:cNvSpPr/>
            <p:nvPr/>
          </p:nvSpPr>
          <p:spPr>
            <a:xfrm>
              <a:off x="1645975" y="2486625"/>
              <a:ext cx="9700" cy="17400"/>
            </a:xfrm>
            <a:custGeom>
              <a:avLst/>
              <a:gdLst/>
              <a:ahLst/>
              <a:cxnLst/>
              <a:rect l="l" t="t" r="r" b="b"/>
              <a:pathLst>
                <a:path w="388" h="696" extrusionOk="0">
                  <a:moveTo>
                    <a:pt x="336" y="1"/>
                  </a:moveTo>
                  <a:lnTo>
                    <a:pt x="10" y="318"/>
                  </a:lnTo>
                  <a:cubicBezTo>
                    <a:pt x="1" y="327"/>
                    <a:pt x="1" y="344"/>
                    <a:pt x="1" y="353"/>
                  </a:cubicBezTo>
                  <a:cubicBezTo>
                    <a:pt x="1" y="361"/>
                    <a:pt x="1" y="370"/>
                    <a:pt x="10" y="387"/>
                  </a:cubicBezTo>
                  <a:lnTo>
                    <a:pt x="336" y="696"/>
                  </a:lnTo>
                  <a:lnTo>
                    <a:pt x="378" y="618"/>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1654150" y="2500150"/>
              <a:ext cx="2150" cy="50425"/>
            </a:xfrm>
            <a:custGeom>
              <a:avLst/>
              <a:gdLst/>
              <a:ahLst/>
              <a:cxnLst/>
              <a:rect l="l" t="t" r="r" b="b"/>
              <a:pathLst>
                <a:path w="86"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1"/>
            <p:cNvSpPr/>
            <p:nvPr/>
          </p:nvSpPr>
          <p:spPr>
            <a:xfrm>
              <a:off x="1645975" y="2500150"/>
              <a:ext cx="18275" cy="51500"/>
            </a:xfrm>
            <a:custGeom>
              <a:avLst/>
              <a:gdLst/>
              <a:ahLst/>
              <a:cxnLst/>
              <a:rect l="l" t="t" r="r" b="b"/>
              <a:pathLst>
                <a:path w="731" h="2060" extrusionOk="0">
                  <a:moveTo>
                    <a:pt x="1" y="0"/>
                  </a:moveTo>
                  <a:lnTo>
                    <a:pt x="1" y="2059"/>
                  </a:lnTo>
                  <a:lnTo>
                    <a:pt x="730" y="2059"/>
                  </a:lnTo>
                  <a:lnTo>
                    <a:pt x="730" y="0"/>
                  </a:lnTo>
                  <a:lnTo>
                    <a:pt x="644" y="0"/>
                  </a:lnTo>
                  <a:lnTo>
                    <a:pt x="644" y="1974"/>
                  </a:lnTo>
                  <a:lnTo>
                    <a:pt x="78" y="1974"/>
                  </a:lnTo>
                  <a:lnTo>
                    <a:pt x="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654150" y="2518375"/>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1"/>
            <p:cNvSpPr/>
            <p:nvPr/>
          </p:nvSpPr>
          <p:spPr>
            <a:xfrm>
              <a:off x="1654150" y="25342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1"/>
            <p:cNvSpPr/>
            <p:nvPr/>
          </p:nvSpPr>
          <p:spPr>
            <a:xfrm>
              <a:off x="1645975" y="2518150"/>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p:nvPr/>
          </p:nvSpPr>
          <p:spPr>
            <a:xfrm>
              <a:off x="1645975" y="25340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1"/>
            <p:cNvSpPr/>
            <p:nvPr/>
          </p:nvSpPr>
          <p:spPr>
            <a:xfrm>
              <a:off x="1425275" y="2373375"/>
              <a:ext cx="287025" cy="26850"/>
            </a:xfrm>
            <a:custGeom>
              <a:avLst/>
              <a:gdLst/>
              <a:ahLst/>
              <a:cxnLst/>
              <a:rect l="l" t="t" r="r" b="b"/>
              <a:pathLst>
                <a:path w="11481" h="1074" extrusionOk="0">
                  <a:moveTo>
                    <a:pt x="1" y="1"/>
                  </a:moveTo>
                  <a:lnTo>
                    <a:pt x="1" y="1073"/>
                  </a:lnTo>
                  <a:lnTo>
                    <a:pt x="11480" y="1073"/>
                  </a:lnTo>
                  <a:lnTo>
                    <a:pt x="11480"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1424000" y="2372100"/>
              <a:ext cx="289575" cy="29400"/>
            </a:xfrm>
            <a:custGeom>
              <a:avLst/>
              <a:gdLst/>
              <a:ahLst/>
              <a:cxnLst/>
              <a:rect l="l" t="t" r="r" b="b"/>
              <a:pathLst>
                <a:path w="11583" h="1176" extrusionOk="0">
                  <a:moveTo>
                    <a:pt x="11480" y="103"/>
                  </a:moveTo>
                  <a:lnTo>
                    <a:pt x="11480" y="1073"/>
                  </a:lnTo>
                  <a:lnTo>
                    <a:pt x="112" y="1073"/>
                  </a:lnTo>
                  <a:lnTo>
                    <a:pt x="112" y="103"/>
                  </a:lnTo>
                  <a:close/>
                  <a:moveTo>
                    <a:pt x="60" y="0"/>
                  </a:moveTo>
                  <a:cubicBezTo>
                    <a:pt x="26" y="0"/>
                    <a:pt x="0" y="17"/>
                    <a:pt x="0" y="52"/>
                  </a:cubicBezTo>
                  <a:lnTo>
                    <a:pt x="0" y="1124"/>
                  </a:lnTo>
                  <a:cubicBezTo>
                    <a:pt x="0" y="1158"/>
                    <a:pt x="26" y="1176"/>
                    <a:pt x="60" y="1176"/>
                  </a:cubicBezTo>
                  <a:lnTo>
                    <a:pt x="11531" y="1176"/>
                  </a:lnTo>
                  <a:cubicBezTo>
                    <a:pt x="11565" y="1176"/>
                    <a:pt x="11583" y="1158"/>
                    <a:pt x="11583" y="1124"/>
                  </a:cubicBezTo>
                  <a:lnTo>
                    <a:pt x="11583" y="52"/>
                  </a:lnTo>
                  <a:cubicBezTo>
                    <a:pt x="11583" y="17"/>
                    <a:pt x="11565" y="0"/>
                    <a:pt x="1153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1536600" y="2435575"/>
              <a:ext cx="64375" cy="9675"/>
            </a:xfrm>
            <a:custGeom>
              <a:avLst/>
              <a:gdLst/>
              <a:ahLst/>
              <a:cxnLst/>
              <a:rect l="l" t="t" r="r" b="b"/>
              <a:pathLst>
                <a:path w="2575" h="387" extrusionOk="0">
                  <a:moveTo>
                    <a:pt x="0" y="1"/>
                  </a:moveTo>
                  <a:lnTo>
                    <a:pt x="0" y="387"/>
                  </a:lnTo>
                  <a:lnTo>
                    <a:pt x="2574" y="387"/>
                  </a:lnTo>
                  <a:lnTo>
                    <a:pt x="257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1535300" y="2434300"/>
              <a:ext cx="67175" cy="12250"/>
            </a:xfrm>
            <a:custGeom>
              <a:avLst/>
              <a:gdLst/>
              <a:ahLst/>
              <a:cxnLst/>
              <a:rect l="l" t="t" r="r" b="b"/>
              <a:pathLst>
                <a:path w="2687" h="490" extrusionOk="0">
                  <a:moveTo>
                    <a:pt x="2575" y="103"/>
                  </a:moveTo>
                  <a:lnTo>
                    <a:pt x="2575" y="386"/>
                  </a:lnTo>
                  <a:lnTo>
                    <a:pt x="112" y="386"/>
                  </a:lnTo>
                  <a:lnTo>
                    <a:pt x="112" y="103"/>
                  </a:lnTo>
                  <a:close/>
                  <a:moveTo>
                    <a:pt x="52" y="0"/>
                  </a:moveTo>
                  <a:cubicBezTo>
                    <a:pt x="27" y="0"/>
                    <a:pt x="1" y="17"/>
                    <a:pt x="1" y="52"/>
                  </a:cubicBezTo>
                  <a:lnTo>
                    <a:pt x="1" y="438"/>
                  </a:lnTo>
                  <a:cubicBezTo>
                    <a:pt x="1" y="472"/>
                    <a:pt x="27" y="489"/>
                    <a:pt x="52" y="489"/>
                  </a:cubicBezTo>
                  <a:lnTo>
                    <a:pt x="2626" y="489"/>
                  </a:lnTo>
                  <a:cubicBezTo>
                    <a:pt x="2661" y="489"/>
                    <a:pt x="2686" y="472"/>
                    <a:pt x="2686" y="438"/>
                  </a:cubicBezTo>
                  <a:lnTo>
                    <a:pt x="2686" y="52"/>
                  </a:lnTo>
                  <a:cubicBezTo>
                    <a:pt x="2686" y="17"/>
                    <a:pt x="2661" y="0"/>
                    <a:pt x="2626"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1536600" y="242722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1536600" y="242207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1470975" y="2307950"/>
              <a:ext cx="81300" cy="44225"/>
            </a:xfrm>
            <a:custGeom>
              <a:avLst/>
              <a:gdLst/>
              <a:ahLst/>
              <a:cxnLst/>
              <a:rect l="l" t="t" r="r" b="b"/>
              <a:pathLst>
                <a:path w="3252" h="1769" extrusionOk="0">
                  <a:moveTo>
                    <a:pt x="0" y="1"/>
                  </a:moveTo>
                  <a:lnTo>
                    <a:pt x="0" y="1768"/>
                  </a:lnTo>
                  <a:lnTo>
                    <a:pt x="3252" y="1768"/>
                  </a:lnTo>
                  <a:lnTo>
                    <a:pt x="325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153960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1535300"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15310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153960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1"/>
            <p:cNvSpPr/>
            <p:nvPr/>
          </p:nvSpPr>
          <p:spPr>
            <a:xfrm>
              <a:off x="1535300"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1"/>
            <p:cNvSpPr/>
            <p:nvPr/>
          </p:nvSpPr>
          <p:spPr>
            <a:xfrm>
              <a:off x="15310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153960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1535300"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15310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15213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1517075"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15125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15213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1517075"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a:off x="15125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a:off x="15213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1517075"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15125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15029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1498625"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149435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15029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1498625"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149435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1"/>
            <p:cNvSpPr/>
            <p:nvPr/>
          </p:nvSpPr>
          <p:spPr>
            <a:xfrm>
              <a:off x="15029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1498625"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149435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1484700" y="2318475"/>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1480400"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1475675" y="2318475"/>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1484700" y="2324900"/>
              <a:ext cx="2375" cy="4325"/>
            </a:xfrm>
            <a:custGeom>
              <a:avLst/>
              <a:gdLst/>
              <a:ahLst/>
              <a:cxnLst/>
              <a:rect l="l" t="t" r="r" b="b"/>
              <a:pathLst>
                <a:path w="95" h="173" extrusionOk="0">
                  <a:moveTo>
                    <a:pt x="0" y="1"/>
                  </a:moveTo>
                  <a:lnTo>
                    <a:pt x="0" y="172"/>
                  </a:lnTo>
                  <a:lnTo>
                    <a:pt x="94" y="172"/>
                  </a:lnTo>
                  <a:lnTo>
                    <a:pt x="9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1480400"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1475675" y="2324900"/>
              <a:ext cx="2600" cy="4325"/>
            </a:xfrm>
            <a:custGeom>
              <a:avLst/>
              <a:gdLst/>
              <a:ahLst/>
              <a:cxnLst/>
              <a:rect l="l" t="t" r="r" b="b"/>
              <a:pathLst>
                <a:path w="104" h="173" extrusionOk="0">
                  <a:moveTo>
                    <a:pt x="1" y="1"/>
                  </a:moveTo>
                  <a:lnTo>
                    <a:pt x="1" y="172"/>
                  </a:lnTo>
                  <a:lnTo>
                    <a:pt x="104" y="172"/>
                  </a:lnTo>
                  <a:lnTo>
                    <a:pt x="10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1484700" y="2331350"/>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1480400"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1"/>
            <p:cNvSpPr/>
            <p:nvPr/>
          </p:nvSpPr>
          <p:spPr>
            <a:xfrm>
              <a:off x="1475675" y="2331350"/>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1503125" y="2249825"/>
              <a:ext cx="4550" cy="3250"/>
            </a:xfrm>
            <a:custGeom>
              <a:avLst/>
              <a:gdLst/>
              <a:ahLst/>
              <a:cxnLst/>
              <a:rect l="l" t="t" r="r" b="b"/>
              <a:pathLst>
                <a:path w="182" h="130" extrusionOk="0">
                  <a:moveTo>
                    <a:pt x="27" y="1"/>
                  </a:moveTo>
                  <a:cubicBezTo>
                    <a:pt x="10" y="1"/>
                    <a:pt x="1" y="9"/>
                    <a:pt x="1" y="18"/>
                  </a:cubicBezTo>
                  <a:lnTo>
                    <a:pt x="1" y="104"/>
                  </a:lnTo>
                  <a:cubicBezTo>
                    <a:pt x="1" y="121"/>
                    <a:pt x="10" y="129"/>
                    <a:pt x="27" y="129"/>
                  </a:cubicBezTo>
                  <a:lnTo>
                    <a:pt x="164" y="129"/>
                  </a:lnTo>
                  <a:cubicBezTo>
                    <a:pt x="173" y="129"/>
                    <a:pt x="181" y="121"/>
                    <a:pt x="181" y="104"/>
                  </a:cubicBezTo>
                  <a:lnTo>
                    <a:pt x="173" y="104"/>
                  </a:lnTo>
                  <a:lnTo>
                    <a:pt x="173" y="18"/>
                  </a:lnTo>
                  <a:cubicBezTo>
                    <a:pt x="173" y="9"/>
                    <a:pt x="164"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1529950" y="2249825"/>
              <a:ext cx="4300" cy="3250"/>
            </a:xfrm>
            <a:custGeom>
              <a:avLst/>
              <a:gdLst/>
              <a:ahLst/>
              <a:cxnLst/>
              <a:rect l="l" t="t" r="r" b="b"/>
              <a:pathLst>
                <a:path w="172" h="130" extrusionOk="0">
                  <a:moveTo>
                    <a:pt x="26" y="1"/>
                  </a:moveTo>
                  <a:cubicBezTo>
                    <a:pt x="9" y="1"/>
                    <a:pt x="0" y="9"/>
                    <a:pt x="0" y="18"/>
                  </a:cubicBezTo>
                  <a:lnTo>
                    <a:pt x="0" y="104"/>
                  </a:lnTo>
                  <a:cubicBezTo>
                    <a:pt x="0" y="121"/>
                    <a:pt x="9" y="129"/>
                    <a:pt x="26" y="129"/>
                  </a:cubicBezTo>
                  <a:lnTo>
                    <a:pt x="155" y="129"/>
                  </a:lnTo>
                  <a:cubicBezTo>
                    <a:pt x="163" y="129"/>
                    <a:pt x="172" y="121"/>
                    <a:pt x="172" y="104"/>
                  </a:cubicBezTo>
                  <a:lnTo>
                    <a:pt x="172" y="18"/>
                  </a:lnTo>
                  <a:cubicBezTo>
                    <a:pt x="172" y="9"/>
                    <a:pt x="163"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1523300" y="2252200"/>
              <a:ext cx="17175" cy="44625"/>
            </a:xfrm>
            <a:custGeom>
              <a:avLst/>
              <a:gdLst/>
              <a:ahLst/>
              <a:cxnLst/>
              <a:rect l="l" t="t" r="r" b="b"/>
              <a:pathLst>
                <a:path w="687" h="1785" extrusionOk="0">
                  <a:moveTo>
                    <a:pt x="189" y="0"/>
                  </a:moveTo>
                  <a:cubicBezTo>
                    <a:pt x="86" y="0"/>
                    <a:pt x="0" y="86"/>
                    <a:pt x="0" y="197"/>
                  </a:cubicBezTo>
                  <a:lnTo>
                    <a:pt x="0" y="1587"/>
                  </a:lnTo>
                  <a:cubicBezTo>
                    <a:pt x="0" y="1699"/>
                    <a:pt x="86" y="1785"/>
                    <a:pt x="189" y="1785"/>
                  </a:cubicBezTo>
                  <a:lnTo>
                    <a:pt x="489" y="1785"/>
                  </a:lnTo>
                  <a:cubicBezTo>
                    <a:pt x="601" y="1785"/>
                    <a:pt x="687" y="1699"/>
                    <a:pt x="687" y="1587"/>
                  </a:cubicBezTo>
                  <a:lnTo>
                    <a:pt x="687" y="197"/>
                  </a:lnTo>
                  <a:cubicBezTo>
                    <a:pt x="687" y="86"/>
                    <a:pt x="601" y="0"/>
                    <a:pt x="48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1518800" y="2265275"/>
              <a:ext cx="9250" cy="28350"/>
            </a:xfrm>
            <a:custGeom>
              <a:avLst/>
              <a:gdLst/>
              <a:ahLst/>
              <a:cxnLst/>
              <a:rect l="l" t="t" r="r" b="b"/>
              <a:pathLst>
                <a:path w="370" h="1134" extrusionOk="0">
                  <a:moveTo>
                    <a:pt x="52" y="1"/>
                  </a:moveTo>
                  <a:cubicBezTo>
                    <a:pt x="17" y="1"/>
                    <a:pt x="0" y="26"/>
                    <a:pt x="0" y="61"/>
                  </a:cubicBezTo>
                  <a:lnTo>
                    <a:pt x="0" y="1073"/>
                  </a:lnTo>
                  <a:cubicBezTo>
                    <a:pt x="0" y="1107"/>
                    <a:pt x="17" y="1133"/>
                    <a:pt x="52" y="1133"/>
                  </a:cubicBezTo>
                  <a:cubicBezTo>
                    <a:pt x="69" y="1133"/>
                    <a:pt x="103" y="1107"/>
                    <a:pt x="95" y="1090"/>
                  </a:cubicBezTo>
                  <a:lnTo>
                    <a:pt x="95" y="112"/>
                  </a:lnTo>
                  <a:lnTo>
                    <a:pt x="318" y="112"/>
                  </a:lnTo>
                  <a:cubicBezTo>
                    <a:pt x="352" y="112"/>
                    <a:pt x="369" y="86"/>
                    <a:pt x="369" y="61"/>
                  </a:cubicBezTo>
                  <a:cubicBezTo>
                    <a:pt x="369" y="26"/>
                    <a:pt x="352" y="1"/>
                    <a:pt x="31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1534225" y="2251975"/>
              <a:ext cx="675" cy="42925"/>
            </a:xfrm>
            <a:custGeom>
              <a:avLst/>
              <a:gdLst/>
              <a:ahLst/>
              <a:cxnLst/>
              <a:rect l="l" t="t" r="r" b="b"/>
              <a:pathLst>
                <a:path w="27" h="1717" extrusionOk="0">
                  <a:moveTo>
                    <a:pt x="1" y="1"/>
                  </a:moveTo>
                  <a:lnTo>
                    <a:pt x="1" y="1717"/>
                  </a:lnTo>
                  <a:lnTo>
                    <a:pt x="27" y="1717"/>
                  </a:lnTo>
                  <a:lnTo>
                    <a:pt x="2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152910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1523525" y="2258625"/>
              <a:ext cx="17175" cy="450"/>
            </a:xfrm>
            <a:custGeom>
              <a:avLst/>
              <a:gdLst/>
              <a:ahLst/>
              <a:cxnLst/>
              <a:rect l="l" t="t" r="r" b="b"/>
              <a:pathLst>
                <a:path w="687" h="18" extrusionOk="0">
                  <a:moveTo>
                    <a:pt x="0" y="1"/>
                  </a:moveTo>
                  <a:lnTo>
                    <a:pt x="0" y="18"/>
                  </a:lnTo>
                  <a:lnTo>
                    <a:pt x="686" y="18"/>
                  </a:lnTo>
                  <a:lnTo>
                    <a:pt x="68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1523525" y="2260775"/>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1523525" y="2279225"/>
              <a:ext cx="17175" cy="650"/>
            </a:xfrm>
            <a:custGeom>
              <a:avLst/>
              <a:gdLst/>
              <a:ahLst/>
              <a:cxnLst/>
              <a:rect l="l" t="t" r="r" b="b"/>
              <a:pathLst>
                <a:path w="687" h="26"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1523525" y="2281150"/>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1"/>
            <p:cNvSpPr/>
            <p:nvPr/>
          </p:nvSpPr>
          <p:spPr>
            <a:xfrm>
              <a:off x="1496700" y="2252200"/>
              <a:ext cx="17175" cy="44625"/>
            </a:xfrm>
            <a:custGeom>
              <a:avLst/>
              <a:gdLst/>
              <a:ahLst/>
              <a:cxnLst/>
              <a:rect l="l" t="t" r="r" b="b"/>
              <a:pathLst>
                <a:path w="687" h="1785" extrusionOk="0">
                  <a:moveTo>
                    <a:pt x="198" y="0"/>
                  </a:moveTo>
                  <a:cubicBezTo>
                    <a:pt x="86" y="0"/>
                    <a:pt x="1" y="86"/>
                    <a:pt x="1" y="197"/>
                  </a:cubicBezTo>
                  <a:lnTo>
                    <a:pt x="1" y="1587"/>
                  </a:lnTo>
                  <a:cubicBezTo>
                    <a:pt x="1" y="1699"/>
                    <a:pt x="86" y="1785"/>
                    <a:pt x="198" y="1785"/>
                  </a:cubicBezTo>
                  <a:lnTo>
                    <a:pt x="498" y="1785"/>
                  </a:lnTo>
                  <a:cubicBezTo>
                    <a:pt x="601" y="1785"/>
                    <a:pt x="687" y="1699"/>
                    <a:pt x="687" y="1587"/>
                  </a:cubicBezTo>
                  <a:lnTo>
                    <a:pt x="687" y="197"/>
                  </a:lnTo>
                  <a:cubicBezTo>
                    <a:pt x="687" y="86"/>
                    <a:pt x="601" y="0"/>
                    <a:pt x="49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1"/>
            <p:cNvSpPr/>
            <p:nvPr/>
          </p:nvSpPr>
          <p:spPr>
            <a:xfrm>
              <a:off x="150765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1502275" y="2251975"/>
              <a:ext cx="675" cy="42925"/>
            </a:xfrm>
            <a:custGeom>
              <a:avLst/>
              <a:gdLst/>
              <a:ahLst/>
              <a:cxnLst/>
              <a:rect l="l" t="t" r="r" b="b"/>
              <a:pathLst>
                <a:path w="27" h="1717" extrusionOk="0">
                  <a:moveTo>
                    <a:pt x="1" y="1"/>
                  </a:moveTo>
                  <a:lnTo>
                    <a:pt x="1"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1492200" y="2266350"/>
              <a:ext cx="9450" cy="28325"/>
            </a:xfrm>
            <a:custGeom>
              <a:avLst/>
              <a:gdLst/>
              <a:ahLst/>
              <a:cxnLst/>
              <a:rect l="l" t="t" r="r" b="b"/>
              <a:pathLst>
                <a:path w="378" h="1133" extrusionOk="0">
                  <a:moveTo>
                    <a:pt x="52" y="0"/>
                  </a:moveTo>
                  <a:cubicBezTo>
                    <a:pt x="18" y="0"/>
                    <a:pt x="0" y="26"/>
                    <a:pt x="0" y="60"/>
                  </a:cubicBezTo>
                  <a:lnTo>
                    <a:pt x="0" y="1073"/>
                  </a:lnTo>
                  <a:cubicBezTo>
                    <a:pt x="0" y="1107"/>
                    <a:pt x="18" y="1133"/>
                    <a:pt x="52" y="1133"/>
                  </a:cubicBezTo>
                  <a:cubicBezTo>
                    <a:pt x="78" y="1133"/>
                    <a:pt x="95" y="1107"/>
                    <a:pt x="95" y="1090"/>
                  </a:cubicBezTo>
                  <a:lnTo>
                    <a:pt x="95" y="112"/>
                  </a:lnTo>
                  <a:lnTo>
                    <a:pt x="318" y="112"/>
                  </a:lnTo>
                  <a:cubicBezTo>
                    <a:pt x="352" y="112"/>
                    <a:pt x="378" y="86"/>
                    <a:pt x="378" y="60"/>
                  </a:cubicBezTo>
                  <a:cubicBezTo>
                    <a:pt x="378" y="26"/>
                    <a:pt x="352" y="0"/>
                    <a:pt x="318"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1"/>
            <p:cNvSpPr/>
            <p:nvPr/>
          </p:nvSpPr>
          <p:spPr>
            <a:xfrm>
              <a:off x="1458950" y="2347850"/>
              <a:ext cx="90550" cy="25550"/>
            </a:xfrm>
            <a:custGeom>
              <a:avLst/>
              <a:gdLst/>
              <a:ahLst/>
              <a:cxnLst/>
              <a:rect l="l" t="t" r="r" b="b"/>
              <a:pathLst>
                <a:path w="3622" h="1022" extrusionOk="0">
                  <a:moveTo>
                    <a:pt x="3621" y="1"/>
                  </a:moveTo>
                  <a:lnTo>
                    <a:pt x="1" y="250"/>
                  </a:lnTo>
                  <a:lnTo>
                    <a:pt x="1" y="1022"/>
                  </a:lnTo>
                  <a:lnTo>
                    <a:pt x="3621" y="1022"/>
                  </a:lnTo>
                  <a:lnTo>
                    <a:pt x="3621"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1"/>
            <p:cNvSpPr/>
            <p:nvPr/>
          </p:nvSpPr>
          <p:spPr>
            <a:xfrm>
              <a:off x="1456600" y="2342275"/>
              <a:ext cx="95025" cy="11825"/>
            </a:xfrm>
            <a:custGeom>
              <a:avLst/>
              <a:gdLst/>
              <a:ahLst/>
              <a:cxnLst/>
              <a:rect l="l" t="t" r="r" b="b"/>
              <a:pathLst>
                <a:path w="3801" h="473" extrusionOk="0">
                  <a:moveTo>
                    <a:pt x="3801" y="1"/>
                  </a:moveTo>
                  <a:lnTo>
                    <a:pt x="0" y="249"/>
                  </a:lnTo>
                  <a:lnTo>
                    <a:pt x="0" y="473"/>
                  </a:lnTo>
                  <a:lnTo>
                    <a:pt x="3801" y="224"/>
                  </a:lnTo>
                  <a:lnTo>
                    <a:pt x="38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15366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15299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1"/>
            <p:cNvSpPr/>
            <p:nvPr/>
          </p:nvSpPr>
          <p:spPr>
            <a:xfrm>
              <a:off x="1522875"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1"/>
            <p:cNvSpPr/>
            <p:nvPr/>
          </p:nvSpPr>
          <p:spPr>
            <a:xfrm>
              <a:off x="1496050" y="2356225"/>
              <a:ext cx="4325" cy="8175"/>
            </a:xfrm>
            <a:custGeom>
              <a:avLst/>
              <a:gdLst/>
              <a:ahLst/>
              <a:cxnLst/>
              <a:rect l="l" t="t" r="r" b="b"/>
              <a:pathLst>
                <a:path w="173" h="327" extrusionOk="0">
                  <a:moveTo>
                    <a:pt x="1" y="0"/>
                  </a:moveTo>
                  <a:lnTo>
                    <a:pt x="1"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1"/>
            <p:cNvSpPr/>
            <p:nvPr/>
          </p:nvSpPr>
          <p:spPr>
            <a:xfrm>
              <a:off x="14892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1"/>
            <p:cNvSpPr/>
            <p:nvPr/>
          </p:nvSpPr>
          <p:spPr>
            <a:xfrm>
              <a:off x="14825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1"/>
            <p:cNvSpPr/>
            <p:nvPr/>
          </p:nvSpPr>
          <p:spPr>
            <a:xfrm>
              <a:off x="1489400" y="2292075"/>
              <a:ext cx="56450" cy="15900"/>
            </a:xfrm>
            <a:custGeom>
              <a:avLst/>
              <a:gdLst/>
              <a:ahLst/>
              <a:cxnLst/>
              <a:rect l="l" t="t" r="r" b="b"/>
              <a:pathLst>
                <a:path w="2258" h="636" extrusionOk="0">
                  <a:moveTo>
                    <a:pt x="2257" y="1"/>
                  </a:moveTo>
                  <a:lnTo>
                    <a:pt x="1" y="164"/>
                  </a:lnTo>
                  <a:lnTo>
                    <a:pt x="1" y="636"/>
                  </a:lnTo>
                  <a:lnTo>
                    <a:pt x="2257" y="636"/>
                  </a:lnTo>
                  <a:lnTo>
                    <a:pt x="225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1"/>
            <p:cNvSpPr/>
            <p:nvPr/>
          </p:nvSpPr>
          <p:spPr>
            <a:xfrm>
              <a:off x="1487900" y="2288650"/>
              <a:ext cx="59450" cy="7525"/>
            </a:xfrm>
            <a:custGeom>
              <a:avLst/>
              <a:gdLst/>
              <a:ahLst/>
              <a:cxnLst/>
              <a:rect l="l" t="t" r="r" b="b"/>
              <a:pathLst>
                <a:path w="2378" h="301" extrusionOk="0">
                  <a:moveTo>
                    <a:pt x="2377" y="1"/>
                  </a:moveTo>
                  <a:lnTo>
                    <a:pt x="1" y="155"/>
                  </a:lnTo>
                  <a:lnTo>
                    <a:pt x="1" y="301"/>
                  </a:lnTo>
                  <a:lnTo>
                    <a:pt x="2377" y="138"/>
                  </a:lnTo>
                  <a:lnTo>
                    <a:pt x="23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15381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1533600" y="2297225"/>
              <a:ext cx="2800" cy="5175"/>
            </a:xfrm>
            <a:custGeom>
              <a:avLst/>
              <a:gdLst/>
              <a:ahLst/>
              <a:cxnLst/>
              <a:rect l="l" t="t" r="r" b="b"/>
              <a:pathLst>
                <a:path w="112" h="207" extrusionOk="0">
                  <a:moveTo>
                    <a:pt x="0" y="1"/>
                  </a:moveTo>
                  <a:lnTo>
                    <a:pt x="0"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1529300" y="2297225"/>
              <a:ext cx="2825" cy="5175"/>
            </a:xfrm>
            <a:custGeom>
              <a:avLst/>
              <a:gdLst/>
              <a:ahLst/>
              <a:cxnLst/>
              <a:rect l="l" t="t" r="r" b="b"/>
              <a:pathLst>
                <a:path w="113" h="207" extrusionOk="0">
                  <a:moveTo>
                    <a:pt x="1" y="1"/>
                  </a:moveTo>
                  <a:lnTo>
                    <a:pt x="1"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1512575"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1508275" y="2297225"/>
              <a:ext cx="2600" cy="5175"/>
            </a:xfrm>
            <a:custGeom>
              <a:avLst/>
              <a:gdLst/>
              <a:ahLst/>
              <a:cxnLst/>
              <a:rect l="l" t="t" r="r" b="b"/>
              <a:pathLst>
                <a:path w="104" h="207" extrusionOk="0">
                  <a:moveTo>
                    <a:pt x="1" y="1"/>
                  </a:moveTo>
                  <a:lnTo>
                    <a:pt x="1" y="207"/>
                  </a:lnTo>
                  <a:lnTo>
                    <a:pt x="104" y="207"/>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5040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1496700" y="2258625"/>
              <a:ext cx="17175" cy="450"/>
            </a:xfrm>
            <a:custGeom>
              <a:avLst/>
              <a:gdLst/>
              <a:ahLst/>
              <a:cxnLst/>
              <a:rect l="l" t="t" r="r" b="b"/>
              <a:pathLst>
                <a:path w="687" h="18" extrusionOk="0">
                  <a:moveTo>
                    <a:pt x="1" y="1"/>
                  </a:moveTo>
                  <a:lnTo>
                    <a:pt x="1" y="18"/>
                  </a:lnTo>
                  <a:lnTo>
                    <a:pt x="687" y="18"/>
                  </a:lnTo>
                  <a:lnTo>
                    <a:pt x="68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1496700" y="2260775"/>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496700" y="2279225"/>
              <a:ext cx="17175" cy="650"/>
            </a:xfrm>
            <a:custGeom>
              <a:avLst/>
              <a:gdLst/>
              <a:ahLst/>
              <a:cxnLst/>
              <a:rect l="l" t="t" r="r" b="b"/>
              <a:pathLst>
                <a:path w="687" h="26"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496700" y="2281150"/>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549250" y="2315675"/>
              <a:ext cx="41000" cy="60725"/>
            </a:xfrm>
            <a:custGeom>
              <a:avLst/>
              <a:gdLst/>
              <a:ahLst/>
              <a:cxnLst/>
              <a:rect l="l" t="t" r="r" b="b"/>
              <a:pathLst>
                <a:path w="1640" h="2429" extrusionOk="0">
                  <a:moveTo>
                    <a:pt x="1" y="1"/>
                  </a:moveTo>
                  <a:lnTo>
                    <a:pt x="1" y="2429"/>
                  </a:lnTo>
                  <a:lnTo>
                    <a:pt x="1639" y="2429"/>
                  </a:lnTo>
                  <a:lnTo>
                    <a:pt x="163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549250" y="2363725"/>
              <a:ext cx="41000" cy="12675"/>
            </a:xfrm>
            <a:custGeom>
              <a:avLst/>
              <a:gdLst/>
              <a:ahLst/>
              <a:cxnLst/>
              <a:rect l="l" t="t" r="r" b="b"/>
              <a:pathLst>
                <a:path w="1640" h="507" extrusionOk="0">
                  <a:moveTo>
                    <a:pt x="1" y="1"/>
                  </a:moveTo>
                  <a:lnTo>
                    <a:pt x="1" y="507"/>
                  </a:lnTo>
                  <a:lnTo>
                    <a:pt x="1639" y="507"/>
                  </a:lnTo>
                  <a:lnTo>
                    <a:pt x="163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44750" y="2290375"/>
              <a:ext cx="50650" cy="27900"/>
            </a:xfrm>
            <a:custGeom>
              <a:avLst/>
              <a:gdLst/>
              <a:ahLst/>
              <a:cxnLst/>
              <a:rect l="l" t="t" r="r" b="b"/>
              <a:pathLst>
                <a:path w="2026" h="1116" extrusionOk="0">
                  <a:moveTo>
                    <a:pt x="0" y="0"/>
                  </a:moveTo>
                  <a:lnTo>
                    <a:pt x="0" y="1116"/>
                  </a:lnTo>
                  <a:lnTo>
                    <a:pt x="2025" y="1116"/>
                  </a:lnTo>
                  <a:lnTo>
                    <a:pt x="202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544750" y="2283925"/>
              <a:ext cx="50650" cy="6475"/>
            </a:xfrm>
            <a:custGeom>
              <a:avLst/>
              <a:gdLst/>
              <a:ahLst/>
              <a:cxnLst/>
              <a:rect l="l" t="t" r="r" b="b"/>
              <a:pathLst>
                <a:path w="2026" h="259" extrusionOk="0">
                  <a:moveTo>
                    <a:pt x="103" y="1"/>
                  </a:moveTo>
                  <a:lnTo>
                    <a:pt x="0" y="258"/>
                  </a:lnTo>
                  <a:lnTo>
                    <a:pt x="2025" y="258"/>
                  </a:lnTo>
                  <a:lnTo>
                    <a:pt x="193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555475" y="2120500"/>
              <a:ext cx="15025" cy="160250"/>
            </a:xfrm>
            <a:custGeom>
              <a:avLst/>
              <a:gdLst/>
              <a:ahLst/>
              <a:cxnLst/>
              <a:rect l="l" t="t" r="r" b="b"/>
              <a:pathLst>
                <a:path w="601" h="6410" extrusionOk="0">
                  <a:moveTo>
                    <a:pt x="275" y="0"/>
                  </a:moveTo>
                  <a:lnTo>
                    <a:pt x="0" y="6409"/>
                  </a:lnTo>
                  <a:lnTo>
                    <a:pt x="601" y="6409"/>
                  </a:lnTo>
                  <a:lnTo>
                    <a:pt x="601"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570475" y="2120500"/>
              <a:ext cx="14825" cy="160250"/>
            </a:xfrm>
            <a:custGeom>
              <a:avLst/>
              <a:gdLst/>
              <a:ahLst/>
              <a:cxnLst/>
              <a:rect l="l" t="t" r="r" b="b"/>
              <a:pathLst>
                <a:path w="593" h="6410" extrusionOk="0">
                  <a:moveTo>
                    <a:pt x="1" y="0"/>
                  </a:moveTo>
                  <a:lnTo>
                    <a:pt x="1" y="6409"/>
                  </a:lnTo>
                  <a:lnTo>
                    <a:pt x="593" y="6409"/>
                  </a:lnTo>
                  <a:lnTo>
                    <a:pt x="318"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553975" y="2119425"/>
              <a:ext cx="10325" cy="164325"/>
            </a:xfrm>
            <a:custGeom>
              <a:avLst/>
              <a:gdLst/>
              <a:ahLst/>
              <a:cxnLst/>
              <a:rect l="l" t="t" r="r" b="b"/>
              <a:pathLst>
                <a:path w="413" h="6573" extrusionOk="0">
                  <a:moveTo>
                    <a:pt x="258" y="0"/>
                  </a:moveTo>
                  <a:lnTo>
                    <a:pt x="0" y="6564"/>
                  </a:lnTo>
                  <a:lnTo>
                    <a:pt x="155" y="6572"/>
                  </a:lnTo>
                  <a:lnTo>
                    <a:pt x="4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76075" y="2119425"/>
              <a:ext cx="10100" cy="164325"/>
            </a:xfrm>
            <a:custGeom>
              <a:avLst/>
              <a:gdLst/>
              <a:ahLst/>
              <a:cxnLst/>
              <a:rect l="l" t="t" r="r" b="b"/>
              <a:pathLst>
                <a:path w="404" h="6573" extrusionOk="0">
                  <a:moveTo>
                    <a:pt x="0" y="0"/>
                  </a:moveTo>
                  <a:lnTo>
                    <a:pt x="257" y="6572"/>
                  </a:lnTo>
                  <a:lnTo>
                    <a:pt x="403" y="6564"/>
                  </a:lnTo>
                  <a:lnTo>
                    <a:pt x="15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56550" y="2268075"/>
              <a:ext cx="27250" cy="3650"/>
            </a:xfrm>
            <a:custGeom>
              <a:avLst/>
              <a:gdLst/>
              <a:ahLst/>
              <a:cxnLst/>
              <a:rect l="l" t="t" r="r" b="b"/>
              <a:pathLst>
                <a:path w="1090" h="146" extrusionOk="0">
                  <a:moveTo>
                    <a:pt x="0" y="0"/>
                  </a:moveTo>
                  <a:lnTo>
                    <a:pt x="0" y="146"/>
                  </a:lnTo>
                  <a:lnTo>
                    <a:pt x="1090" y="146"/>
                  </a:lnTo>
                  <a:lnTo>
                    <a:pt x="109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557625" y="2238475"/>
              <a:ext cx="24900" cy="3875"/>
            </a:xfrm>
            <a:custGeom>
              <a:avLst/>
              <a:gdLst/>
              <a:ahLst/>
              <a:cxnLst/>
              <a:rect l="l" t="t" r="r" b="b"/>
              <a:pathLst>
                <a:path w="996" h="155" extrusionOk="0">
                  <a:moveTo>
                    <a:pt x="0" y="0"/>
                  </a:moveTo>
                  <a:lnTo>
                    <a:pt x="0" y="154"/>
                  </a:lnTo>
                  <a:lnTo>
                    <a:pt x="995" y="154"/>
                  </a:lnTo>
                  <a:lnTo>
                    <a:pt x="99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558700" y="2209075"/>
              <a:ext cx="22750" cy="3675"/>
            </a:xfrm>
            <a:custGeom>
              <a:avLst/>
              <a:gdLst/>
              <a:ahLst/>
              <a:cxnLst/>
              <a:rect l="l" t="t" r="r" b="b"/>
              <a:pathLst>
                <a:path w="910" h="147" extrusionOk="0">
                  <a:moveTo>
                    <a:pt x="0" y="1"/>
                  </a:moveTo>
                  <a:lnTo>
                    <a:pt x="0" y="146"/>
                  </a:lnTo>
                  <a:lnTo>
                    <a:pt x="910" y="146"/>
                  </a:lnTo>
                  <a:lnTo>
                    <a:pt x="91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559975" y="2179275"/>
              <a:ext cx="20400" cy="3650"/>
            </a:xfrm>
            <a:custGeom>
              <a:avLst/>
              <a:gdLst/>
              <a:ahLst/>
              <a:cxnLst/>
              <a:rect l="l" t="t" r="r" b="b"/>
              <a:pathLst>
                <a:path w="816" h="146" extrusionOk="0">
                  <a:moveTo>
                    <a:pt x="1" y="0"/>
                  </a:moveTo>
                  <a:lnTo>
                    <a:pt x="1" y="146"/>
                  </a:lnTo>
                  <a:lnTo>
                    <a:pt x="816" y="146"/>
                  </a:lnTo>
                  <a:lnTo>
                    <a:pt x="81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561050" y="2149875"/>
              <a:ext cx="18250" cy="3675"/>
            </a:xfrm>
            <a:custGeom>
              <a:avLst/>
              <a:gdLst/>
              <a:ahLst/>
              <a:cxnLst/>
              <a:rect l="l" t="t" r="r" b="b"/>
              <a:pathLst>
                <a:path w="730" h="147" extrusionOk="0">
                  <a:moveTo>
                    <a:pt x="0" y="1"/>
                  </a:moveTo>
                  <a:lnTo>
                    <a:pt x="0" y="147"/>
                  </a:lnTo>
                  <a:lnTo>
                    <a:pt x="730" y="147"/>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1"/>
            <p:cNvSpPr/>
            <p:nvPr/>
          </p:nvSpPr>
          <p:spPr>
            <a:xfrm>
              <a:off x="1552250" y="2277275"/>
              <a:ext cx="35425" cy="6475"/>
            </a:xfrm>
            <a:custGeom>
              <a:avLst/>
              <a:gdLst/>
              <a:ahLst/>
              <a:cxnLst/>
              <a:rect l="l" t="t" r="r" b="b"/>
              <a:pathLst>
                <a:path w="1417" h="259" extrusionOk="0">
                  <a:moveTo>
                    <a:pt x="1" y="1"/>
                  </a:moveTo>
                  <a:lnTo>
                    <a:pt x="1" y="258"/>
                  </a:lnTo>
                  <a:lnTo>
                    <a:pt x="1416" y="258"/>
                  </a:lnTo>
                  <a:lnTo>
                    <a:pt x="141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1"/>
            <p:cNvSpPr/>
            <p:nvPr/>
          </p:nvSpPr>
          <p:spPr>
            <a:xfrm>
              <a:off x="1555050" y="2119850"/>
              <a:ext cx="17600" cy="151450"/>
            </a:xfrm>
            <a:custGeom>
              <a:avLst/>
              <a:gdLst/>
              <a:ahLst/>
              <a:cxnLst/>
              <a:rect l="l" t="t" r="r" b="b"/>
              <a:pathLst>
                <a:path w="704" h="6058" extrusionOk="0">
                  <a:moveTo>
                    <a:pt x="541" y="0"/>
                  </a:moveTo>
                  <a:lnTo>
                    <a:pt x="198" y="567"/>
                  </a:lnTo>
                  <a:cubicBezTo>
                    <a:pt x="189" y="584"/>
                    <a:pt x="189" y="618"/>
                    <a:pt x="198" y="644"/>
                  </a:cubicBezTo>
                  <a:lnTo>
                    <a:pt x="515" y="1287"/>
                  </a:lnTo>
                  <a:lnTo>
                    <a:pt x="155" y="1828"/>
                  </a:lnTo>
                  <a:cubicBezTo>
                    <a:pt x="129" y="1862"/>
                    <a:pt x="129" y="1897"/>
                    <a:pt x="155" y="1914"/>
                  </a:cubicBezTo>
                  <a:lnTo>
                    <a:pt x="515" y="2463"/>
                  </a:lnTo>
                  <a:lnTo>
                    <a:pt x="112" y="3055"/>
                  </a:lnTo>
                  <a:cubicBezTo>
                    <a:pt x="86" y="3072"/>
                    <a:pt x="86" y="3115"/>
                    <a:pt x="112" y="3141"/>
                  </a:cubicBezTo>
                  <a:lnTo>
                    <a:pt x="506" y="3647"/>
                  </a:lnTo>
                  <a:lnTo>
                    <a:pt x="77" y="4119"/>
                  </a:lnTo>
                  <a:cubicBezTo>
                    <a:pt x="52" y="4144"/>
                    <a:pt x="52" y="4179"/>
                    <a:pt x="69" y="4213"/>
                  </a:cubicBezTo>
                  <a:lnTo>
                    <a:pt x="506" y="4822"/>
                  </a:lnTo>
                  <a:lnTo>
                    <a:pt x="26" y="5380"/>
                  </a:lnTo>
                  <a:cubicBezTo>
                    <a:pt x="0" y="5406"/>
                    <a:pt x="0" y="5449"/>
                    <a:pt x="26" y="5474"/>
                  </a:cubicBezTo>
                  <a:lnTo>
                    <a:pt x="549" y="6058"/>
                  </a:lnTo>
                  <a:lnTo>
                    <a:pt x="678" y="5963"/>
                  </a:lnTo>
                  <a:lnTo>
                    <a:pt x="198" y="5431"/>
                  </a:lnTo>
                  <a:lnTo>
                    <a:pt x="678" y="4874"/>
                  </a:lnTo>
                  <a:cubicBezTo>
                    <a:pt x="704" y="4848"/>
                    <a:pt x="704" y="4814"/>
                    <a:pt x="678" y="4779"/>
                  </a:cubicBezTo>
                  <a:lnTo>
                    <a:pt x="240" y="4170"/>
                  </a:lnTo>
                  <a:lnTo>
                    <a:pt x="669" y="3698"/>
                  </a:lnTo>
                  <a:cubicBezTo>
                    <a:pt x="695" y="3673"/>
                    <a:pt x="695" y="3630"/>
                    <a:pt x="669" y="3604"/>
                  </a:cubicBezTo>
                  <a:lnTo>
                    <a:pt x="275" y="3098"/>
                  </a:lnTo>
                  <a:lnTo>
                    <a:pt x="669" y="2514"/>
                  </a:lnTo>
                  <a:cubicBezTo>
                    <a:pt x="695" y="2489"/>
                    <a:pt x="695" y="2454"/>
                    <a:pt x="669" y="2429"/>
                  </a:cubicBezTo>
                  <a:lnTo>
                    <a:pt x="301" y="1871"/>
                  </a:lnTo>
                  <a:lnTo>
                    <a:pt x="669" y="1330"/>
                  </a:lnTo>
                  <a:cubicBezTo>
                    <a:pt x="678" y="1305"/>
                    <a:pt x="678" y="1270"/>
                    <a:pt x="669" y="1253"/>
                  </a:cubicBezTo>
                  <a:lnTo>
                    <a:pt x="352" y="610"/>
                  </a:lnTo>
                  <a:lnTo>
                    <a:pt x="669" y="69"/>
                  </a:lnTo>
                  <a:lnTo>
                    <a:pt x="54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1568125" y="2119425"/>
              <a:ext cx="16750" cy="151875"/>
            </a:xfrm>
            <a:custGeom>
              <a:avLst/>
              <a:gdLst/>
              <a:ahLst/>
              <a:cxnLst/>
              <a:rect l="l" t="t" r="r" b="b"/>
              <a:pathLst>
                <a:path w="670" h="6075" extrusionOk="0">
                  <a:moveTo>
                    <a:pt x="146" y="0"/>
                  </a:moveTo>
                  <a:lnTo>
                    <a:pt x="18" y="78"/>
                  </a:lnTo>
                  <a:lnTo>
                    <a:pt x="344" y="609"/>
                  </a:lnTo>
                  <a:lnTo>
                    <a:pt x="18" y="1253"/>
                  </a:lnTo>
                  <a:cubicBezTo>
                    <a:pt x="1" y="1279"/>
                    <a:pt x="9" y="1313"/>
                    <a:pt x="18" y="1330"/>
                  </a:cubicBezTo>
                  <a:lnTo>
                    <a:pt x="387" y="1879"/>
                  </a:lnTo>
                  <a:lnTo>
                    <a:pt x="18" y="2437"/>
                  </a:lnTo>
                  <a:cubicBezTo>
                    <a:pt x="1" y="2471"/>
                    <a:pt x="1" y="2497"/>
                    <a:pt x="18" y="2523"/>
                  </a:cubicBezTo>
                  <a:lnTo>
                    <a:pt x="430" y="3115"/>
                  </a:lnTo>
                  <a:lnTo>
                    <a:pt x="61" y="3621"/>
                  </a:lnTo>
                  <a:cubicBezTo>
                    <a:pt x="43" y="3647"/>
                    <a:pt x="43" y="3690"/>
                    <a:pt x="61" y="3715"/>
                  </a:cubicBezTo>
                  <a:lnTo>
                    <a:pt x="455" y="4187"/>
                  </a:lnTo>
                  <a:lnTo>
                    <a:pt x="18" y="4796"/>
                  </a:lnTo>
                  <a:cubicBezTo>
                    <a:pt x="1" y="4831"/>
                    <a:pt x="1" y="4874"/>
                    <a:pt x="18" y="4891"/>
                  </a:cubicBezTo>
                  <a:lnTo>
                    <a:pt x="498" y="5448"/>
                  </a:lnTo>
                  <a:lnTo>
                    <a:pt x="18" y="5980"/>
                  </a:lnTo>
                  <a:lnTo>
                    <a:pt x="129" y="6075"/>
                  </a:lnTo>
                  <a:lnTo>
                    <a:pt x="653" y="5483"/>
                  </a:lnTo>
                  <a:cubicBezTo>
                    <a:pt x="670" y="5457"/>
                    <a:pt x="670" y="5414"/>
                    <a:pt x="653" y="5388"/>
                  </a:cubicBezTo>
                  <a:lnTo>
                    <a:pt x="172" y="4831"/>
                  </a:lnTo>
                  <a:lnTo>
                    <a:pt x="610" y="4213"/>
                  </a:lnTo>
                  <a:cubicBezTo>
                    <a:pt x="627" y="4187"/>
                    <a:pt x="627" y="4144"/>
                    <a:pt x="610" y="4119"/>
                  </a:cubicBezTo>
                  <a:lnTo>
                    <a:pt x="215" y="3647"/>
                  </a:lnTo>
                  <a:lnTo>
                    <a:pt x="575" y="3141"/>
                  </a:lnTo>
                  <a:cubicBezTo>
                    <a:pt x="601" y="3123"/>
                    <a:pt x="601" y="3080"/>
                    <a:pt x="575" y="3055"/>
                  </a:cubicBezTo>
                  <a:lnTo>
                    <a:pt x="172" y="2471"/>
                  </a:lnTo>
                  <a:lnTo>
                    <a:pt x="533" y="1922"/>
                  </a:lnTo>
                  <a:cubicBezTo>
                    <a:pt x="558" y="1888"/>
                    <a:pt x="558" y="1854"/>
                    <a:pt x="533" y="1836"/>
                  </a:cubicBezTo>
                  <a:lnTo>
                    <a:pt x="172" y="1287"/>
                  </a:lnTo>
                  <a:lnTo>
                    <a:pt x="490" y="644"/>
                  </a:lnTo>
                  <a:cubicBezTo>
                    <a:pt x="498" y="627"/>
                    <a:pt x="498" y="592"/>
                    <a:pt x="490" y="567"/>
                  </a:cubicBezTo>
                  <a:lnTo>
                    <a:pt x="14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1560200" y="2092600"/>
              <a:ext cx="19750" cy="30500"/>
            </a:xfrm>
            <a:custGeom>
              <a:avLst/>
              <a:gdLst/>
              <a:ahLst/>
              <a:cxnLst/>
              <a:rect l="l" t="t" r="r" b="b"/>
              <a:pathLst>
                <a:path w="790" h="1220" extrusionOk="0">
                  <a:moveTo>
                    <a:pt x="601" y="155"/>
                  </a:moveTo>
                  <a:lnTo>
                    <a:pt x="635" y="1065"/>
                  </a:lnTo>
                  <a:lnTo>
                    <a:pt x="163" y="1065"/>
                  </a:lnTo>
                  <a:lnTo>
                    <a:pt x="206" y="155"/>
                  </a:lnTo>
                  <a:close/>
                  <a:moveTo>
                    <a:pt x="43" y="1"/>
                  </a:moveTo>
                  <a:lnTo>
                    <a:pt x="0" y="1219"/>
                  </a:lnTo>
                  <a:lnTo>
                    <a:pt x="789" y="1219"/>
                  </a:lnTo>
                  <a:lnTo>
                    <a:pt x="72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1567925" y="2094550"/>
              <a:ext cx="3875" cy="26400"/>
            </a:xfrm>
            <a:custGeom>
              <a:avLst/>
              <a:gdLst/>
              <a:ahLst/>
              <a:cxnLst/>
              <a:rect l="l" t="t" r="r" b="b"/>
              <a:pathLst>
                <a:path w="155" h="1056" extrusionOk="0">
                  <a:moveTo>
                    <a:pt x="0" y="0"/>
                  </a:moveTo>
                  <a:lnTo>
                    <a:pt x="9" y="1055"/>
                  </a:lnTo>
                  <a:lnTo>
                    <a:pt x="154" y="1055"/>
                  </a:lnTo>
                  <a:lnTo>
                    <a:pt x="15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1562975" y="2099900"/>
              <a:ext cx="14175" cy="3900"/>
            </a:xfrm>
            <a:custGeom>
              <a:avLst/>
              <a:gdLst/>
              <a:ahLst/>
              <a:cxnLst/>
              <a:rect l="l" t="t" r="r" b="b"/>
              <a:pathLst>
                <a:path w="567" h="156" extrusionOk="0">
                  <a:moveTo>
                    <a:pt x="1" y="1"/>
                  </a:moveTo>
                  <a:lnTo>
                    <a:pt x="1" y="155"/>
                  </a:lnTo>
                  <a:lnTo>
                    <a:pt x="567" y="155"/>
                  </a:lnTo>
                  <a:lnTo>
                    <a:pt x="56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1562975" y="2110200"/>
              <a:ext cx="14175" cy="3675"/>
            </a:xfrm>
            <a:custGeom>
              <a:avLst/>
              <a:gdLst/>
              <a:ahLst/>
              <a:cxnLst/>
              <a:rect l="l" t="t" r="r" b="b"/>
              <a:pathLst>
                <a:path w="567" h="147" extrusionOk="0">
                  <a:moveTo>
                    <a:pt x="1" y="0"/>
                  </a:moveTo>
                  <a:lnTo>
                    <a:pt x="1" y="146"/>
                  </a:lnTo>
                  <a:lnTo>
                    <a:pt x="567" y="146"/>
                  </a:lnTo>
                  <a:lnTo>
                    <a:pt x="56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1552250" y="2216150"/>
              <a:ext cx="38000" cy="16975"/>
            </a:xfrm>
            <a:custGeom>
              <a:avLst/>
              <a:gdLst/>
              <a:ahLst/>
              <a:cxnLst/>
              <a:rect l="l" t="t" r="r" b="b"/>
              <a:pathLst>
                <a:path w="1520" h="679" extrusionOk="0">
                  <a:moveTo>
                    <a:pt x="1" y="1"/>
                  </a:moveTo>
                  <a:lnTo>
                    <a:pt x="1" y="679"/>
                  </a:lnTo>
                  <a:lnTo>
                    <a:pt x="1519" y="679"/>
                  </a:lnTo>
                  <a:lnTo>
                    <a:pt x="151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1552250" y="2203725"/>
              <a:ext cx="38000" cy="8175"/>
            </a:xfrm>
            <a:custGeom>
              <a:avLst/>
              <a:gdLst/>
              <a:ahLst/>
              <a:cxnLst/>
              <a:rect l="l" t="t" r="r" b="b"/>
              <a:pathLst>
                <a:path w="1520" h="327" extrusionOk="0">
                  <a:moveTo>
                    <a:pt x="1" y="0"/>
                  </a:moveTo>
                  <a:lnTo>
                    <a:pt x="1" y="326"/>
                  </a:lnTo>
                  <a:lnTo>
                    <a:pt x="1519" y="326"/>
                  </a:lnTo>
                  <a:lnTo>
                    <a:pt x="1519"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1556750" y="2318050"/>
              <a:ext cx="3900" cy="45700"/>
            </a:xfrm>
            <a:custGeom>
              <a:avLst/>
              <a:gdLst/>
              <a:ahLst/>
              <a:cxnLst/>
              <a:rect l="l" t="t" r="r" b="b"/>
              <a:pathLst>
                <a:path w="156" h="1828" extrusionOk="0">
                  <a:moveTo>
                    <a:pt x="1" y="0"/>
                  </a:moveTo>
                  <a:lnTo>
                    <a:pt x="1" y="1828"/>
                  </a:lnTo>
                  <a:lnTo>
                    <a:pt x="155" y="1828"/>
                  </a:lnTo>
                  <a:lnTo>
                    <a:pt x="1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1579075" y="2318050"/>
              <a:ext cx="3650" cy="45700"/>
            </a:xfrm>
            <a:custGeom>
              <a:avLst/>
              <a:gdLst/>
              <a:ahLst/>
              <a:cxnLst/>
              <a:rect l="l" t="t" r="r" b="b"/>
              <a:pathLst>
                <a:path w="146" h="1828" extrusionOk="0">
                  <a:moveTo>
                    <a:pt x="0" y="0"/>
                  </a:moveTo>
                  <a:lnTo>
                    <a:pt x="0" y="1828"/>
                  </a:lnTo>
                  <a:lnTo>
                    <a:pt x="146" y="1828"/>
                  </a:lnTo>
                  <a:lnTo>
                    <a:pt x="1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835112C-B1A6-6F66-F862-6FD353431C9C}"/>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11</a:t>
            </a:r>
          </a:p>
        </p:txBody>
      </p:sp>
    </p:spTree>
    <p:extLst>
      <p:ext uri="{BB962C8B-B14F-4D97-AF65-F5344CB8AC3E}">
        <p14:creationId xmlns:p14="http://schemas.microsoft.com/office/powerpoint/2010/main" val="3176526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5F2D-72D2-1610-472F-7F541ACF9865}"/>
              </a:ext>
            </a:extLst>
          </p:cNvPr>
          <p:cNvSpPr>
            <a:spLocks noGrp="1"/>
          </p:cNvSpPr>
          <p:nvPr>
            <p:ph type="title"/>
          </p:nvPr>
        </p:nvSpPr>
        <p:spPr/>
        <p:txBody>
          <a:bodyPr/>
          <a:lstStyle/>
          <a:p>
            <a:r>
              <a:rPr lang="en-US"/>
              <a:t>Technical Analysis</a:t>
            </a:r>
          </a:p>
        </p:txBody>
      </p:sp>
      <p:sp>
        <p:nvSpPr>
          <p:cNvPr id="5" name="Subtitle 4">
            <a:extLst>
              <a:ext uri="{FF2B5EF4-FFF2-40B4-BE49-F238E27FC236}">
                <a16:creationId xmlns:a16="http://schemas.microsoft.com/office/drawing/2014/main" id="{F125F6D1-838C-7A2D-B54C-EF1BBB568AF5}"/>
              </a:ext>
            </a:extLst>
          </p:cNvPr>
          <p:cNvSpPr>
            <a:spLocks noGrp="1"/>
          </p:cNvSpPr>
          <p:nvPr>
            <p:ph type="subTitle" idx="3"/>
          </p:nvPr>
        </p:nvSpPr>
        <p:spPr>
          <a:xfrm>
            <a:off x="465466" y="813645"/>
            <a:ext cx="2505600" cy="454500"/>
          </a:xfrm>
        </p:spPr>
        <p:txBody>
          <a:bodyPr/>
          <a:lstStyle/>
          <a:p>
            <a:r>
              <a:rPr lang="en-US">
                <a:solidFill>
                  <a:schemeClr val="accent3">
                    <a:lumMod val="75000"/>
                  </a:schemeClr>
                </a:solidFill>
              </a:rPr>
              <a:t>Design Calculations</a:t>
            </a:r>
          </a:p>
        </p:txBody>
      </p:sp>
      <p:sp>
        <p:nvSpPr>
          <p:cNvPr id="3" name="TextBox 2">
            <a:extLst>
              <a:ext uri="{FF2B5EF4-FFF2-40B4-BE49-F238E27FC236}">
                <a16:creationId xmlns:a16="http://schemas.microsoft.com/office/drawing/2014/main" id="{982B230F-6A1C-7EEE-5EA1-EF159FDEB193}"/>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12</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D5ED622-AD48-3F02-74FC-61C8B2EB99A0}"/>
                  </a:ext>
                </a:extLst>
              </p:cNvPr>
              <p:cNvSpPr txBox="1"/>
              <p:nvPr/>
            </p:nvSpPr>
            <p:spPr>
              <a:xfrm>
                <a:off x="529626" y="1257730"/>
                <a:ext cx="3156056" cy="65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1200" b="0" i="1" smtClean="0">
                          <a:latin typeface="Cambria Math" panose="02040503050406030204" pitchFamily="18" charset="0"/>
                        </a:rPr>
                        <m:t>𝐿𝑀𝑇𝐷</m:t>
                      </m:r>
                      <m:r>
                        <a:rPr lang="en-CA" sz="1200" b="0" i="1" smtClean="0">
                          <a:latin typeface="Cambria Math" panose="02040503050406030204" pitchFamily="18" charset="0"/>
                        </a:rPr>
                        <m:t>=</m:t>
                      </m:r>
                      <m:f>
                        <m:fPr>
                          <m:ctrlPr>
                            <a:rPr lang="en-CA" sz="1200" b="0" i="1" smtClean="0">
                              <a:latin typeface="Cambria Math" panose="02040503050406030204" pitchFamily="18" charset="0"/>
                            </a:rPr>
                          </m:ctrlPr>
                        </m:fPr>
                        <m:num>
                          <m:d>
                            <m:dPr>
                              <m:ctrlPr>
                                <a:rPr lang="en-CA" sz="1200" b="0" i="1" smtClean="0">
                                  <a:latin typeface="Cambria Math" panose="02040503050406030204" pitchFamily="18" charset="0"/>
                                </a:rPr>
                              </m:ctrlPr>
                            </m:dPr>
                            <m:e>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𝑇</m:t>
                                  </m:r>
                                </m:e>
                                <m:sub>
                                  <m:r>
                                    <a:rPr lang="en-CA" sz="1200" b="0" i="1" smtClean="0">
                                      <a:latin typeface="Cambria Math" panose="02040503050406030204" pitchFamily="18" charset="0"/>
                                    </a:rPr>
                                    <m:t>𝑖𝑛</m:t>
                                  </m:r>
                                </m:sub>
                              </m:sSub>
                              <m:r>
                                <a:rPr lang="en-CA" sz="1200" b="0" i="1" smtClean="0">
                                  <a:latin typeface="Cambria Math" panose="02040503050406030204" pitchFamily="18" charset="0"/>
                                </a:rPr>
                                <m:t>−</m:t>
                              </m:r>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𝑇</m:t>
                                  </m:r>
                                </m:e>
                                <m:sub>
                                  <m:r>
                                    <a:rPr lang="en-CA" sz="1200" b="0" i="1" smtClean="0">
                                      <a:latin typeface="Cambria Math" panose="02040503050406030204" pitchFamily="18" charset="0"/>
                                    </a:rPr>
                                    <m:t>𝑠𝑡𝑒𝑎𝑚</m:t>
                                  </m:r>
                                  <m:r>
                                    <a:rPr lang="en-CA" sz="1200" b="0" i="1" smtClean="0">
                                      <a:latin typeface="Cambria Math" panose="02040503050406030204" pitchFamily="18" charset="0"/>
                                    </a:rPr>
                                    <m:t>,</m:t>
                                  </m:r>
                                  <m:r>
                                    <a:rPr lang="en-CA" sz="1200" b="0" i="1" smtClean="0">
                                      <a:latin typeface="Cambria Math" panose="02040503050406030204" pitchFamily="18" charset="0"/>
                                    </a:rPr>
                                    <m:t>𝑜𝑢𝑡</m:t>
                                  </m:r>
                                </m:sub>
                              </m:sSub>
                            </m:e>
                          </m:d>
                          <m:r>
                            <a:rPr lang="en-CA" sz="1200" b="0" i="1" smtClean="0">
                              <a:latin typeface="Cambria Math" panose="02040503050406030204" pitchFamily="18" charset="0"/>
                            </a:rPr>
                            <m:t>−</m:t>
                          </m:r>
                          <m:d>
                            <m:dPr>
                              <m:ctrlPr>
                                <a:rPr lang="en-CA" sz="1200" i="1">
                                  <a:latin typeface="Cambria Math" panose="02040503050406030204" pitchFamily="18" charset="0"/>
                                </a:rPr>
                              </m:ctrlPr>
                            </m:dPr>
                            <m:e>
                              <m:sSub>
                                <m:sSubPr>
                                  <m:ctrlPr>
                                    <a:rPr lang="en-CA" sz="1200" i="1">
                                      <a:latin typeface="Cambria Math" panose="02040503050406030204" pitchFamily="18" charset="0"/>
                                    </a:rPr>
                                  </m:ctrlPr>
                                </m:sSubPr>
                                <m:e>
                                  <m:r>
                                    <a:rPr lang="en-CA" sz="1200" i="1">
                                      <a:latin typeface="Cambria Math" panose="02040503050406030204" pitchFamily="18" charset="0"/>
                                    </a:rPr>
                                    <m:t>𝑇</m:t>
                                  </m:r>
                                </m:e>
                                <m:sub>
                                  <m:r>
                                    <a:rPr lang="en-CA" sz="1200" i="1">
                                      <a:latin typeface="Cambria Math" panose="02040503050406030204" pitchFamily="18" charset="0"/>
                                    </a:rPr>
                                    <m:t>𝑜𝑢𝑡</m:t>
                                  </m:r>
                                </m:sub>
                              </m:sSub>
                              <m:r>
                                <a:rPr lang="en-CA" sz="1200" i="1">
                                  <a:latin typeface="Cambria Math" panose="02040503050406030204" pitchFamily="18" charset="0"/>
                                </a:rPr>
                                <m:t>−</m:t>
                              </m:r>
                              <m:sSub>
                                <m:sSubPr>
                                  <m:ctrlPr>
                                    <a:rPr lang="en-CA" sz="1200" i="1">
                                      <a:latin typeface="Cambria Math" panose="02040503050406030204" pitchFamily="18" charset="0"/>
                                    </a:rPr>
                                  </m:ctrlPr>
                                </m:sSubPr>
                                <m:e>
                                  <m:r>
                                    <a:rPr lang="en-CA" sz="1200" i="1">
                                      <a:latin typeface="Cambria Math" panose="02040503050406030204" pitchFamily="18" charset="0"/>
                                    </a:rPr>
                                    <m:t>𝑇</m:t>
                                  </m:r>
                                </m:e>
                                <m:sub>
                                  <m:r>
                                    <a:rPr lang="en-CA" sz="1200" i="1">
                                      <a:latin typeface="Cambria Math" panose="02040503050406030204" pitchFamily="18" charset="0"/>
                                    </a:rPr>
                                    <m:t>𝑠𝑡𝑒𝑎𝑚</m:t>
                                  </m:r>
                                  <m:r>
                                    <a:rPr lang="en-CA" sz="1200" i="1">
                                      <a:latin typeface="Cambria Math" panose="02040503050406030204" pitchFamily="18" charset="0"/>
                                    </a:rPr>
                                    <m:t>, </m:t>
                                  </m:r>
                                  <m:r>
                                    <a:rPr lang="en-CA" sz="1200" i="1">
                                      <a:latin typeface="Cambria Math" panose="02040503050406030204" pitchFamily="18" charset="0"/>
                                    </a:rPr>
                                    <m:t>𝑖𝑛</m:t>
                                  </m:r>
                                </m:sub>
                              </m:sSub>
                            </m:e>
                          </m:d>
                        </m:num>
                        <m:den>
                          <m:func>
                            <m:funcPr>
                              <m:ctrlPr>
                                <a:rPr lang="en-CA" sz="1200" b="0" i="1" smtClean="0">
                                  <a:latin typeface="Cambria Math" panose="02040503050406030204" pitchFamily="18" charset="0"/>
                                </a:rPr>
                              </m:ctrlPr>
                            </m:funcPr>
                            <m:fName>
                              <m:r>
                                <m:rPr>
                                  <m:sty m:val="p"/>
                                </m:rPr>
                                <a:rPr lang="en-CA" sz="1200" b="0" i="0" smtClean="0">
                                  <a:latin typeface="Cambria Math" panose="02040503050406030204" pitchFamily="18" charset="0"/>
                                </a:rPr>
                                <m:t>ln</m:t>
                              </m:r>
                            </m:fName>
                            <m:e>
                              <m:d>
                                <m:dPr>
                                  <m:ctrlPr>
                                    <a:rPr lang="en-CA" sz="1200" b="0" i="1" smtClean="0">
                                      <a:latin typeface="Cambria Math" panose="02040503050406030204" pitchFamily="18" charset="0"/>
                                    </a:rPr>
                                  </m:ctrlPr>
                                </m:dPr>
                                <m:e>
                                  <m:f>
                                    <m:fPr>
                                      <m:ctrlPr>
                                        <a:rPr lang="en-CA" sz="1200" b="0" i="1" smtClean="0">
                                          <a:latin typeface="Cambria Math" panose="02040503050406030204" pitchFamily="18" charset="0"/>
                                        </a:rPr>
                                      </m:ctrlPr>
                                    </m:fPr>
                                    <m:num>
                                      <m:r>
                                        <a:rPr lang="en-CA" sz="1200" b="0" i="1" smtClean="0">
                                          <a:latin typeface="Cambria Math" panose="02040503050406030204" pitchFamily="18" charset="0"/>
                                        </a:rPr>
                                        <m:t>(</m:t>
                                      </m:r>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𝑇</m:t>
                                          </m:r>
                                        </m:e>
                                        <m:sub>
                                          <m:r>
                                            <a:rPr lang="en-CA" sz="1200" b="0" i="1" smtClean="0">
                                              <a:latin typeface="Cambria Math" panose="02040503050406030204" pitchFamily="18" charset="0"/>
                                            </a:rPr>
                                            <m:t>𝑖𝑛</m:t>
                                          </m:r>
                                        </m:sub>
                                      </m:sSub>
                                      <m:r>
                                        <a:rPr lang="en-CA" sz="1200" b="0" i="1" smtClean="0">
                                          <a:latin typeface="Cambria Math" panose="02040503050406030204" pitchFamily="18" charset="0"/>
                                        </a:rPr>
                                        <m:t>−</m:t>
                                      </m:r>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𝑇</m:t>
                                          </m:r>
                                        </m:e>
                                        <m:sub>
                                          <m:r>
                                            <a:rPr lang="en-CA" sz="1200" b="0" i="1" smtClean="0">
                                              <a:latin typeface="Cambria Math" panose="02040503050406030204" pitchFamily="18" charset="0"/>
                                            </a:rPr>
                                            <m:t>𝑠𝑡𝑒𝑎𝑚</m:t>
                                          </m:r>
                                        </m:sub>
                                      </m:sSub>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m:t>
                                          </m:r>
                                        </m:e>
                                        <m:sub>
                                          <m:r>
                                            <a:rPr lang="en-CA" sz="1200" b="0" i="1" smtClean="0">
                                              <a:latin typeface="Cambria Math" panose="02040503050406030204" pitchFamily="18" charset="0"/>
                                            </a:rPr>
                                            <m:t>𝑜𝑢𝑡</m:t>
                                          </m:r>
                                        </m:sub>
                                      </m:sSub>
                                      <m:r>
                                        <a:rPr lang="en-CA" sz="1200" b="0" i="1" smtClean="0">
                                          <a:latin typeface="Cambria Math" panose="02040503050406030204" pitchFamily="18" charset="0"/>
                                        </a:rPr>
                                        <m:t>)</m:t>
                                      </m:r>
                                    </m:num>
                                    <m:den>
                                      <m:d>
                                        <m:dPr>
                                          <m:ctrlPr>
                                            <a:rPr lang="en-CA" sz="1200" i="1">
                                              <a:latin typeface="Cambria Math" panose="02040503050406030204" pitchFamily="18" charset="0"/>
                                            </a:rPr>
                                          </m:ctrlPr>
                                        </m:dPr>
                                        <m:e>
                                          <m:sSub>
                                            <m:sSubPr>
                                              <m:ctrlPr>
                                                <a:rPr lang="en-CA" sz="1200" i="1">
                                                  <a:latin typeface="Cambria Math" panose="02040503050406030204" pitchFamily="18" charset="0"/>
                                                </a:rPr>
                                              </m:ctrlPr>
                                            </m:sSubPr>
                                            <m:e>
                                              <m:r>
                                                <a:rPr lang="en-CA" sz="1200" i="1">
                                                  <a:latin typeface="Cambria Math" panose="02040503050406030204" pitchFamily="18" charset="0"/>
                                                </a:rPr>
                                                <m:t>𝑇</m:t>
                                              </m:r>
                                            </m:e>
                                            <m:sub>
                                              <m:r>
                                                <a:rPr lang="en-CA" sz="1200" i="1">
                                                  <a:latin typeface="Cambria Math" panose="02040503050406030204" pitchFamily="18" charset="0"/>
                                                </a:rPr>
                                                <m:t>𝑜𝑢𝑡</m:t>
                                              </m:r>
                                            </m:sub>
                                          </m:sSub>
                                          <m:r>
                                            <a:rPr lang="en-CA" sz="1200" i="1">
                                              <a:latin typeface="Cambria Math" panose="02040503050406030204" pitchFamily="18" charset="0"/>
                                            </a:rPr>
                                            <m:t>−</m:t>
                                          </m:r>
                                          <m:sSub>
                                            <m:sSubPr>
                                              <m:ctrlPr>
                                                <a:rPr lang="en-CA" sz="1200" i="1">
                                                  <a:latin typeface="Cambria Math" panose="02040503050406030204" pitchFamily="18" charset="0"/>
                                                </a:rPr>
                                              </m:ctrlPr>
                                            </m:sSubPr>
                                            <m:e>
                                              <m:r>
                                                <a:rPr lang="en-CA" sz="1200" i="1">
                                                  <a:latin typeface="Cambria Math" panose="02040503050406030204" pitchFamily="18" charset="0"/>
                                                </a:rPr>
                                                <m:t>𝑇</m:t>
                                              </m:r>
                                            </m:e>
                                            <m:sub>
                                              <m:r>
                                                <a:rPr lang="en-CA" sz="1200" i="1">
                                                  <a:latin typeface="Cambria Math" panose="02040503050406030204" pitchFamily="18" charset="0"/>
                                                </a:rPr>
                                                <m:t>𝑠𝑡𝑒𝑎𝑚</m:t>
                                              </m:r>
                                              <m:r>
                                                <a:rPr lang="en-CA" sz="1200" i="1">
                                                  <a:latin typeface="Cambria Math" panose="02040503050406030204" pitchFamily="18" charset="0"/>
                                                </a:rPr>
                                                <m:t>, </m:t>
                                              </m:r>
                                              <m:r>
                                                <a:rPr lang="en-CA" sz="1200" i="1">
                                                  <a:latin typeface="Cambria Math" panose="02040503050406030204" pitchFamily="18" charset="0"/>
                                                </a:rPr>
                                                <m:t>𝑖𝑛</m:t>
                                              </m:r>
                                            </m:sub>
                                          </m:sSub>
                                        </m:e>
                                      </m:d>
                                    </m:den>
                                  </m:f>
                                </m:e>
                              </m:d>
                            </m:e>
                          </m:func>
                        </m:den>
                      </m:f>
                    </m:oMath>
                  </m:oMathPara>
                </a14:m>
                <a:endParaRPr lang="en-US" sz="1200"/>
              </a:p>
            </p:txBody>
          </p:sp>
        </mc:Choice>
        <mc:Fallback xmlns="">
          <p:sp>
            <p:nvSpPr>
              <p:cNvPr id="9" name="TextBox 8">
                <a:extLst>
                  <a:ext uri="{FF2B5EF4-FFF2-40B4-BE49-F238E27FC236}">
                    <a16:creationId xmlns:a16="http://schemas.microsoft.com/office/drawing/2014/main" id="{BD5ED622-AD48-3F02-74FC-61C8B2EB99A0}"/>
                  </a:ext>
                </a:extLst>
              </p:cNvPr>
              <p:cNvSpPr txBox="1">
                <a:spLocks noRot="1" noChangeAspect="1" noMove="1" noResize="1" noEditPoints="1" noAdjustHandles="1" noChangeArrowheads="1" noChangeShapeType="1" noTextEdit="1"/>
              </p:cNvSpPr>
              <p:nvPr/>
            </p:nvSpPr>
            <p:spPr>
              <a:xfrm>
                <a:off x="529626" y="1257730"/>
                <a:ext cx="3156056" cy="654666"/>
              </a:xfrm>
              <a:prstGeom prst="rect">
                <a:avLst/>
              </a:prstGeom>
              <a:blipFill>
                <a:blip r:embed="rId2"/>
                <a:stretch>
                  <a:fillRect l="-579"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85E02C-2E22-DFEE-6666-59418F8D1CCA}"/>
                  </a:ext>
                </a:extLst>
              </p:cNvPr>
              <p:cNvSpPr txBox="1"/>
              <p:nvPr/>
            </p:nvSpPr>
            <p:spPr>
              <a:xfrm>
                <a:off x="514942" y="2041032"/>
                <a:ext cx="2849716" cy="350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𝐹</m:t>
                          </m:r>
                        </m:e>
                        <m:sub>
                          <m:r>
                            <a:rPr lang="en-CA" sz="1200" b="0" i="1" smtClean="0">
                              <a:latin typeface="Cambria Math" panose="02040503050406030204" pitchFamily="18" charset="0"/>
                            </a:rPr>
                            <m:t>𝑐𝑜𝑟𝑟</m:t>
                          </m:r>
                        </m:sub>
                      </m:sSub>
                      <m:r>
                        <a:rPr lang="en-CA" sz="1200" b="0" i="1" smtClean="0">
                          <a:latin typeface="Cambria Math" panose="02040503050406030204" pitchFamily="18" charset="0"/>
                        </a:rPr>
                        <m:t>=</m:t>
                      </m:r>
                      <m:r>
                        <a:rPr lang="en-CA" sz="1200" b="0" i="1" smtClean="0">
                          <a:latin typeface="Cambria Math" panose="02040503050406030204" pitchFamily="18" charset="0"/>
                        </a:rPr>
                        <m:t>𝑆</m:t>
                      </m:r>
                      <m:r>
                        <a:rPr lang="en-CA" sz="1200" b="0" i="1" smtClean="0">
                          <a:latin typeface="Cambria Math" panose="02040503050406030204" pitchFamily="18" charset="0"/>
                        </a:rPr>
                        <m:t>∗</m:t>
                      </m:r>
                      <m:r>
                        <a:rPr lang="en-CA" sz="1200" b="0" i="1" smtClean="0">
                          <a:latin typeface="Cambria Math" panose="02040503050406030204" pitchFamily="18" charset="0"/>
                        </a:rPr>
                        <m:t>𝑙𝑛</m:t>
                      </m:r>
                      <m:r>
                        <a:rPr lang="en-CA" sz="1200" b="0" i="1" smtClean="0">
                          <a:latin typeface="Cambria Math" panose="02040503050406030204" pitchFamily="18" charset="0"/>
                        </a:rPr>
                        <m:t>(</m:t>
                      </m:r>
                      <m:r>
                        <a:rPr lang="en-CA" sz="1200" b="0" i="1" smtClean="0">
                          <a:latin typeface="Cambria Math" panose="02040503050406030204" pitchFamily="18" charset="0"/>
                        </a:rPr>
                        <m:t>𝑊</m:t>
                      </m:r>
                      <m:r>
                        <a:rPr lang="en-CA" sz="1200" b="0" i="1" smtClean="0">
                          <a:latin typeface="Cambria Math" panose="02040503050406030204" pitchFamily="18" charset="0"/>
                        </a:rPr>
                        <m:t>)/</m:t>
                      </m:r>
                      <m:func>
                        <m:funcPr>
                          <m:ctrlPr>
                            <a:rPr lang="en-CA" sz="1200" b="0" i="1" smtClean="0">
                              <a:latin typeface="Cambria Math" panose="02040503050406030204" pitchFamily="18" charset="0"/>
                            </a:rPr>
                          </m:ctrlPr>
                        </m:funcPr>
                        <m:fName>
                          <m:r>
                            <m:rPr>
                              <m:sty m:val="p"/>
                            </m:rPr>
                            <a:rPr lang="en-CA" sz="1200" b="0" i="0" smtClean="0">
                              <a:latin typeface="Cambria Math" panose="02040503050406030204" pitchFamily="18" charset="0"/>
                            </a:rPr>
                            <m:t>ln</m:t>
                          </m:r>
                        </m:fName>
                        <m:e>
                          <m:d>
                            <m:dPr>
                              <m:ctrlPr>
                                <a:rPr lang="en-CA" sz="1200" b="0" i="1" smtClean="0">
                                  <a:latin typeface="Cambria Math" panose="02040503050406030204" pitchFamily="18" charset="0"/>
                                </a:rPr>
                              </m:ctrlPr>
                            </m:dPr>
                            <m:e>
                              <m:f>
                                <m:fPr>
                                  <m:ctrlPr>
                                    <a:rPr lang="en-CA" sz="1200" b="0" i="1" smtClean="0">
                                      <a:latin typeface="Cambria Math" panose="02040503050406030204" pitchFamily="18" charset="0"/>
                                    </a:rPr>
                                  </m:ctrlPr>
                                </m:fPr>
                                <m:num>
                                  <m:r>
                                    <a:rPr lang="en-CA" sz="1200" b="0" i="1" smtClean="0">
                                      <a:latin typeface="Cambria Math" panose="02040503050406030204" pitchFamily="18" charset="0"/>
                                    </a:rPr>
                                    <m:t>1+</m:t>
                                  </m:r>
                                  <m:r>
                                    <a:rPr lang="en-CA" sz="1200" b="0" i="1" smtClean="0">
                                      <a:latin typeface="Cambria Math" panose="02040503050406030204" pitchFamily="18" charset="0"/>
                                    </a:rPr>
                                    <m:t>𝑊</m:t>
                                  </m:r>
                                  <m:r>
                                    <a:rPr lang="en-CA" sz="1200" b="0" i="1" smtClean="0">
                                      <a:latin typeface="Cambria Math" panose="02040503050406030204" pitchFamily="18" charset="0"/>
                                    </a:rPr>
                                    <m:t>−</m:t>
                                  </m:r>
                                  <m:r>
                                    <a:rPr lang="en-CA" sz="1200" b="0" i="1" smtClean="0">
                                      <a:latin typeface="Cambria Math" panose="02040503050406030204" pitchFamily="18" charset="0"/>
                                    </a:rPr>
                                    <m:t>𝑆</m:t>
                                  </m:r>
                                  <m:r>
                                    <a:rPr lang="en-CA" sz="1200" b="0" i="1" smtClean="0">
                                      <a:latin typeface="Cambria Math" panose="02040503050406030204" pitchFamily="18" charset="0"/>
                                    </a:rPr>
                                    <m:t>+</m:t>
                                  </m:r>
                                  <m:r>
                                    <a:rPr lang="en-CA" sz="1200" b="0" i="1" smtClean="0">
                                      <a:latin typeface="Cambria Math" panose="02040503050406030204" pitchFamily="18" charset="0"/>
                                    </a:rPr>
                                    <m:t>𝑆</m:t>
                                  </m:r>
                                  <m:r>
                                    <a:rPr lang="en-CA" sz="1200" b="0" i="1" smtClean="0">
                                      <a:latin typeface="Cambria Math" panose="02040503050406030204" pitchFamily="18" charset="0"/>
                                    </a:rPr>
                                    <m:t>∗</m:t>
                                  </m:r>
                                  <m:r>
                                    <a:rPr lang="en-CA" sz="1200" b="0" i="1" smtClean="0">
                                      <a:latin typeface="Cambria Math" panose="02040503050406030204" pitchFamily="18" charset="0"/>
                                    </a:rPr>
                                    <m:t>𝑊</m:t>
                                  </m:r>
                                </m:num>
                                <m:den>
                                  <m:r>
                                    <a:rPr lang="en-CA" sz="1200" b="0" i="1" smtClean="0">
                                      <a:latin typeface="Cambria Math" panose="02040503050406030204" pitchFamily="18" charset="0"/>
                                    </a:rPr>
                                    <m:t>1+</m:t>
                                  </m:r>
                                  <m:r>
                                    <a:rPr lang="en-CA" sz="1200" b="0" i="1" smtClean="0">
                                      <a:latin typeface="Cambria Math" panose="02040503050406030204" pitchFamily="18" charset="0"/>
                                    </a:rPr>
                                    <m:t>𝑊</m:t>
                                  </m:r>
                                  <m:r>
                                    <a:rPr lang="en-CA" sz="1200" b="0" i="1" smtClean="0">
                                      <a:latin typeface="Cambria Math" panose="02040503050406030204" pitchFamily="18" charset="0"/>
                                    </a:rPr>
                                    <m:t>+</m:t>
                                  </m:r>
                                  <m:r>
                                    <a:rPr lang="en-CA" sz="1200" b="0" i="1" smtClean="0">
                                      <a:latin typeface="Cambria Math" panose="02040503050406030204" pitchFamily="18" charset="0"/>
                                    </a:rPr>
                                    <m:t>𝑆</m:t>
                                  </m:r>
                                  <m:r>
                                    <a:rPr lang="en-CA" sz="1200" b="0" i="1" smtClean="0">
                                      <a:latin typeface="Cambria Math" panose="02040503050406030204" pitchFamily="18" charset="0"/>
                                    </a:rPr>
                                    <m:t>−</m:t>
                                  </m:r>
                                  <m:r>
                                    <a:rPr lang="en-CA" sz="1200" b="0" i="1" smtClean="0">
                                      <a:latin typeface="Cambria Math" panose="02040503050406030204" pitchFamily="18" charset="0"/>
                                    </a:rPr>
                                    <m:t>𝑆</m:t>
                                  </m:r>
                                  <m:r>
                                    <a:rPr lang="en-CA" sz="1200" b="0" i="1" smtClean="0">
                                      <a:latin typeface="Cambria Math" panose="02040503050406030204" pitchFamily="18" charset="0"/>
                                    </a:rPr>
                                    <m:t>∗</m:t>
                                  </m:r>
                                  <m:r>
                                    <a:rPr lang="en-CA" sz="1200" b="0" i="1" smtClean="0">
                                      <a:latin typeface="Cambria Math" panose="02040503050406030204" pitchFamily="18" charset="0"/>
                                    </a:rPr>
                                    <m:t>𝑊</m:t>
                                  </m:r>
                                </m:den>
                              </m:f>
                            </m:e>
                          </m:d>
                        </m:e>
                      </m:func>
                    </m:oMath>
                  </m:oMathPara>
                </a14:m>
                <a:endParaRPr lang="en-US" sz="1200"/>
              </a:p>
            </p:txBody>
          </p:sp>
        </mc:Choice>
        <mc:Fallback xmlns="">
          <p:sp>
            <p:nvSpPr>
              <p:cNvPr id="11" name="TextBox 10">
                <a:extLst>
                  <a:ext uri="{FF2B5EF4-FFF2-40B4-BE49-F238E27FC236}">
                    <a16:creationId xmlns:a16="http://schemas.microsoft.com/office/drawing/2014/main" id="{3185E02C-2E22-DFEE-6666-59418F8D1CCA}"/>
                  </a:ext>
                </a:extLst>
              </p:cNvPr>
              <p:cNvSpPr txBox="1">
                <a:spLocks noRot="1" noChangeAspect="1" noMove="1" noResize="1" noEditPoints="1" noAdjustHandles="1" noChangeArrowheads="1" noChangeShapeType="1" noTextEdit="1"/>
              </p:cNvSpPr>
              <p:nvPr/>
            </p:nvSpPr>
            <p:spPr>
              <a:xfrm>
                <a:off x="514942" y="2041032"/>
                <a:ext cx="2849716" cy="350802"/>
              </a:xfrm>
              <a:prstGeom prst="rect">
                <a:avLst/>
              </a:prstGeom>
              <a:blipFill>
                <a:blip r:embed="rId3"/>
                <a:stretch>
                  <a:fillRect l="-1282"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108933-6E93-3F29-AC8E-664E40E2A8EA}"/>
                  </a:ext>
                </a:extLst>
              </p:cNvPr>
              <p:cNvSpPr txBox="1"/>
              <p:nvPr/>
            </p:nvSpPr>
            <p:spPr>
              <a:xfrm>
                <a:off x="529626" y="2562747"/>
                <a:ext cx="1456488" cy="458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1200" b="0" i="1" smtClean="0">
                          <a:latin typeface="Cambria Math" panose="02040503050406030204" pitchFamily="18" charset="0"/>
                        </a:rPr>
                        <m:t>𝑊</m:t>
                      </m:r>
                      <m:r>
                        <a:rPr lang="en-CA" sz="1200" b="0" i="1" smtClean="0">
                          <a:latin typeface="Cambria Math" panose="02040503050406030204" pitchFamily="18" charset="0"/>
                        </a:rPr>
                        <m:t>=</m:t>
                      </m:r>
                      <m:sSup>
                        <m:sSupPr>
                          <m:ctrlPr>
                            <a:rPr lang="en-CA" sz="1200" b="0" i="1" smtClean="0">
                              <a:latin typeface="Cambria Math" panose="02040503050406030204" pitchFamily="18" charset="0"/>
                            </a:rPr>
                          </m:ctrlPr>
                        </m:sSupPr>
                        <m:e>
                          <m:d>
                            <m:dPr>
                              <m:ctrlPr>
                                <a:rPr lang="en-CA" sz="1200" b="0" i="1" smtClean="0">
                                  <a:latin typeface="Cambria Math" panose="02040503050406030204" pitchFamily="18" charset="0"/>
                                </a:rPr>
                              </m:ctrlPr>
                            </m:dPr>
                            <m:e>
                              <m:f>
                                <m:fPr>
                                  <m:ctrlPr>
                                    <a:rPr lang="en-CA" sz="1200" b="0" i="1" smtClean="0">
                                      <a:latin typeface="Cambria Math" panose="02040503050406030204" pitchFamily="18" charset="0"/>
                                    </a:rPr>
                                  </m:ctrlPr>
                                </m:fPr>
                                <m:num>
                                  <m:r>
                                    <a:rPr lang="en-CA" sz="1200" b="0" i="1" smtClean="0">
                                      <a:latin typeface="Cambria Math" panose="02040503050406030204" pitchFamily="18" charset="0"/>
                                    </a:rPr>
                                    <m:t>1−</m:t>
                                  </m:r>
                                  <m:r>
                                    <a:rPr lang="en-CA" sz="1200" b="0" i="1" smtClean="0">
                                      <a:latin typeface="Cambria Math" panose="02040503050406030204" pitchFamily="18" charset="0"/>
                                    </a:rPr>
                                    <m:t>𝑃</m:t>
                                  </m:r>
                                  <m:r>
                                    <a:rPr lang="en-CA" sz="1200" b="0" i="1" smtClean="0">
                                      <a:latin typeface="Cambria Math" panose="02040503050406030204" pitchFamily="18" charset="0"/>
                                    </a:rPr>
                                    <m:t>∗</m:t>
                                  </m:r>
                                  <m:r>
                                    <a:rPr lang="en-CA" sz="1200" b="0" i="1" smtClean="0">
                                      <a:latin typeface="Cambria Math" panose="02040503050406030204" pitchFamily="18" charset="0"/>
                                    </a:rPr>
                                    <m:t>𝑅</m:t>
                                  </m:r>
                                </m:num>
                                <m:den>
                                  <m:r>
                                    <a:rPr lang="en-CA" sz="1200" b="0" i="1" smtClean="0">
                                      <a:latin typeface="Cambria Math" panose="02040503050406030204" pitchFamily="18" charset="0"/>
                                    </a:rPr>
                                    <m:t>1−</m:t>
                                  </m:r>
                                  <m:r>
                                    <a:rPr lang="en-CA" sz="1200" b="0" i="1" smtClean="0">
                                      <a:latin typeface="Cambria Math" panose="02040503050406030204" pitchFamily="18" charset="0"/>
                                    </a:rPr>
                                    <m:t>𝑃</m:t>
                                  </m:r>
                                </m:den>
                              </m:f>
                            </m:e>
                          </m:d>
                        </m:e>
                        <m:sup>
                          <m:r>
                            <a:rPr lang="en-CA" sz="1200" b="0" i="1" smtClean="0">
                              <a:latin typeface="Cambria Math" panose="02040503050406030204" pitchFamily="18" charset="0"/>
                            </a:rPr>
                            <m:t>1/</m:t>
                          </m:r>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𝑁</m:t>
                              </m:r>
                            </m:e>
                            <m:sub>
                              <m:r>
                                <a:rPr lang="en-CA" sz="1200" b="0" i="1" smtClean="0">
                                  <a:latin typeface="Cambria Math" panose="02040503050406030204" pitchFamily="18" charset="0"/>
                                </a:rPr>
                                <m:t>𝑆</m:t>
                              </m:r>
                            </m:sub>
                          </m:sSub>
                        </m:sup>
                      </m:sSup>
                    </m:oMath>
                  </m:oMathPara>
                </a14:m>
                <a:endParaRPr lang="en-US" sz="1200"/>
              </a:p>
            </p:txBody>
          </p:sp>
        </mc:Choice>
        <mc:Fallback xmlns="">
          <p:sp>
            <p:nvSpPr>
              <p:cNvPr id="12" name="TextBox 11">
                <a:extLst>
                  <a:ext uri="{FF2B5EF4-FFF2-40B4-BE49-F238E27FC236}">
                    <a16:creationId xmlns:a16="http://schemas.microsoft.com/office/drawing/2014/main" id="{CA108933-6E93-3F29-AC8E-664E40E2A8EA}"/>
                  </a:ext>
                </a:extLst>
              </p:cNvPr>
              <p:cNvSpPr txBox="1">
                <a:spLocks noRot="1" noChangeAspect="1" noMove="1" noResize="1" noEditPoints="1" noAdjustHandles="1" noChangeArrowheads="1" noChangeShapeType="1" noTextEdit="1"/>
              </p:cNvSpPr>
              <p:nvPr/>
            </p:nvSpPr>
            <p:spPr>
              <a:xfrm>
                <a:off x="529626" y="2562747"/>
                <a:ext cx="1456488" cy="458908"/>
              </a:xfrm>
              <a:prstGeom prst="rect">
                <a:avLst/>
              </a:prstGeom>
              <a:blipFill>
                <a:blip r:embed="rId4"/>
                <a:stretch>
                  <a:fillRect l="-16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A93394-A9A0-943D-ABC9-49180B47C336}"/>
                  </a:ext>
                </a:extLst>
              </p:cNvPr>
              <p:cNvSpPr txBox="1"/>
              <p:nvPr/>
            </p:nvSpPr>
            <p:spPr>
              <a:xfrm>
                <a:off x="2401665" y="2562639"/>
                <a:ext cx="1060162" cy="3719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1200" b="0" i="1" smtClean="0">
                          <a:latin typeface="Cambria Math" panose="02040503050406030204" pitchFamily="18" charset="0"/>
                        </a:rPr>
                        <m:t>𝑆</m:t>
                      </m:r>
                      <m:r>
                        <a:rPr lang="en-CA" sz="1200" b="0" i="1" smtClean="0">
                          <a:latin typeface="Cambria Math" panose="02040503050406030204" pitchFamily="18" charset="0"/>
                        </a:rPr>
                        <m:t>=</m:t>
                      </m:r>
                      <m:f>
                        <m:fPr>
                          <m:ctrlPr>
                            <a:rPr lang="en-CA" sz="1200" b="0" i="1" smtClean="0">
                              <a:latin typeface="Cambria Math" panose="02040503050406030204" pitchFamily="18" charset="0"/>
                            </a:rPr>
                          </m:ctrlPr>
                        </m:fPr>
                        <m:num>
                          <m:sSup>
                            <m:sSupPr>
                              <m:ctrlPr>
                                <a:rPr lang="en-CA" sz="1200" b="0" i="1" smtClean="0">
                                  <a:latin typeface="Cambria Math" panose="02040503050406030204" pitchFamily="18" charset="0"/>
                                </a:rPr>
                              </m:ctrlPr>
                            </m:sSupPr>
                            <m:e>
                              <m:d>
                                <m:dPr>
                                  <m:ctrlPr>
                                    <a:rPr lang="en-CA" sz="1200" b="0" i="1" smtClean="0">
                                      <a:latin typeface="Cambria Math" panose="02040503050406030204" pitchFamily="18" charset="0"/>
                                    </a:rPr>
                                  </m:ctrlPr>
                                </m:dPr>
                                <m:e>
                                  <m:sSup>
                                    <m:sSupPr>
                                      <m:ctrlPr>
                                        <a:rPr lang="en-CA" sz="1200" b="0" i="1" smtClean="0">
                                          <a:latin typeface="Cambria Math" panose="02040503050406030204" pitchFamily="18" charset="0"/>
                                        </a:rPr>
                                      </m:ctrlPr>
                                    </m:sSupPr>
                                    <m:e>
                                      <m:r>
                                        <a:rPr lang="en-CA" sz="1200" b="0" i="1" smtClean="0">
                                          <a:latin typeface="Cambria Math" panose="02040503050406030204" pitchFamily="18" charset="0"/>
                                        </a:rPr>
                                        <m:t>𝑅</m:t>
                                      </m:r>
                                    </m:e>
                                    <m:sup>
                                      <m:r>
                                        <a:rPr lang="en-CA" sz="1200" b="0" i="1" smtClean="0">
                                          <a:latin typeface="Cambria Math" panose="02040503050406030204" pitchFamily="18" charset="0"/>
                                        </a:rPr>
                                        <m:t>2</m:t>
                                      </m:r>
                                    </m:sup>
                                  </m:sSup>
                                  <m:r>
                                    <a:rPr lang="en-CA" sz="1200" b="0" i="1" smtClean="0">
                                      <a:latin typeface="Cambria Math" panose="02040503050406030204" pitchFamily="18" charset="0"/>
                                    </a:rPr>
                                    <m:t>+1</m:t>
                                  </m:r>
                                </m:e>
                              </m:d>
                            </m:e>
                            <m:sup>
                              <m:r>
                                <a:rPr lang="en-CA" sz="1200" b="0" i="1" smtClean="0">
                                  <a:latin typeface="Cambria Math" panose="02040503050406030204" pitchFamily="18" charset="0"/>
                                </a:rPr>
                                <m:t>0.5</m:t>
                              </m:r>
                            </m:sup>
                          </m:sSup>
                        </m:num>
                        <m:den>
                          <m:r>
                            <a:rPr lang="en-CA" sz="1200" b="0" i="1" smtClean="0">
                              <a:latin typeface="Cambria Math" panose="02040503050406030204" pitchFamily="18" charset="0"/>
                            </a:rPr>
                            <m:t>𝑅</m:t>
                          </m:r>
                          <m:r>
                            <a:rPr lang="en-CA" sz="1200" b="0" i="1" smtClean="0">
                              <a:latin typeface="Cambria Math" panose="02040503050406030204" pitchFamily="18" charset="0"/>
                            </a:rPr>
                            <m:t>−1</m:t>
                          </m:r>
                        </m:den>
                      </m:f>
                    </m:oMath>
                  </m:oMathPara>
                </a14:m>
                <a:endParaRPr lang="en-US" sz="1200"/>
              </a:p>
            </p:txBody>
          </p:sp>
        </mc:Choice>
        <mc:Fallback xmlns="">
          <p:sp>
            <p:nvSpPr>
              <p:cNvPr id="13" name="TextBox 12">
                <a:extLst>
                  <a:ext uri="{FF2B5EF4-FFF2-40B4-BE49-F238E27FC236}">
                    <a16:creationId xmlns:a16="http://schemas.microsoft.com/office/drawing/2014/main" id="{F8A93394-A9A0-943D-ABC9-49180B47C336}"/>
                  </a:ext>
                </a:extLst>
              </p:cNvPr>
              <p:cNvSpPr txBox="1">
                <a:spLocks noRot="1" noChangeAspect="1" noMove="1" noResize="1" noEditPoints="1" noAdjustHandles="1" noChangeArrowheads="1" noChangeShapeType="1" noTextEdit="1"/>
              </p:cNvSpPr>
              <p:nvPr/>
            </p:nvSpPr>
            <p:spPr>
              <a:xfrm>
                <a:off x="2401665" y="2562639"/>
                <a:ext cx="1060162" cy="371961"/>
              </a:xfrm>
              <a:prstGeom prst="rect">
                <a:avLst/>
              </a:prstGeom>
              <a:blipFill>
                <a:blip r:embed="rId5"/>
                <a:stretch>
                  <a:fillRect l="-2874"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B2C1CF-982B-8A7B-8ADE-944611922EF0}"/>
                  </a:ext>
                </a:extLst>
              </p:cNvPr>
              <p:cNvSpPr txBox="1"/>
              <p:nvPr/>
            </p:nvSpPr>
            <p:spPr>
              <a:xfrm>
                <a:off x="465466" y="3721903"/>
                <a:ext cx="2076787" cy="3796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𝑈</m:t>
                          </m:r>
                        </m:e>
                        <m:sub>
                          <m:r>
                            <a:rPr lang="en-CA" sz="1200" b="0" i="1" smtClean="0">
                              <a:latin typeface="Cambria Math" panose="02040503050406030204" pitchFamily="18" charset="0"/>
                            </a:rPr>
                            <m:t>𝑎𝑐𝑡𝑢𝑎𝑙</m:t>
                          </m:r>
                        </m:sub>
                      </m:sSub>
                      <m:r>
                        <a:rPr lang="en-CA" sz="1200" b="0" i="1" smtClean="0">
                          <a:latin typeface="Cambria Math" panose="02040503050406030204" pitchFamily="18" charset="0"/>
                        </a:rPr>
                        <m:t>=</m:t>
                      </m:r>
                      <m:f>
                        <m:fPr>
                          <m:ctrlPr>
                            <a:rPr lang="en-CA" sz="1200" b="0" i="1" smtClean="0">
                              <a:latin typeface="Cambria Math" panose="02040503050406030204" pitchFamily="18" charset="0"/>
                            </a:rPr>
                          </m:ctrlPr>
                        </m:fPr>
                        <m:num>
                          <m:r>
                            <a:rPr lang="en-CA" sz="1200" b="0" i="1" smtClean="0">
                              <a:latin typeface="Cambria Math" panose="02040503050406030204" pitchFamily="18" charset="0"/>
                            </a:rPr>
                            <m:t>𝑄</m:t>
                          </m:r>
                        </m:num>
                        <m:den>
                          <m:r>
                            <a:rPr lang="en-CA" sz="1200" i="1">
                              <a:latin typeface="Cambria Math" panose="02040503050406030204" pitchFamily="18" charset="0"/>
                            </a:rPr>
                            <m:t>(</m:t>
                          </m:r>
                          <m:sSub>
                            <m:sSubPr>
                              <m:ctrlPr>
                                <a:rPr lang="en-CA" sz="1200" i="1">
                                  <a:latin typeface="Cambria Math" panose="02040503050406030204" pitchFamily="18" charset="0"/>
                                </a:rPr>
                              </m:ctrlPr>
                            </m:sSubPr>
                            <m:e>
                              <m:r>
                                <a:rPr lang="en-CA" sz="1200" i="1">
                                  <a:latin typeface="Cambria Math" panose="02040503050406030204" pitchFamily="18" charset="0"/>
                                </a:rPr>
                                <m:t>𝐴</m:t>
                              </m:r>
                            </m:e>
                            <m:sub>
                              <m:r>
                                <a:rPr lang="en-CA" sz="1200" i="1">
                                  <a:latin typeface="Cambria Math" panose="02040503050406030204" pitchFamily="18" charset="0"/>
                                </a:rPr>
                                <m:t>h𝑥</m:t>
                              </m:r>
                            </m:sub>
                          </m:sSub>
                          <m:r>
                            <a:rPr lang="en-CA" sz="1200" b="0" i="1" smtClean="0">
                              <a:latin typeface="Cambria Math" panose="02040503050406030204" pitchFamily="18" charset="0"/>
                            </a:rPr>
                            <m:t>∗</m:t>
                          </m:r>
                          <m:r>
                            <a:rPr lang="en-CA" sz="1200" i="1">
                              <a:latin typeface="Cambria Math" panose="02040503050406030204" pitchFamily="18" charset="0"/>
                            </a:rPr>
                            <m:t>𝐿𝑀𝑇</m:t>
                          </m:r>
                          <m:r>
                            <m:rPr>
                              <m:nor/>
                            </m:rPr>
                            <a:rPr lang="en-CA" sz="1200" b="0" i="0" smtClean="0">
                              <a:latin typeface="Cambria Math" panose="02040503050406030204" pitchFamily="18" charset="0"/>
                            </a:rPr>
                            <m:t>D</m:t>
                          </m:r>
                          <m:r>
                            <a:rPr lang="en-CA" sz="1200" b="0" i="1" smtClean="0">
                              <a:latin typeface="Cambria Math" panose="02040503050406030204" pitchFamily="18" charset="0"/>
                            </a:rPr>
                            <m:t>∗</m:t>
                          </m:r>
                          <m:sSub>
                            <m:sSubPr>
                              <m:ctrlPr>
                                <a:rPr lang="en-CA" sz="1200" i="1">
                                  <a:latin typeface="Cambria Math" panose="02040503050406030204" pitchFamily="18" charset="0"/>
                                </a:rPr>
                              </m:ctrlPr>
                            </m:sSubPr>
                            <m:e>
                              <m:r>
                                <a:rPr lang="en-CA" sz="1200" i="1">
                                  <a:latin typeface="Cambria Math" panose="02040503050406030204" pitchFamily="18" charset="0"/>
                                </a:rPr>
                                <m:t>𝐹</m:t>
                              </m:r>
                            </m:e>
                            <m:sub>
                              <m:r>
                                <a:rPr lang="en-CA" sz="1200" b="0" i="1" smtClean="0">
                                  <a:latin typeface="Cambria Math" panose="02040503050406030204" pitchFamily="18" charset="0"/>
                                </a:rPr>
                                <m:t>𝑐𝑜𝑟𝑟</m:t>
                              </m:r>
                            </m:sub>
                          </m:sSub>
                          <m:r>
                            <m:rPr>
                              <m:nor/>
                            </m:rPr>
                            <a:rPr lang="en-US" sz="1200" dirty="0"/>
                            <m:t>)</m:t>
                          </m:r>
                        </m:den>
                      </m:f>
                    </m:oMath>
                  </m:oMathPara>
                </a14:m>
                <a:endParaRPr lang="en-US" sz="1200"/>
              </a:p>
            </p:txBody>
          </p:sp>
        </mc:Choice>
        <mc:Fallback xmlns="">
          <p:sp>
            <p:nvSpPr>
              <p:cNvPr id="17" name="TextBox 16">
                <a:extLst>
                  <a:ext uri="{FF2B5EF4-FFF2-40B4-BE49-F238E27FC236}">
                    <a16:creationId xmlns:a16="http://schemas.microsoft.com/office/drawing/2014/main" id="{CEB2C1CF-982B-8A7B-8ADE-944611922EF0}"/>
                  </a:ext>
                </a:extLst>
              </p:cNvPr>
              <p:cNvSpPr txBox="1">
                <a:spLocks noRot="1" noChangeAspect="1" noMove="1" noResize="1" noEditPoints="1" noAdjustHandles="1" noChangeArrowheads="1" noChangeShapeType="1" noTextEdit="1"/>
              </p:cNvSpPr>
              <p:nvPr/>
            </p:nvSpPr>
            <p:spPr>
              <a:xfrm>
                <a:off x="465466" y="3721903"/>
                <a:ext cx="2076787" cy="379656"/>
              </a:xfrm>
              <a:prstGeom prst="rect">
                <a:avLst/>
              </a:prstGeom>
              <a:blipFill>
                <a:blip r:embed="rId6"/>
                <a:stretch>
                  <a:fillRect l="-1173" t="-4839" r="-2053"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40FA01-3248-2459-6176-CAE752D7AE7E}"/>
                  </a:ext>
                </a:extLst>
              </p:cNvPr>
              <p:cNvSpPr txBox="1"/>
              <p:nvPr/>
            </p:nvSpPr>
            <p:spPr>
              <a:xfrm>
                <a:off x="465466" y="4143409"/>
                <a:ext cx="1153393" cy="397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1200" b="0" i="1" smtClean="0">
                          <a:latin typeface="Cambria Math" panose="02040503050406030204" pitchFamily="18" charset="0"/>
                        </a:rPr>
                        <m:t>𝑂𝐷𝐹</m:t>
                      </m:r>
                      <m:r>
                        <a:rPr lang="en-CA" sz="1200" b="0" i="1" smtClean="0">
                          <a:latin typeface="Cambria Math" panose="02040503050406030204" pitchFamily="18" charset="0"/>
                        </a:rPr>
                        <m:t>=</m:t>
                      </m:r>
                      <m:f>
                        <m:fPr>
                          <m:ctrlPr>
                            <a:rPr lang="en-CA" sz="1200" b="0" i="1" smtClean="0">
                              <a:latin typeface="Cambria Math" panose="02040503050406030204" pitchFamily="18" charset="0"/>
                            </a:rPr>
                          </m:ctrlPr>
                        </m:fPr>
                        <m:num>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𝑈</m:t>
                              </m:r>
                            </m:e>
                            <m:sub>
                              <m:r>
                                <a:rPr lang="en-CA" sz="1200" b="0" i="1" smtClean="0">
                                  <a:latin typeface="Cambria Math" panose="02040503050406030204" pitchFamily="18" charset="0"/>
                                </a:rPr>
                                <m:t>𝑎𝑐𝑡𝑢𝑎𝑙</m:t>
                              </m:r>
                            </m:sub>
                          </m:sSub>
                        </m:num>
                        <m:den>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𝑈</m:t>
                              </m:r>
                            </m:e>
                            <m:sub>
                              <m:r>
                                <a:rPr lang="en-CA" sz="1200" b="0" i="1" smtClean="0">
                                  <a:latin typeface="Cambria Math" panose="02040503050406030204" pitchFamily="18" charset="0"/>
                                </a:rPr>
                                <m:t>𝑟𝑒𝑞𝑢𝑖𝑟𝑒𝑑</m:t>
                              </m:r>
                            </m:sub>
                          </m:sSub>
                        </m:den>
                      </m:f>
                    </m:oMath>
                  </m:oMathPara>
                </a14:m>
                <a:endParaRPr lang="en-US" sz="1200"/>
              </a:p>
            </p:txBody>
          </p:sp>
        </mc:Choice>
        <mc:Fallback xmlns="">
          <p:sp>
            <p:nvSpPr>
              <p:cNvPr id="15" name="TextBox 14">
                <a:extLst>
                  <a:ext uri="{FF2B5EF4-FFF2-40B4-BE49-F238E27FC236}">
                    <a16:creationId xmlns:a16="http://schemas.microsoft.com/office/drawing/2014/main" id="{9540FA01-3248-2459-6176-CAE752D7AE7E}"/>
                  </a:ext>
                </a:extLst>
              </p:cNvPr>
              <p:cNvSpPr txBox="1">
                <a:spLocks noRot="1" noChangeAspect="1" noMove="1" noResize="1" noEditPoints="1" noAdjustHandles="1" noChangeArrowheads="1" noChangeShapeType="1" noTextEdit="1"/>
              </p:cNvSpPr>
              <p:nvPr/>
            </p:nvSpPr>
            <p:spPr>
              <a:xfrm>
                <a:off x="465466" y="4143409"/>
                <a:ext cx="1153393" cy="397225"/>
              </a:xfrm>
              <a:prstGeom prst="rect">
                <a:avLst/>
              </a:prstGeom>
              <a:blipFill>
                <a:blip r:embed="rId7"/>
                <a:stretch>
                  <a:fillRect l="-2632" t="-3077" r="-1053" b="-10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3DD7B6D-EC3E-8772-EB5B-B4AE64F30984}"/>
              </a:ext>
            </a:extLst>
          </p:cNvPr>
          <p:cNvPicPr>
            <a:picLocks noChangeAspect="1"/>
          </p:cNvPicPr>
          <p:nvPr/>
        </p:nvPicPr>
        <p:blipFill>
          <a:blip r:embed="rId8"/>
          <a:stretch>
            <a:fillRect/>
          </a:stretch>
        </p:blipFill>
        <p:spPr>
          <a:xfrm>
            <a:off x="4937541" y="1107656"/>
            <a:ext cx="3861329" cy="2933705"/>
          </a:xfrm>
          <a:prstGeom prst="rect">
            <a:avLst/>
          </a:prstGeom>
        </p:spPr>
      </p:pic>
      <p:sp>
        <p:nvSpPr>
          <p:cNvPr id="7" name="TextBox 6">
            <a:extLst>
              <a:ext uri="{FF2B5EF4-FFF2-40B4-BE49-F238E27FC236}">
                <a16:creationId xmlns:a16="http://schemas.microsoft.com/office/drawing/2014/main" id="{3F23B6AF-9EC6-7BEC-A7C3-7B1799FFCBDB}"/>
              </a:ext>
            </a:extLst>
          </p:cNvPr>
          <p:cNvSpPr txBox="1"/>
          <p:nvPr/>
        </p:nvSpPr>
        <p:spPr>
          <a:xfrm>
            <a:off x="4937541" y="4035844"/>
            <a:ext cx="3252225" cy="230482"/>
          </a:xfrm>
          <a:prstGeom prst="rect">
            <a:avLst/>
          </a:prstGeom>
          <a:noFill/>
        </p:spPr>
        <p:txBody>
          <a:bodyPr wrap="square">
            <a:spAutoFit/>
          </a:bodyPr>
          <a:lstStyle/>
          <a:p>
            <a:r>
              <a:rPr lang="en-US" sz="900"/>
              <a:t>Figure 3: Overdesign Factor versus Time Plot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8512BBA-27AD-0954-8988-6984B63C9C7F}"/>
                  </a:ext>
                </a:extLst>
              </p:cNvPr>
              <p:cNvSpPr txBox="1"/>
              <p:nvPr/>
            </p:nvSpPr>
            <p:spPr>
              <a:xfrm>
                <a:off x="525404" y="3122193"/>
                <a:ext cx="1716560" cy="184666"/>
              </a:xfrm>
              <a:prstGeom prst="rect">
                <a:avLst/>
              </a:prstGeom>
              <a:noFill/>
            </p:spPr>
            <p:txBody>
              <a:bodyPr wrap="none" lIns="0" tIns="0" rIns="0" bIns="0" rtlCol="0">
                <a:spAutoFit/>
              </a:bodyPr>
              <a:lstStyle/>
              <a:p>
                <a14:m>
                  <m:oMath xmlns:m="http://schemas.openxmlformats.org/officeDocument/2006/math">
                    <m:r>
                      <a:rPr lang="en-CA" sz="1200" b="0" i="1" smtClean="0">
                        <a:latin typeface="Cambria Math" panose="02040503050406030204" pitchFamily="18" charset="0"/>
                      </a:rPr>
                      <m:t>𝑄</m:t>
                    </m:r>
                    <m:r>
                      <a:rPr lang="en-CA" sz="1200" b="0" i="1" smtClean="0">
                        <a:latin typeface="Cambria Math" panose="02040503050406030204" pitchFamily="18" charset="0"/>
                      </a:rPr>
                      <m:t>=</m:t>
                    </m:r>
                    <m:acc>
                      <m:accPr>
                        <m:chr m:val="̇"/>
                        <m:ctrlPr>
                          <a:rPr lang="en-CA" sz="1200" b="0" i="1" smtClean="0">
                            <a:latin typeface="Cambria Math" panose="02040503050406030204" pitchFamily="18" charset="0"/>
                          </a:rPr>
                        </m:ctrlPr>
                      </m:accPr>
                      <m:e>
                        <m:r>
                          <a:rPr lang="en-CA" sz="1200" i="1">
                            <a:latin typeface="Cambria Math" panose="02040503050406030204" pitchFamily="18" charset="0"/>
                          </a:rPr>
                          <m:t>𝑚</m:t>
                        </m:r>
                      </m:e>
                    </m:acc>
                    <m:r>
                      <a:rPr lang="en-CA" sz="1200" b="0" i="1" smtClean="0">
                        <a:latin typeface="Cambria Math" panose="02040503050406030204" pitchFamily="18" charset="0"/>
                      </a:rPr>
                      <m:t>∗</m:t>
                    </m:r>
                    <m:r>
                      <a:rPr lang="en-CA" sz="1200" i="1">
                        <a:latin typeface="Cambria Math" panose="02040503050406030204" pitchFamily="18" charset="0"/>
                      </a:rPr>
                      <m:t>𝐶</m:t>
                    </m:r>
                    <m:sSub>
                      <m:sSubPr>
                        <m:ctrlPr>
                          <a:rPr lang="en-CA" sz="1200" i="1">
                            <a:latin typeface="Cambria Math" panose="02040503050406030204" pitchFamily="18" charset="0"/>
                          </a:rPr>
                        </m:ctrlPr>
                      </m:sSubPr>
                      <m:e>
                        <m:r>
                          <a:rPr lang="en-CA" sz="1200" i="1">
                            <a:latin typeface="Cambria Math" panose="02040503050406030204" pitchFamily="18" charset="0"/>
                          </a:rPr>
                          <m:t>𝑝</m:t>
                        </m:r>
                      </m:e>
                      <m:sub>
                        <m:r>
                          <a:rPr lang="en-CA" sz="1200" i="1">
                            <a:latin typeface="Cambria Math" panose="02040503050406030204" pitchFamily="18" charset="0"/>
                          </a:rPr>
                          <m:t>𝑐</m:t>
                        </m:r>
                      </m:sub>
                    </m:sSub>
                    <m:r>
                      <a:rPr lang="en-CA" sz="1200" b="0" i="1" smtClean="0">
                        <a:latin typeface="Cambria Math" panose="02040503050406030204" pitchFamily="18" charset="0"/>
                      </a:rPr>
                      <m:t>∗</m:t>
                    </m:r>
                    <m:r>
                      <a:rPr lang="en-CA" sz="1200" i="1">
                        <a:latin typeface="Cambria Math" panose="02040503050406030204" pitchFamily="18" charset="0"/>
                      </a:rPr>
                      <m:t>(</m:t>
                    </m:r>
                    <m:r>
                      <a:rPr lang="en-CA" sz="1200" i="1">
                        <a:latin typeface="Cambria Math" panose="02040503050406030204" pitchFamily="18" charset="0"/>
                      </a:rPr>
                      <m:t>𝑇</m:t>
                    </m:r>
                    <m:sSub>
                      <m:sSubPr>
                        <m:ctrlPr>
                          <a:rPr lang="en-CA" sz="1200" i="1">
                            <a:latin typeface="Cambria Math" panose="02040503050406030204" pitchFamily="18" charset="0"/>
                          </a:rPr>
                        </m:ctrlPr>
                      </m:sSubPr>
                      <m:e>
                        <m:r>
                          <a:rPr lang="en-CA" sz="1200" i="1">
                            <a:latin typeface="Cambria Math" panose="02040503050406030204" pitchFamily="18" charset="0"/>
                          </a:rPr>
                          <m:t>𝑐</m:t>
                        </m:r>
                      </m:e>
                      <m:sub>
                        <m:r>
                          <a:rPr lang="en-CA" sz="1200" i="1">
                            <a:latin typeface="Cambria Math" panose="02040503050406030204" pitchFamily="18" charset="0"/>
                          </a:rPr>
                          <m:t>𝑜</m:t>
                        </m:r>
                      </m:sub>
                    </m:sSub>
                    <m:r>
                      <a:rPr lang="en-CA" sz="1200" i="1">
                        <a:latin typeface="Cambria Math" panose="02040503050406030204" pitchFamily="18" charset="0"/>
                      </a:rPr>
                      <m:t>−</m:t>
                    </m:r>
                    <m:r>
                      <a:rPr lang="en-CA" sz="1200" i="1">
                        <a:latin typeface="Cambria Math" panose="02040503050406030204" pitchFamily="18" charset="0"/>
                      </a:rPr>
                      <m:t>𝑇</m:t>
                    </m:r>
                    <m:sSub>
                      <m:sSubPr>
                        <m:ctrlPr>
                          <a:rPr lang="en-CA" sz="1200" i="1">
                            <a:latin typeface="Cambria Math" panose="02040503050406030204" pitchFamily="18" charset="0"/>
                          </a:rPr>
                        </m:ctrlPr>
                      </m:sSubPr>
                      <m:e>
                        <m:r>
                          <a:rPr lang="en-CA" sz="1200" i="1">
                            <a:latin typeface="Cambria Math" panose="02040503050406030204" pitchFamily="18" charset="0"/>
                          </a:rPr>
                          <m:t>𝑐</m:t>
                        </m:r>
                      </m:e>
                      <m:sub>
                        <m:r>
                          <a:rPr lang="en-CA" sz="1200" i="1">
                            <a:latin typeface="Cambria Math" panose="02040503050406030204" pitchFamily="18" charset="0"/>
                          </a:rPr>
                          <m:t>𝑖</m:t>
                        </m:r>
                      </m:sub>
                    </m:sSub>
                  </m:oMath>
                </a14:m>
                <a:r>
                  <a:rPr lang="en-US" sz="1200"/>
                  <a:t>)</a:t>
                </a:r>
              </a:p>
            </p:txBody>
          </p:sp>
        </mc:Choice>
        <mc:Fallback xmlns="">
          <p:sp>
            <p:nvSpPr>
              <p:cNvPr id="4" name="TextBox 3">
                <a:extLst>
                  <a:ext uri="{FF2B5EF4-FFF2-40B4-BE49-F238E27FC236}">
                    <a16:creationId xmlns:a16="http://schemas.microsoft.com/office/drawing/2014/main" id="{88512BBA-27AD-0954-8988-6984B63C9C7F}"/>
                  </a:ext>
                </a:extLst>
              </p:cNvPr>
              <p:cNvSpPr txBox="1">
                <a:spLocks noRot="1" noChangeAspect="1" noMove="1" noResize="1" noEditPoints="1" noAdjustHandles="1" noChangeArrowheads="1" noChangeShapeType="1" noTextEdit="1"/>
              </p:cNvSpPr>
              <p:nvPr/>
            </p:nvSpPr>
            <p:spPr>
              <a:xfrm>
                <a:off x="525404" y="3122193"/>
                <a:ext cx="1716560" cy="184666"/>
              </a:xfrm>
              <a:prstGeom prst="rect">
                <a:avLst/>
              </a:prstGeom>
              <a:blipFill>
                <a:blip r:embed="rId9"/>
                <a:stretch>
                  <a:fillRect l="-3901" t="-30000" r="-461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BD5EA09-49F5-5491-ACBA-168BFA5B1380}"/>
                  </a:ext>
                </a:extLst>
              </p:cNvPr>
              <p:cNvSpPr txBox="1"/>
              <p:nvPr/>
            </p:nvSpPr>
            <p:spPr>
              <a:xfrm>
                <a:off x="494345" y="3441203"/>
                <a:ext cx="1717073"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1200" b="0" i="1" smtClean="0">
                          <a:latin typeface="Cambria Math" panose="02040503050406030204" pitchFamily="18" charset="0"/>
                        </a:rPr>
                        <m:t>𝑄</m:t>
                      </m:r>
                      <m:r>
                        <a:rPr lang="en-CA" sz="1200" b="0" i="1" smtClean="0">
                          <a:latin typeface="Cambria Math" panose="02040503050406030204" pitchFamily="18" charset="0"/>
                        </a:rPr>
                        <m:t>=</m:t>
                      </m:r>
                      <m:r>
                        <a:rPr lang="en-CA" sz="1200" i="1">
                          <a:latin typeface="Cambria Math" panose="02040503050406030204" pitchFamily="18" charset="0"/>
                        </a:rPr>
                        <m:t>𝑈</m:t>
                      </m:r>
                      <m:r>
                        <a:rPr lang="en-CA" sz="1200" b="0" i="1" smtClean="0">
                          <a:latin typeface="Cambria Math" panose="02040503050406030204" pitchFamily="18" charset="0"/>
                        </a:rPr>
                        <m:t>∗</m:t>
                      </m:r>
                      <m:r>
                        <a:rPr lang="en-CA" sz="1200" i="1">
                          <a:latin typeface="Cambria Math" panose="02040503050406030204" pitchFamily="18" charset="0"/>
                        </a:rPr>
                        <m:t>𝐴</m:t>
                      </m:r>
                      <m:r>
                        <a:rPr lang="en-CA" sz="1200" b="0" i="1" smtClean="0">
                          <a:latin typeface="Cambria Math" panose="02040503050406030204" pitchFamily="18" charset="0"/>
                        </a:rPr>
                        <m:t>∗</m:t>
                      </m:r>
                      <m:sSub>
                        <m:sSubPr>
                          <m:ctrlPr>
                            <a:rPr lang="en-CA" sz="1200" i="1">
                              <a:latin typeface="Cambria Math" panose="02040503050406030204" pitchFamily="18" charset="0"/>
                            </a:rPr>
                          </m:ctrlPr>
                        </m:sSubPr>
                        <m:e>
                          <m:r>
                            <a:rPr lang="en-CA" sz="1200" i="1">
                              <a:latin typeface="Cambria Math" panose="02040503050406030204" pitchFamily="18" charset="0"/>
                            </a:rPr>
                            <m:t>𝐹</m:t>
                          </m:r>
                        </m:e>
                        <m:sub>
                          <m:r>
                            <a:rPr lang="en-CA" sz="1200" b="0" i="1" smtClean="0">
                              <a:latin typeface="Cambria Math" panose="02040503050406030204" pitchFamily="18" charset="0"/>
                            </a:rPr>
                            <m:t>𝑐𝑜𝑟𝑟</m:t>
                          </m:r>
                        </m:sub>
                      </m:sSub>
                      <m:r>
                        <a:rPr lang="en-CA" sz="1200" b="0" i="1" smtClean="0">
                          <a:latin typeface="Cambria Math" panose="02040503050406030204" pitchFamily="18" charset="0"/>
                        </a:rPr>
                        <m:t>∗</m:t>
                      </m:r>
                      <m:r>
                        <a:rPr lang="en-CA" sz="1200" i="1">
                          <a:latin typeface="Cambria Math" panose="02040503050406030204" pitchFamily="18" charset="0"/>
                        </a:rPr>
                        <m:t>𝐿𝑀𝑇𝐷</m:t>
                      </m:r>
                    </m:oMath>
                  </m:oMathPara>
                </a14:m>
                <a:endParaRPr lang="en-US" sz="1200"/>
              </a:p>
            </p:txBody>
          </p:sp>
        </mc:Choice>
        <mc:Fallback xmlns="">
          <p:sp>
            <p:nvSpPr>
              <p:cNvPr id="8" name="TextBox 7">
                <a:extLst>
                  <a:ext uri="{FF2B5EF4-FFF2-40B4-BE49-F238E27FC236}">
                    <a16:creationId xmlns:a16="http://schemas.microsoft.com/office/drawing/2014/main" id="{1BD5EA09-49F5-5491-ACBA-168BFA5B1380}"/>
                  </a:ext>
                </a:extLst>
              </p:cNvPr>
              <p:cNvSpPr txBox="1">
                <a:spLocks noRot="1" noChangeAspect="1" noMove="1" noResize="1" noEditPoints="1" noAdjustHandles="1" noChangeArrowheads="1" noChangeShapeType="1" noTextEdit="1"/>
              </p:cNvSpPr>
              <p:nvPr/>
            </p:nvSpPr>
            <p:spPr>
              <a:xfrm>
                <a:off x="494345" y="3441203"/>
                <a:ext cx="1717073" cy="184666"/>
              </a:xfrm>
              <a:prstGeom prst="rect">
                <a:avLst/>
              </a:prstGeom>
              <a:blipFill>
                <a:blip r:embed="rId10"/>
                <a:stretch>
                  <a:fillRect l="-2128" r="-709" b="-3000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392CB80-DF32-1E4B-9382-DABBE539E9B1}"/>
              </a:ext>
            </a:extLst>
          </p:cNvPr>
          <p:cNvSpPr txBox="1"/>
          <p:nvPr/>
        </p:nvSpPr>
        <p:spPr>
          <a:xfrm>
            <a:off x="7774958" y="0"/>
            <a:ext cx="1696278" cy="230832"/>
          </a:xfrm>
          <a:prstGeom prst="rect">
            <a:avLst/>
          </a:prstGeom>
          <a:noFill/>
        </p:spPr>
        <p:txBody>
          <a:bodyPr wrap="square" rtlCol="0">
            <a:spAutoFit/>
          </a:bodyPr>
          <a:lstStyle/>
          <a:p>
            <a:r>
              <a:rPr lang="en-CA" sz="900"/>
              <a:t>Speaker: Curtis</a:t>
            </a:r>
            <a:endParaRPr lang="en-US" sz="900"/>
          </a:p>
        </p:txBody>
      </p:sp>
      <p:sp>
        <p:nvSpPr>
          <p:cNvPr id="14" name="TextBox 13">
            <a:extLst>
              <a:ext uri="{FF2B5EF4-FFF2-40B4-BE49-F238E27FC236}">
                <a16:creationId xmlns:a16="http://schemas.microsoft.com/office/drawing/2014/main" id="{7124BD20-0A82-1449-706D-75132834C16F}"/>
              </a:ext>
            </a:extLst>
          </p:cNvPr>
          <p:cNvSpPr txBox="1"/>
          <p:nvPr/>
        </p:nvSpPr>
        <p:spPr>
          <a:xfrm>
            <a:off x="188805" y="1357670"/>
            <a:ext cx="453301" cy="253916"/>
          </a:xfrm>
          <a:prstGeom prst="rect">
            <a:avLst/>
          </a:prstGeom>
          <a:noFill/>
        </p:spPr>
        <p:txBody>
          <a:bodyPr wrap="square" rtlCol="0">
            <a:spAutoFit/>
          </a:bodyPr>
          <a:lstStyle/>
          <a:p>
            <a:r>
              <a:rPr lang="en-CA" sz="1050"/>
              <a:t> (1)</a:t>
            </a:r>
          </a:p>
        </p:txBody>
      </p:sp>
      <p:sp>
        <p:nvSpPr>
          <p:cNvPr id="16" name="TextBox 15">
            <a:extLst>
              <a:ext uri="{FF2B5EF4-FFF2-40B4-BE49-F238E27FC236}">
                <a16:creationId xmlns:a16="http://schemas.microsoft.com/office/drawing/2014/main" id="{3BCA676B-0E64-5974-2A84-9C32832ACD10}"/>
              </a:ext>
            </a:extLst>
          </p:cNvPr>
          <p:cNvSpPr txBox="1"/>
          <p:nvPr/>
        </p:nvSpPr>
        <p:spPr>
          <a:xfrm>
            <a:off x="188805" y="2132902"/>
            <a:ext cx="453301" cy="253916"/>
          </a:xfrm>
          <a:prstGeom prst="rect">
            <a:avLst/>
          </a:prstGeom>
          <a:noFill/>
        </p:spPr>
        <p:txBody>
          <a:bodyPr wrap="square" rtlCol="0">
            <a:spAutoFit/>
          </a:bodyPr>
          <a:lstStyle/>
          <a:p>
            <a:r>
              <a:rPr lang="en-CA" sz="1050"/>
              <a:t> (2)</a:t>
            </a:r>
          </a:p>
        </p:txBody>
      </p:sp>
      <p:sp>
        <p:nvSpPr>
          <p:cNvPr id="18" name="TextBox 17">
            <a:extLst>
              <a:ext uri="{FF2B5EF4-FFF2-40B4-BE49-F238E27FC236}">
                <a16:creationId xmlns:a16="http://schemas.microsoft.com/office/drawing/2014/main" id="{86AB00BD-FFFE-7DA3-41D2-0692D8DB510C}"/>
              </a:ext>
            </a:extLst>
          </p:cNvPr>
          <p:cNvSpPr txBox="1"/>
          <p:nvPr/>
        </p:nvSpPr>
        <p:spPr>
          <a:xfrm>
            <a:off x="185234" y="2528611"/>
            <a:ext cx="453301" cy="415498"/>
          </a:xfrm>
          <a:prstGeom prst="rect">
            <a:avLst/>
          </a:prstGeom>
          <a:noFill/>
        </p:spPr>
        <p:txBody>
          <a:bodyPr wrap="square" rtlCol="0">
            <a:spAutoFit/>
          </a:bodyPr>
          <a:lstStyle/>
          <a:p>
            <a:r>
              <a:rPr lang="en-CA" sz="1050"/>
              <a:t> (2a)</a:t>
            </a:r>
          </a:p>
        </p:txBody>
      </p:sp>
      <p:sp>
        <p:nvSpPr>
          <p:cNvPr id="19" name="TextBox 18">
            <a:extLst>
              <a:ext uri="{FF2B5EF4-FFF2-40B4-BE49-F238E27FC236}">
                <a16:creationId xmlns:a16="http://schemas.microsoft.com/office/drawing/2014/main" id="{0167BE8E-B1AD-1E89-B430-C20970609ED4}"/>
              </a:ext>
            </a:extLst>
          </p:cNvPr>
          <p:cNvSpPr txBox="1"/>
          <p:nvPr/>
        </p:nvSpPr>
        <p:spPr>
          <a:xfrm>
            <a:off x="2044019" y="2528611"/>
            <a:ext cx="453301" cy="415498"/>
          </a:xfrm>
          <a:prstGeom prst="rect">
            <a:avLst/>
          </a:prstGeom>
          <a:noFill/>
        </p:spPr>
        <p:txBody>
          <a:bodyPr wrap="square" rtlCol="0">
            <a:spAutoFit/>
          </a:bodyPr>
          <a:lstStyle/>
          <a:p>
            <a:r>
              <a:rPr lang="en-CA" sz="1050"/>
              <a:t> (2b)</a:t>
            </a:r>
          </a:p>
        </p:txBody>
      </p:sp>
      <p:sp>
        <p:nvSpPr>
          <p:cNvPr id="20" name="TextBox 19">
            <a:extLst>
              <a:ext uri="{FF2B5EF4-FFF2-40B4-BE49-F238E27FC236}">
                <a16:creationId xmlns:a16="http://schemas.microsoft.com/office/drawing/2014/main" id="{49795BCB-B5A7-35C1-818C-EFE3D84FBAB5}"/>
              </a:ext>
            </a:extLst>
          </p:cNvPr>
          <p:cNvSpPr txBox="1"/>
          <p:nvPr/>
        </p:nvSpPr>
        <p:spPr>
          <a:xfrm>
            <a:off x="185232" y="3098860"/>
            <a:ext cx="453301" cy="253916"/>
          </a:xfrm>
          <a:prstGeom prst="rect">
            <a:avLst/>
          </a:prstGeom>
          <a:noFill/>
        </p:spPr>
        <p:txBody>
          <a:bodyPr wrap="square" rtlCol="0">
            <a:spAutoFit/>
          </a:bodyPr>
          <a:lstStyle/>
          <a:p>
            <a:r>
              <a:rPr lang="en-CA" sz="1050"/>
              <a:t> (3)</a:t>
            </a:r>
          </a:p>
        </p:txBody>
      </p:sp>
      <p:sp>
        <p:nvSpPr>
          <p:cNvPr id="21" name="TextBox 20">
            <a:extLst>
              <a:ext uri="{FF2B5EF4-FFF2-40B4-BE49-F238E27FC236}">
                <a16:creationId xmlns:a16="http://schemas.microsoft.com/office/drawing/2014/main" id="{847E865F-9B1F-FF0E-B778-83649579DD35}"/>
              </a:ext>
            </a:extLst>
          </p:cNvPr>
          <p:cNvSpPr txBox="1"/>
          <p:nvPr/>
        </p:nvSpPr>
        <p:spPr>
          <a:xfrm>
            <a:off x="185232" y="3422414"/>
            <a:ext cx="453301" cy="253916"/>
          </a:xfrm>
          <a:prstGeom prst="rect">
            <a:avLst/>
          </a:prstGeom>
          <a:noFill/>
        </p:spPr>
        <p:txBody>
          <a:bodyPr wrap="square" rtlCol="0">
            <a:spAutoFit/>
          </a:bodyPr>
          <a:lstStyle/>
          <a:p>
            <a:r>
              <a:rPr lang="en-CA" sz="1050"/>
              <a:t> (4)</a:t>
            </a:r>
          </a:p>
        </p:txBody>
      </p:sp>
      <p:sp>
        <p:nvSpPr>
          <p:cNvPr id="22" name="TextBox 21">
            <a:extLst>
              <a:ext uri="{FF2B5EF4-FFF2-40B4-BE49-F238E27FC236}">
                <a16:creationId xmlns:a16="http://schemas.microsoft.com/office/drawing/2014/main" id="{71F504AA-346E-2778-E6EA-8A541323E2C6}"/>
              </a:ext>
            </a:extLst>
          </p:cNvPr>
          <p:cNvSpPr txBox="1"/>
          <p:nvPr/>
        </p:nvSpPr>
        <p:spPr>
          <a:xfrm>
            <a:off x="185231" y="3763753"/>
            <a:ext cx="453301" cy="253916"/>
          </a:xfrm>
          <a:prstGeom prst="rect">
            <a:avLst/>
          </a:prstGeom>
          <a:noFill/>
        </p:spPr>
        <p:txBody>
          <a:bodyPr wrap="square" rtlCol="0">
            <a:spAutoFit/>
          </a:bodyPr>
          <a:lstStyle/>
          <a:p>
            <a:r>
              <a:rPr lang="en-CA" sz="1050"/>
              <a:t> (5)</a:t>
            </a:r>
          </a:p>
        </p:txBody>
      </p:sp>
      <p:sp>
        <p:nvSpPr>
          <p:cNvPr id="23" name="TextBox 22">
            <a:extLst>
              <a:ext uri="{FF2B5EF4-FFF2-40B4-BE49-F238E27FC236}">
                <a16:creationId xmlns:a16="http://schemas.microsoft.com/office/drawing/2014/main" id="{EFD58DE2-EA03-284F-ADC1-B9A24D56D130}"/>
              </a:ext>
            </a:extLst>
          </p:cNvPr>
          <p:cNvSpPr txBox="1"/>
          <p:nvPr/>
        </p:nvSpPr>
        <p:spPr>
          <a:xfrm>
            <a:off x="185231" y="4187948"/>
            <a:ext cx="453301" cy="253916"/>
          </a:xfrm>
          <a:prstGeom prst="rect">
            <a:avLst/>
          </a:prstGeom>
          <a:noFill/>
        </p:spPr>
        <p:txBody>
          <a:bodyPr wrap="square" rtlCol="0">
            <a:spAutoFit/>
          </a:bodyPr>
          <a:lstStyle/>
          <a:p>
            <a:r>
              <a:rPr lang="en-CA" sz="1050"/>
              <a:t> (6)</a:t>
            </a:r>
          </a:p>
        </p:txBody>
      </p:sp>
    </p:spTree>
    <p:extLst>
      <p:ext uri="{BB962C8B-B14F-4D97-AF65-F5344CB8AC3E}">
        <p14:creationId xmlns:p14="http://schemas.microsoft.com/office/powerpoint/2010/main" val="2295813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F5610-FBAC-FD36-8B54-7DF5C30F4731}"/>
            </a:ext>
          </a:extLst>
        </p:cNvPr>
        <p:cNvGrpSpPr/>
        <p:nvPr/>
      </p:nvGrpSpPr>
      <p:grpSpPr>
        <a:xfrm>
          <a:off x="0" y="0"/>
          <a:ext cx="0" cy="0"/>
          <a:chOff x="0" y="0"/>
          <a:chExt cx="0" cy="0"/>
        </a:xfrm>
      </p:grpSpPr>
      <p:sp>
        <p:nvSpPr>
          <p:cNvPr id="4" name="Google Shape;1708;p33">
            <a:extLst>
              <a:ext uri="{FF2B5EF4-FFF2-40B4-BE49-F238E27FC236}">
                <a16:creationId xmlns:a16="http://schemas.microsoft.com/office/drawing/2014/main" id="{6AAD807B-44FE-6F7B-86B8-53E5AB38B1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t>Technical Analysis</a:t>
            </a:r>
          </a:p>
        </p:txBody>
      </p:sp>
      <p:sp>
        <p:nvSpPr>
          <p:cNvPr id="2" name="TextBox 1">
            <a:extLst>
              <a:ext uri="{FF2B5EF4-FFF2-40B4-BE49-F238E27FC236}">
                <a16:creationId xmlns:a16="http://schemas.microsoft.com/office/drawing/2014/main" id="{362B7B6B-F34A-94CE-DBF3-1AFDC790EF44}"/>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13</a:t>
            </a:r>
          </a:p>
        </p:txBody>
      </p:sp>
      <p:sp>
        <p:nvSpPr>
          <p:cNvPr id="7" name="TextBox 6">
            <a:extLst>
              <a:ext uri="{FF2B5EF4-FFF2-40B4-BE49-F238E27FC236}">
                <a16:creationId xmlns:a16="http://schemas.microsoft.com/office/drawing/2014/main" id="{209351AD-CAA1-0623-1B6B-0BA094EAAE3C}"/>
              </a:ext>
            </a:extLst>
          </p:cNvPr>
          <p:cNvSpPr txBox="1"/>
          <p:nvPr/>
        </p:nvSpPr>
        <p:spPr>
          <a:xfrm>
            <a:off x="7774958" y="0"/>
            <a:ext cx="1696278" cy="230832"/>
          </a:xfrm>
          <a:prstGeom prst="rect">
            <a:avLst/>
          </a:prstGeom>
          <a:noFill/>
        </p:spPr>
        <p:txBody>
          <a:bodyPr wrap="square" rtlCol="0">
            <a:spAutoFit/>
          </a:bodyPr>
          <a:lstStyle/>
          <a:p>
            <a:r>
              <a:rPr lang="en-CA" sz="900"/>
              <a:t>Speaker: Ricky</a:t>
            </a:r>
            <a:endParaRPr lang="en-US" sz="900"/>
          </a:p>
        </p:txBody>
      </p:sp>
      <p:sp>
        <p:nvSpPr>
          <p:cNvPr id="6" name="TextBox 5">
            <a:extLst>
              <a:ext uri="{FF2B5EF4-FFF2-40B4-BE49-F238E27FC236}">
                <a16:creationId xmlns:a16="http://schemas.microsoft.com/office/drawing/2014/main" id="{0527FD17-86EE-FB85-AFF0-CB35E9C4BC98}"/>
              </a:ext>
            </a:extLst>
          </p:cNvPr>
          <p:cNvSpPr txBox="1"/>
          <p:nvPr/>
        </p:nvSpPr>
        <p:spPr>
          <a:xfrm>
            <a:off x="480392" y="3928977"/>
            <a:ext cx="3353114" cy="230832"/>
          </a:xfrm>
          <a:prstGeom prst="rect">
            <a:avLst/>
          </a:prstGeom>
          <a:noFill/>
        </p:spPr>
        <p:txBody>
          <a:bodyPr wrap="square">
            <a:spAutoFit/>
          </a:bodyPr>
          <a:lstStyle/>
          <a:p>
            <a:r>
              <a:rPr lang="en-US" sz="900"/>
              <a:t>Figure 4: Algorithm Flow Chart</a:t>
            </a:r>
          </a:p>
        </p:txBody>
      </p:sp>
      <p:sp>
        <p:nvSpPr>
          <p:cNvPr id="37" name="Rectangle 36">
            <a:extLst>
              <a:ext uri="{FF2B5EF4-FFF2-40B4-BE49-F238E27FC236}">
                <a16:creationId xmlns:a16="http://schemas.microsoft.com/office/drawing/2014/main" id="{D7EB0601-45F5-640F-36B3-E54BCCAC1E0A}"/>
              </a:ext>
            </a:extLst>
          </p:cNvPr>
          <p:cNvSpPr/>
          <p:nvPr/>
        </p:nvSpPr>
        <p:spPr>
          <a:xfrm>
            <a:off x="480392" y="1678306"/>
            <a:ext cx="1149088" cy="515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Raw Data</a:t>
            </a:r>
          </a:p>
        </p:txBody>
      </p:sp>
      <p:cxnSp>
        <p:nvCxnSpPr>
          <p:cNvPr id="65" name="Straight Arrow Connector 64">
            <a:extLst>
              <a:ext uri="{FF2B5EF4-FFF2-40B4-BE49-F238E27FC236}">
                <a16:creationId xmlns:a16="http://schemas.microsoft.com/office/drawing/2014/main" id="{398011ED-6F50-18FD-9597-853A9A51D8D3}"/>
              </a:ext>
            </a:extLst>
          </p:cNvPr>
          <p:cNvCxnSpPr>
            <a:cxnSpLocks/>
            <a:stCxn id="37" idx="3"/>
            <a:endCxn id="67" idx="1"/>
          </p:cNvCxnSpPr>
          <p:nvPr/>
        </p:nvCxnSpPr>
        <p:spPr>
          <a:xfrm>
            <a:off x="1629480" y="1935909"/>
            <a:ext cx="574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15D2343-1104-0EA2-B80E-5C3936DDC82F}"/>
              </a:ext>
            </a:extLst>
          </p:cNvPr>
          <p:cNvSpPr/>
          <p:nvPr/>
        </p:nvSpPr>
        <p:spPr>
          <a:xfrm>
            <a:off x="2204024" y="1678306"/>
            <a:ext cx="1149088" cy="515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Initial Thresholding</a:t>
            </a:r>
          </a:p>
        </p:txBody>
      </p:sp>
      <p:cxnSp>
        <p:nvCxnSpPr>
          <p:cNvPr id="69" name="Straight Arrow Connector 68">
            <a:extLst>
              <a:ext uri="{FF2B5EF4-FFF2-40B4-BE49-F238E27FC236}">
                <a16:creationId xmlns:a16="http://schemas.microsoft.com/office/drawing/2014/main" id="{5665E367-44E7-E2E2-754D-F7E2008AB38F}"/>
              </a:ext>
            </a:extLst>
          </p:cNvPr>
          <p:cNvCxnSpPr>
            <a:cxnSpLocks/>
            <a:stCxn id="67" idx="3"/>
            <a:endCxn id="70" idx="1"/>
          </p:cNvCxnSpPr>
          <p:nvPr/>
        </p:nvCxnSpPr>
        <p:spPr>
          <a:xfrm>
            <a:off x="3353112" y="1935909"/>
            <a:ext cx="574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7EEAA09A-98BF-DE61-7449-93DD858A700F}"/>
              </a:ext>
            </a:extLst>
          </p:cNvPr>
          <p:cNvSpPr/>
          <p:nvPr/>
        </p:nvSpPr>
        <p:spPr>
          <a:xfrm>
            <a:off x="3927656" y="1678306"/>
            <a:ext cx="1149088" cy="515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Prophet Prediction</a:t>
            </a:r>
          </a:p>
        </p:txBody>
      </p:sp>
      <p:cxnSp>
        <p:nvCxnSpPr>
          <p:cNvPr id="73" name="Straight Arrow Connector 72">
            <a:extLst>
              <a:ext uri="{FF2B5EF4-FFF2-40B4-BE49-F238E27FC236}">
                <a16:creationId xmlns:a16="http://schemas.microsoft.com/office/drawing/2014/main" id="{50705A25-1F43-6FBD-71D9-0A56764AFDED}"/>
              </a:ext>
            </a:extLst>
          </p:cNvPr>
          <p:cNvCxnSpPr>
            <a:cxnSpLocks/>
            <a:stCxn id="70" idx="3"/>
            <a:endCxn id="74" idx="1"/>
          </p:cNvCxnSpPr>
          <p:nvPr/>
        </p:nvCxnSpPr>
        <p:spPr>
          <a:xfrm>
            <a:off x="5076744" y="1935909"/>
            <a:ext cx="574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E6F77CA3-B1DA-6301-B20E-C41679D3BBB5}"/>
              </a:ext>
            </a:extLst>
          </p:cNvPr>
          <p:cNvSpPr/>
          <p:nvPr/>
        </p:nvSpPr>
        <p:spPr>
          <a:xfrm>
            <a:off x="5651288" y="1678306"/>
            <a:ext cx="1149088" cy="515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Identify sections of interest</a:t>
            </a:r>
          </a:p>
        </p:txBody>
      </p:sp>
      <p:cxnSp>
        <p:nvCxnSpPr>
          <p:cNvPr id="75" name="Straight Arrow Connector 74">
            <a:extLst>
              <a:ext uri="{FF2B5EF4-FFF2-40B4-BE49-F238E27FC236}">
                <a16:creationId xmlns:a16="http://schemas.microsoft.com/office/drawing/2014/main" id="{0BE8211E-E089-FDF0-8B12-61DA1897355E}"/>
              </a:ext>
            </a:extLst>
          </p:cNvPr>
          <p:cNvCxnSpPr>
            <a:cxnSpLocks/>
            <a:stCxn id="74" idx="3"/>
            <a:endCxn id="76" idx="1"/>
          </p:cNvCxnSpPr>
          <p:nvPr/>
        </p:nvCxnSpPr>
        <p:spPr>
          <a:xfrm>
            <a:off x="6800376" y="1935909"/>
            <a:ext cx="574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BE3481C-BEB6-C6E7-2210-D783BF2C9B10}"/>
              </a:ext>
            </a:extLst>
          </p:cNvPr>
          <p:cNvSpPr/>
          <p:nvPr/>
        </p:nvSpPr>
        <p:spPr>
          <a:xfrm>
            <a:off x="7374920" y="1678306"/>
            <a:ext cx="1149088" cy="515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Forecasting prediction</a:t>
            </a:r>
          </a:p>
        </p:txBody>
      </p:sp>
      <p:sp>
        <p:nvSpPr>
          <p:cNvPr id="78" name="Rectangle 77">
            <a:extLst>
              <a:ext uri="{FF2B5EF4-FFF2-40B4-BE49-F238E27FC236}">
                <a16:creationId xmlns:a16="http://schemas.microsoft.com/office/drawing/2014/main" id="{DC584E36-278F-3689-E8C9-D4FD2E5D7ACB}"/>
              </a:ext>
            </a:extLst>
          </p:cNvPr>
          <p:cNvSpPr/>
          <p:nvPr/>
        </p:nvSpPr>
        <p:spPr>
          <a:xfrm>
            <a:off x="3927656" y="2654483"/>
            <a:ext cx="1149088" cy="515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Secondary Thresholding (Data Smoothing)</a:t>
            </a:r>
          </a:p>
        </p:txBody>
      </p:sp>
      <p:cxnSp>
        <p:nvCxnSpPr>
          <p:cNvPr id="79" name="Straight Arrow Connector 78">
            <a:extLst>
              <a:ext uri="{FF2B5EF4-FFF2-40B4-BE49-F238E27FC236}">
                <a16:creationId xmlns:a16="http://schemas.microsoft.com/office/drawing/2014/main" id="{A6E2FD49-283C-EBA8-C1BB-C9ED6596689D}"/>
              </a:ext>
            </a:extLst>
          </p:cNvPr>
          <p:cNvCxnSpPr>
            <a:cxnSpLocks/>
            <a:stCxn id="78" idx="3"/>
            <a:endCxn id="80" idx="1"/>
          </p:cNvCxnSpPr>
          <p:nvPr/>
        </p:nvCxnSpPr>
        <p:spPr>
          <a:xfrm>
            <a:off x="5076744" y="2912086"/>
            <a:ext cx="574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FD52278C-E5D7-4CF7-D22B-9689B9F85C0A}"/>
              </a:ext>
            </a:extLst>
          </p:cNvPr>
          <p:cNvSpPr/>
          <p:nvPr/>
        </p:nvSpPr>
        <p:spPr>
          <a:xfrm>
            <a:off x="5651288" y="2654483"/>
            <a:ext cx="1149088" cy="515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a:t>Overlay sections of interest</a:t>
            </a:r>
          </a:p>
        </p:txBody>
      </p:sp>
      <p:cxnSp>
        <p:nvCxnSpPr>
          <p:cNvPr id="81" name="Straight Arrow Connector 80">
            <a:extLst>
              <a:ext uri="{FF2B5EF4-FFF2-40B4-BE49-F238E27FC236}">
                <a16:creationId xmlns:a16="http://schemas.microsoft.com/office/drawing/2014/main" id="{1D8F41BE-1955-0C97-5EB2-A267154AADC8}"/>
              </a:ext>
            </a:extLst>
          </p:cNvPr>
          <p:cNvCxnSpPr>
            <a:cxnSpLocks/>
            <a:stCxn id="67" idx="2"/>
            <a:endCxn id="78" idx="1"/>
          </p:cNvCxnSpPr>
          <p:nvPr/>
        </p:nvCxnSpPr>
        <p:spPr>
          <a:xfrm>
            <a:off x="2778568" y="2193511"/>
            <a:ext cx="1149088" cy="718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87A1291-CDA0-6D86-1FBF-E76713ED53B7}"/>
              </a:ext>
            </a:extLst>
          </p:cNvPr>
          <p:cNvCxnSpPr>
            <a:cxnSpLocks/>
            <a:stCxn id="74" idx="2"/>
            <a:endCxn id="80" idx="0"/>
          </p:cNvCxnSpPr>
          <p:nvPr/>
        </p:nvCxnSpPr>
        <p:spPr>
          <a:xfrm>
            <a:off x="6225832" y="2193511"/>
            <a:ext cx="0" cy="460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Audio 16">
            <a:hlinkClick r:id="" action="ppaction://media"/>
            <a:extLst>
              <a:ext uri="{FF2B5EF4-FFF2-40B4-BE49-F238E27FC236}">
                <a16:creationId xmlns:a16="http://schemas.microsoft.com/office/drawing/2014/main" id="{ECD569F8-99FC-A693-300A-8AF83B58CC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8524008" y="-98307"/>
            <a:ext cx="658278" cy="658278"/>
          </a:xfrm>
          <a:prstGeom prst="ellipse">
            <a:avLst/>
          </a:prstGeom>
        </p:spPr>
      </p:pic>
    </p:spTree>
    <p:extLst>
      <p:ext uri="{BB962C8B-B14F-4D97-AF65-F5344CB8AC3E}">
        <p14:creationId xmlns:p14="http://schemas.microsoft.com/office/powerpoint/2010/main" val="2134217045"/>
      </p:ext>
    </p:extLst>
  </p:cSld>
  <p:clrMapOvr>
    <a:masterClrMapping/>
  </p:clrMapOvr>
  <mc:AlternateContent xmlns:mc="http://schemas.openxmlformats.org/markup-compatibility/2006" xmlns:p14="http://schemas.microsoft.com/office/powerpoint/2010/main">
    <mc:Choice Requires="p14">
      <p:transition spd="slow" p14:dur="2000" advTm="45061"/>
    </mc:Choice>
    <mc:Fallback xmlns="">
      <p:transition spd="slow" advTm="45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08;p33">
            <a:extLst>
              <a:ext uri="{FF2B5EF4-FFF2-40B4-BE49-F238E27FC236}">
                <a16:creationId xmlns:a16="http://schemas.microsoft.com/office/drawing/2014/main" id="{C21BB6ED-DE51-84E6-4EF9-9CDEF0F3741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a:t>Technical Analysis</a:t>
            </a:r>
          </a:p>
        </p:txBody>
      </p:sp>
      <p:sp>
        <p:nvSpPr>
          <p:cNvPr id="2" name="TextBox 1">
            <a:extLst>
              <a:ext uri="{FF2B5EF4-FFF2-40B4-BE49-F238E27FC236}">
                <a16:creationId xmlns:a16="http://schemas.microsoft.com/office/drawing/2014/main" id="{730274CF-B2F4-C0A7-217E-3DCA7C0452DE}"/>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14</a:t>
            </a:r>
          </a:p>
        </p:txBody>
      </p:sp>
      <p:sp>
        <p:nvSpPr>
          <p:cNvPr id="3" name="TextBox 2">
            <a:extLst>
              <a:ext uri="{FF2B5EF4-FFF2-40B4-BE49-F238E27FC236}">
                <a16:creationId xmlns:a16="http://schemas.microsoft.com/office/drawing/2014/main" id="{FC0B4CC3-58F2-B4DD-553A-C2D8FDC75F55}"/>
              </a:ext>
            </a:extLst>
          </p:cNvPr>
          <p:cNvSpPr txBox="1"/>
          <p:nvPr/>
        </p:nvSpPr>
        <p:spPr>
          <a:xfrm>
            <a:off x="201505" y="3867797"/>
            <a:ext cx="4038733" cy="230832"/>
          </a:xfrm>
          <a:prstGeom prst="rect">
            <a:avLst/>
          </a:prstGeom>
          <a:noFill/>
        </p:spPr>
        <p:txBody>
          <a:bodyPr wrap="square">
            <a:spAutoFit/>
          </a:bodyPr>
          <a:lstStyle/>
          <a:p>
            <a:r>
              <a:rPr lang="en-US" sz="900" dirty="0"/>
              <a:t>Figure 5: Prophet Prediction of Correction Factor versus Time</a:t>
            </a:r>
          </a:p>
        </p:txBody>
      </p:sp>
      <p:sp>
        <p:nvSpPr>
          <p:cNvPr id="5" name="TextBox 4">
            <a:extLst>
              <a:ext uri="{FF2B5EF4-FFF2-40B4-BE49-F238E27FC236}">
                <a16:creationId xmlns:a16="http://schemas.microsoft.com/office/drawing/2014/main" id="{757F828A-0689-5060-42CF-82298F83884A}"/>
              </a:ext>
            </a:extLst>
          </p:cNvPr>
          <p:cNvSpPr txBox="1"/>
          <p:nvPr/>
        </p:nvSpPr>
        <p:spPr>
          <a:xfrm>
            <a:off x="4569701" y="3867797"/>
            <a:ext cx="3738538" cy="230832"/>
          </a:xfrm>
          <a:prstGeom prst="rect">
            <a:avLst/>
          </a:prstGeom>
          <a:noFill/>
        </p:spPr>
        <p:txBody>
          <a:bodyPr wrap="square">
            <a:spAutoFit/>
          </a:bodyPr>
          <a:lstStyle/>
          <a:p>
            <a:r>
              <a:rPr lang="en-US" sz="900"/>
              <a:t>Figure 6: Heat Duty Values versus Time</a:t>
            </a:r>
          </a:p>
        </p:txBody>
      </p:sp>
      <p:sp>
        <p:nvSpPr>
          <p:cNvPr id="7" name="TextBox 6">
            <a:extLst>
              <a:ext uri="{FF2B5EF4-FFF2-40B4-BE49-F238E27FC236}">
                <a16:creationId xmlns:a16="http://schemas.microsoft.com/office/drawing/2014/main" id="{C07DEDCF-3BAA-8205-4EC2-326E73C26DE2}"/>
              </a:ext>
            </a:extLst>
          </p:cNvPr>
          <p:cNvSpPr txBox="1"/>
          <p:nvPr/>
        </p:nvSpPr>
        <p:spPr>
          <a:xfrm>
            <a:off x="7774958" y="0"/>
            <a:ext cx="1696278" cy="230832"/>
          </a:xfrm>
          <a:prstGeom prst="rect">
            <a:avLst/>
          </a:prstGeom>
          <a:noFill/>
        </p:spPr>
        <p:txBody>
          <a:bodyPr wrap="square" rtlCol="0">
            <a:spAutoFit/>
          </a:bodyPr>
          <a:lstStyle/>
          <a:p>
            <a:r>
              <a:rPr lang="en-CA" sz="900"/>
              <a:t>Speaker: Ricky</a:t>
            </a:r>
            <a:endParaRPr lang="en-US" sz="900"/>
          </a:p>
        </p:txBody>
      </p:sp>
      <p:pic>
        <p:nvPicPr>
          <p:cNvPr id="9" name="Picture 8">
            <a:extLst>
              <a:ext uri="{FF2B5EF4-FFF2-40B4-BE49-F238E27FC236}">
                <a16:creationId xmlns:a16="http://schemas.microsoft.com/office/drawing/2014/main" id="{5B3655A2-A6C2-6377-C2F1-5F57D6EF2C04}"/>
              </a:ext>
            </a:extLst>
          </p:cNvPr>
          <p:cNvPicPr>
            <a:picLocks noChangeAspect="1"/>
          </p:cNvPicPr>
          <p:nvPr/>
        </p:nvPicPr>
        <p:blipFill>
          <a:blip r:embed="rId5"/>
          <a:stretch>
            <a:fillRect/>
          </a:stretch>
        </p:blipFill>
        <p:spPr>
          <a:xfrm>
            <a:off x="346362" y="1328738"/>
            <a:ext cx="4145807" cy="2539059"/>
          </a:xfrm>
          <a:prstGeom prst="rect">
            <a:avLst/>
          </a:prstGeom>
        </p:spPr>
      </p:pic>
      <p:pic>
        <p:nvPicPr>
          <p:cNvPr id="13" name="Picture 12" descr="A graph showing heat and time&#10;&#10;Description automatically generated">
            <a:extLst>
              <a:ext uri="{FF2B5EF4-FFF2-40B4-BE49-F238E27FC236}">
                <a16:creationId xmlns:a16="http://schemas.microsoft.com/office/drawing/2014/main" id="{59A337D0-C570-0E4D-9618-3F0BF348AF47}"/>
              </a:ext>
            </a:extLst>
          </p:cNvPr>
          <p:cNvPicPr>
            <a:picLocks noChangeAspect="1"/>
          </p:cNvPicPr>
          <p:nvPr/>
        </p:nvPicPr>
        <p:blipFill>
          <a:blip r:embed="rId6"/>
          <a:stretch>
            <a:fillRect/>
          </a:stretch>
        </p:blipFill>
        <p:spPr>
          <a:xfrm>
            <a:off x="4626484" y="1328738"/>
            <a:ext cx="4231765" cy="2539059"/>
          </a:xfrm>
          <a:prstGeom prst="rect">
            <a:avLst/>
          </a:prstGeom>
        </p:spPr>
      </p:pic>
      <p:pic>
        <p:nvPicPr>
          <p:cNvPr id="17" name="Audio 16">
            <a:hlinkClick r:id="" action="ppaction://media"/>
            <a:extLst>
              <a:ext uri="{FF2B5EF4-FFF2-40B4-BE49-F238E27FC236}">
                <a16:creationId xmlns:a16="http://schemas.microsoft.com/office/drawing/2014/main" id="{D071D698-D0E7-B784-4C5B-FF63B6324DF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8424000" y="-98307"/>
            <a:ext cx="658278" cy="658278"/>
          </a:xfrm>
          <a:prstGeom prst="ellipse">
            <a:avLst/>
          </a:prstGeom>
        </p:spPr>
      </p:pic>
    </p:spTree>
    <p:extLst>
      <p:ext uri="{BB962C8B-B14F-4D97-AF65-F5344CB8AC3E}">
        <p14:creationId xmlns:p14="http://schemas.microsoft.com/office/powerpoint/2010/main" val="1270011134"/>
      </p:ext>
    </p:extLst>
  </p:cSld>
  <p:clrMapOvr>
    <a:masterClrMapping/>
  </p:clrMapOvr>
  <mc:AlternateContent xmlns:mc="http://schemas.openxmlformats.org/markup-compatibility/2006" xmlns:p14="http://schemas.microsoft.com/office/powerpoint/2010/main">
    <mc:Choice Requires="p14">
      <p:transition spd="slow" p14:dur="2000" advTm="50409"/>
    </mc:Choice>
    <mc:Fallback xmlns="">
      <p:transition spd="slow" advTm="50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55F2D-72D2-1610-472F-7F541ACF9865}"/>
              </a:ext>
            </a:extLst>
          </p:cNvPr>
          <p:cNvSpPr>
            <a:spLocks noGrp="1"/>
          </p:cNvSpPr>
          <p:nvPr>
            <p:ph type="title"/>
          </p:nvPr>
        </p:nvSpPr>
        <p:spPr/>
        <p:txBody>
          <a:bodyPr/>
          <a:lstStyle/>
          <a:p>
            <a:r>
              <a:rPr lang="en-US"/>
              <a:t>Technical Analysis</a:t>
            </a:r>
          </a:p>
        </p:txBody>
      </p:sp>
      <p:sp>
        <p:nvSpPr>
          <p:cNvPr id="9" name="Subtitle 2">
            <a:extLst>
              <a:ext uri="{FF2B5EF4-FFF2-40B4-BE49-F238E27FC236}">
                <a16:creationId xmlns:a16="http://schemas.microsoft.com/office/drawing/2014/main" id="{39E18211-7168-AB5D-B9B9-D8363242FEB8}"/>
              </a:ext>
            </a:extLst>
          </p:cNvPr>
          <p:cNvSpPr txBox="1">
            <a:spLocks/>
          </p:cNvSpPr>
          <p:nvPr/>
        </p:nvSpPr>
        <p:spPr>
          <a:xfrm>
            <a:off x="5458724" y="1201879"/>
            <a:ext cx="3542153" cy="903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a:buFont typeface="Wingdings" pitchFamily="2" charset="2"/>
              <a:buChar char="§"/>
            </a:pPr>
            <a:r>
              <a:rPr lang="en-US"/>
              <a:t>The type of steam trap is Float &amp; Thermostatic</a:t>
            </a:r>
          </a:p>
          <a:p>
            <a:pPr>
              <a:buFont typeface="Wingdings" pitchFamily="2" charset="2"/>
              <a:buChar char="§"/>
            </a:pPr>
            <a:r>
              <a:rPr lang="en-US"/>
              <a:t>Steam rating of 175# is used as a pressure of 175 psi for steam trap sizing.</a:t>
            </a:r>
          </a:p>
        </p:txBody>
      </p:sp>
      <p:sp>
        <p:nvSpPr>
          <p:cNvPr id="10" name="Subtitle 5">
            <a:extLst>
              <a:ext uri="{FF2B5EF4-FFF2-40B4-BE49-F238E27FC236}">
                <a16:creationId xmlns:a16="http://schemas.microsoft.com/office/drawing/2014/main" id="{E1FF9D98-3932-1874-47E0-B46B7F101B32}"/>
              </a:ext>
            </a:extLst>
          </p:cNvPr>
          <p:cNvSpPr txBox="1">
            <a:spLocks/>
          </p:cNvSpPr>
          <p:nvPr/>
        </p:nvSpPr>
        <p:spPr>
          <a:xfrm>
            <a:off x="5458725" y="874305"/>
            <a:ext cx="2505600" cy="43040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rchivo"/>
              <a:buNone/>
              <a:defRPr sz="18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r>
              <a:rPr lang="en-US">
                <a:solidFill>
                  <a:schemeClr val="accent3">
                    <a:lumMod val="75000"/>
                  </a:schemeClr>
                </a:solidFill>
              </a:rPr>
              <a:t>Assumptions</a:t>
            </a:r>
          </a:p>
        </p:txBody>
      </p:sp>
      <p:pic>
        <p:nvPicPr>
          <p:cNvPr id="11" name="Picture 10">
            <a:extLst>
              <a:ext uri="{FF2B5EF4-FFF2-40B4-BE49-F238E27FC236}">
                <a16:creationId xmlns:a16="http://schemas.microsoft.com/office/drawing/2014/main" id="{7D1F4700-F14D-86D8-C5C3-B64299A8BC6F}"/>
              </a:ext>
            </a:extLst>
          </p:cNvPr>
          <p:cNvPicPr>
            <a:picLocks noChangeAspect="1"/>
          </p:cNvPicPr>
          <p:nvPr/>
        </p:nvPicPr>
        <p:blipFill>
          <a:blip r:embed="rId5"/>
          <a:stretch>
            <a:fillRect/>
          </a:stretch>
        </p:blipFill>
        <p:spPr>
          <a:xfrm>
            <a:off x="5830451" y="2141978"/>
            <a:ext cx="2851254" cy="2256514"/>
          </a:xfrm>
          <a:prstGeom prst="rect">
            <a:avLst/>
          </a:prstGeom>
        </p:spPr>
      </p:pic>
      <p:sp>
        <p:nvSpPr>
          <p:cNvPr id="3" name="TextBox 2">
            <a:extLst>
              <a:ext uri="{FF2B5EF4-FFF2-40B4-BE49-F238E27FC236}">
                <a16:creationId xmlns:a16="http://schemas.microsoft.com/office/drawing/2014/main" id="{982B230F-6A1C-7EEE-5EA1-EF159FDEB193}"/>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15</a:t>
            </a:r>
          </a:p>
        </p:txBody>
      </p:sp>
      <p:sp>
        <p:nvSpPr>
          <p:cNvPr id="12" name="TextBox 11">
            <a:extLst>
              <a:ext uri="{FF2B5EF4-FFF2-40B4-BE49-F238E27FC236}">
                <a16:creationId xmlns:a16="http://schemas.microsoft.com/office/drawing/2014/main" id="{8386B258-2B14-2C6D-F9A9-33DB1C4B9F8B}"/>
              </a:ext>
            </a:extLst>
          </p:cNvPr>
          <p:cNvSpPr txBox="1"/>
          <p:nvPr/>
        </p:nvSpPr>
        <p:spPr>
          <a:xfrm>
            <a:off x="158832" y="4721496"/>
            <a:ext cx="5450682" cy="184666"/>
          </a:xfrm>
          <a:prstGeom prst="rect">
            <a:avLst/>
          </a:prstGeom>
          <a:noFill/>
        </p:spPr>
        <p:txBody>
          <a:bodyPr wrap="square">
            <a:spAutoFit/>
          </a:bodyPr>
          <a:lstStyle/>
          <a:p>
            <a:r>
              <a:rPr lang="en-US" sz="600" dirty="0">
                <a:ea typeface="+mn-lt"/>
                <a:cs typeface="+mn-lt"/>
              </a:rPr>
              <a:t>1. https://www.statesupply.com/media/filemanager/2/7/2756.pdf</a:t>
            </a:r>
            <a:endParaRPr lang="en-US" sz="600" dirty="0"/>
          </a:p>
        </p:txBody>
      </p:sp>
      <p:sp>
        <p:nvSpPr>
          <p:cNvPr id="15" name="TextBox 14">
            <a:extLst>
              <a:ext uri="{FF2B5EF4-FFF2-40B4-BE49-F238E27FC236}">
                <a16:creationId xmlns:a16="http://schemas.microsoft.com/office/drawing/2014/main" id="{2FCD0922-2BE7-6716-8FCE-F1F029F95787}"/>
              </a:ext>
            </a:extLst>
          </p:cNvPr>
          <p:cNvSpPr txBox="1"/>
          <p:nvPr/>
        </p:nvSpPr>
        <p:spPr>
          <a:xfrm>
            <a:off x="5739439" y="4395782"/>
            <a:ext cx="3353114" cy="230832"/>
          </a:xfrm>
          <a:prstGeom prst="rect">
            <a:avLst/>
          </a:prstGeom>
          <a:noFill/>
        </p:spPr>
        <p:txBody>
          <a:bodyPr wrap="square">
            <a:spAutoFit/>
          </a:bodyPr>
          <a:lstStyle/>
          <a:p>
            <a:r>
              <a:rPr lang="en-US" sz="900"/>
              <a:t>Figure 7: </a:t>
            </a:r>
            <a:r>
              <a:rPr lang="en-US" sz="900" err="1"/>
              <a:t>Spirax</a:t>
            </a:r>
            <a:r>
              <a:rPr lang="en-US" sz="900"/>
              <a:t> </a:t>
            </a:r>
            <a:r>
              <a:rPr lang="en-US" sz="900" err="1"/>
              <a:t>Sarco</a:t>
            </a:r>
            <a:r>
              <a:rPr lang="en-US" sz="900"/>
              <a:t> FT450 – Sizing Capacity Data</a:t>
            </a:r>
            <a:r>
              <a:rPr lang="en-US" sz="900" baseline="30000"/>
              <a:t>1</a:t>
            </a:r>
            <a:endParaRPr lang="en-US" sz="900"/>
          </a:p>
        </p:txBody>
      </p:sp>
      <p:sp>
        <p:nvSpPr>
          <p:cNvPr id="7" name="Subtitle 4">
            <a:extLst>
              <a:ext uri="{FF2B5EF4-FFF2-40B4-BE49-F238E27FC236}">
                <a16:creationId xmlns:a16="http://schemas.microsoft.com/office/drawing/2014/main" id="{CE1ABEFD-CBA2-A77D-FB11-2766F6CEF2E0}"/>
              </a:ext>
            </a:extLst>
          </p:cNvPr>
          <p:cNvSpPr txBox="1">
            <a:spLocks/>
          </p:cNvSpPr>
          <p:nvPr/>
        </p:nvSpPr>
        <p:spPr>
          <a:xfrm>
            <a:off x="314108" y="866227"/>
            <a:ext cx="2505600" cy="454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rchivo"/>
              <a:buNone/>
              <a:defRPr sz="18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r>
              <a:rPr lang="en-US">
                <a:solidFill>
                  <a:schemeClr val="accent3">
                    <a:lumMod val="75000"/>
                  </a:schemeClr>
                </a:solidFill>
              </a:rPr>
              <a:t>Design Calculations</a:t>
            </a:r>
          </a:p>
        </p:txBody>
      </p:sp>
      <p:sp>
        <p:nvSpPr>
          <p:cNvPr id="5" name="TextBox 4">
            <a:extLst>
              <a:ext uri="{FF2B5EF4-FFF2-40B4-BE49-F238E27FC236}">
                <a16:creationId xmlns:a16="http://schemas.microsoft.com/office/drawing/2014/main" id="{F04E2856-797E-4865-7835-633C6CC112D3}"/>
              </a:ext>
            </a:extLst>
          </p:cNvPr>
          <p:cNvSpPr txBox="1"/>
          <p:nvPr/>
        </p:nvSpPr>
        <p:spPr>
          <a:xfrm>
            <a:off x="7774958" y="0"/>
            <a:ext cx="1696278" cy="230832"/>
          </a:xfrm>
          <a:prstGeom prst="rect">
            <a:avLst/>
          </a:prstGeom>
          <a:noFill/>
        </p:spPr>
        <p:txBody>
          <a:bodyPr wrap="square" rtlCol="0">
            <a:spAutoFit/>
          </a:bodyPr>
          <a:lstStyle/>
          <a:p>
            <a:r>
              <a:rPr lang="en-CA" sz="900"/>
              <a:t>Speaker: Dorothy</a:t>
            </a:r>
            <a:endParaRPr lang="en-US" sz="900"/>
          </a:p>
        </p:txBody>
      </p:sp>
      <p:sp>
        <p:nvSpPr>
          <p:cNvPr id="4" name="TextBox 3">
            <a:extLst>
              <a:ext uri="{FF2B5EF4-FFF2-40B4-BE49-F238E27FC236}">
                <a16:creationId xmlns:a16="http://schemas.microsoft.com/office/drawing/2014/main" id="{549491AA-34C8-9171-B796-CEBEEC07ACDB}"/>
              </a:ext>
            </a:extLst>
          </p:cNvPr>
          <p:cNvSpPr txBox="1"/>
          <p:nvPr/>
        </p:nvSpPr>
        <p:spPr>
          <a:xfrm>
            <a:off x="548939" y="1919636"/>
            <a:ext cx="33038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dk1"/>
                </a:solidFill>
                <a:latin typeface="Cabin"/>
                <a:sym typeface="Cabin"/>
              </a:rPr>
              <a:t>C: Condensate load (kg/</a:t>
            </a:r>
            <a:r>
              <a:rPr lang="en-US" sz="1200" err="1">
                <a:solidFill>
                  <a:schemeClr val="dk1"/>
                </a:solidFill>
                <a:latin typeface="Cabin"/>
                <a:sym typeface="Cabin"/>
              </a:rPr>
              <a:t>hr</a:t>
            </a:r>
            <a:r>
              <a:rPr lang="en-US" sz="1200">
                <a:solidFill>
                  <a:schemeClr val="dk1"/>
                </a:solidFill>
                <a:latin typeface="Cabin"/>
                <a:sym typeface="Cabin"/>
              </a:rPr>
              <a:t>)</a:t>
            </a:r>
          </a:p>
          <a:p>
            <a:r>
              <a:rPr lang="en-US" sz="1200">
                <a:solidFill>
                  <a:schemeClr val="dk1"/>
                </a:solidFill>
                <a:latin typeface="Cabin"/>
                <a:sym typeface="Cabin"/>
              </a:rPr>
              <a:t>Q: Quantity of being heated (L/min)</a:t>
            </a:r>
          </a:p>
          <a:p>
            <a:r>
              <a:rPr lang="en-US" sz="1200">
                <a:solidFill>
                  <a:schemeClr val="dk1"/>
                </a:solidFill>
                <a:latin typeface="Cabin"/>
                <a:sym typeface="Cabin"/>
              </a:rPr>
              <a:t>T</a:t>
            </a:r>
            <a:r>
              <a:rPr lang="en-US" sz="1200" baseline="-25000">
                <a:solidFill>
                  <a:schemeClr val="dk1"/>
                </a:solidFill>
                <a:latin typeface="Cabin"/>
                <a:sym typeface="Cabin"/>
              </a:rPr>
              <a:t>1</a:t>
            </a:r>
            <a:r>
              <a:rPr lang="en-US" sz="1200">
                <a:solidFill>
                  <a:schemeClr val="dk1"/>
                </a:solidFill>
                <a:latin typeface="Cabin"/>
                <a:sym typeface="Cabin"/>
              </a:rPr>
              <a:t>: Initial temperature of liquid being heated</a:t>
            </a:r>
          </a:p>
          <a:p>
            <a:r>
              <a:rPr lang="en-US" sz="1200">
                <a:solidFill>
                  <a:schemeClr val="dk1"/>
                </a:solidFill>
                <a:latin typeface="Cabin"/>
                <a:sym typeface="Cabin"/>
              </a:rPr>
              <a:t>T</a:t>
            </a:r>
            <a:r>
              <a:rPr lang="en-US" sz="1200" baseline="-25000">
                <a:solidFill>
                  <a:schemeClr val="dk1"/>
                </a:solidFill>
                <a:latin typeface="Cabin"/>
                <a:sym typeface="Cabin"/>
              </a:rPr>
              <a:t>2</a:t>
            </a:r>
            <a:r>
              <a:rPr lang="en-US" sz="1200">
                <a:solidFill>
                  <a:schemeClr val="dk1"/>
                </a:solidFill>
                <a:latin typeface="Cabin"/>
                <a:sym typeface="Cabin"/>
              </a:rPr>
              <a:t>: Final temperature of liquid being heated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317E6E1-BD01-BC1B-AEAD-162ADCE636F7}"/>
                  </a:ext>
                </a:extLst>
              </p:cNvPr>
              <p:cNvSpPr txBox="1"/>
              <p:nvPr/>
            </p:nvSpPr>
            <p:spPr>
              <a:xfrm>
                <a:off x="565662" y="3282837"/>
                <a:ext cx="4539384" cy="1846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1200" b="0" i="1" smtClean="0">
                          <a:latin typeface="Cambria Math" panose="02040503050406030204" pitchFamily="18" charset="0"/>
                        </a:rPr>
                        <m:t>𝐷𝑒𝑠𝑖𝑟𝑒𝑑</m:t>
                      </m:r>
                      <m:r>
                        <a:rPr lang="en-CA" sz="1200" b="0" i="1" smtClean="0">
                          <a:latin typeface="Cambria Math" panose="02040503050406030204" pitchFamily="18" charset="0"/>
                        </a:rPr>
                        <m:t> </m:t>
                      </m:r>
                      <m:r>
                        <a:rPr lang="en-CA" sz="1200" b="0" i="1" smtClean="0">
                          <a:latin typeface="Cambria Math" panose="02040503050406030204" pitchFamily="18" charset="0"/>
                        </a:rPr>
                        <m:t>𝑇𝑟𝑎𝑝</m:t>
                      </m:r>
                      <m:r>
                        <a:rPr lang="en-CA" sz="1200" b="0" i="1" smtClean="0">
                          <a:latin typeface="Cambria Math" panose="02040503050406030204" pitchFamily="18" charset="0"/>
                        </a:rPr>
                        <m:t> </m:t>
                      </m:r>
                      <m:r>
                        <a:rPr lang="en-CA" sz="1200" b="0" i="1" smtClean="0">
                          <a:latin typeface="Cambria Math" panose="02040503050406030204" pitchFamily="18" charset="0"/>
                        </a:rPr>
                        <m:t>𝐶𝑎𝑝𝑎𝑐𝑖𝑡𝑦</m:t>
                      </m:r>
                      <m:r>
                        <a:rPr lang="en-CA" sz="1200" b="0" i="1" smtClean="0">
                          <a:latin typeface="Cambria Math" panose="02040503050406030204" pitchFamily="18" charset="0"/>
                        </a:rPr>
                        <m:t>=</m:t>
                      </m:r>
                      <m:r>
                        <a:rPr lang="en-CA" sz="1200" b="0" i="1" smtClean="0">
                          <a:latin typeface="Cambria Math" panose="02040503050406030204" pitchFamily="18" charset="0"/>
                        </a:rPr>
                        <m:t>𝐶𝑜𝑛𝑑𝑒𝑛𝑠𝑎𝑡𝑒</m:t>
                      </m:r>
                      <m:r>
                        <a:rPr lang="en-CA" sz="1200" b="0" i="1" smtClean="0">
                          <a:latin typeface="Cambria Math" panose="02040503050406030204" pitchFamily="18" charset="0"/>
                        </a:rPr>
                        <m:t> </m:t>
                      </m:r>
                      <m:r>
                        <a:rPr lang="en-CA" sz="1200" b="0" i="1" smtClean="0">
                          <a:latin typeface="Cambria Math" panose="02040503050406030204" pitchFamily="18" charset="0"/>
                        </a:rPr>
                        <m:t>𝐿𝑜𝑎𝑑</m:t>
                      </m:r>
                      <m:r>
                        <a:rPr lang="en-CA" sz="1200" b="0" i="1" smtClean="0">
                          <a:latin typeface="Cambria Math" panose="02040503050406030204" pitchFamily="18" charset="0"/>
                        </a:rPr>
                        <m:t>∗</m:t>
                      </m:r>
                      <m:r>
                        <a:rPr lang="en-CA" sz="1200" b="0" i="1" smtClean="0">
                          <a:latin typeface="Cambria Math" panose="02040503050406030204" pitchFamily="18" charset="0"/>
                        </a:rPr>
                        <m:t>𝑆𝑎𝑓𝑒𝑡𝑦</m:t>
                      </m:r>
                      <m:r>
                        <a:rPr lang="en-CA" sz="1200" b="0" i="1" smtClean="0">
                          <a:latin typeface="Cambria Math" panose="02040503050406030204" pitchFamily="18" charset="0"/>
                        </a:rPr>
                        <m:t> </m:t>
                      </m:r>
                      <m:r>
                        <a:rPr lang="en-CA" sz="1200" b="0" i="1" smtClean="0">
                          <a:latin typeface="Cambria Math" panose="02040503050406030204" pitchFamily="18" charset="0"/>
                        </a:rPr>
                        <m:t>𝐿𝑜𝑎𝑑</m:t>
                      </m:r>
                      <m:r>
                        <a:rPr lang="en-CA" sz="1200" b="0" i="1" smtClean="0">
                          <a:latin typeface="Cambria Math" panose="02040503050406030204" pitchFamily="18" charset="0"/>
                        </a:rPr>
                        <m:t> </m:t>
                      </m:r>
                      <m:r>
                        <a:rPr lang="en-CA" sz="1200" b="0" i="1" smtClean="0">
                          <a:latin typeface="Cambria Math" panose="02040503050406030204" pitchFamily="18" charset="0"/>
                        </a:rPr>
                        <m:t>𝐹𝑎𝑐𝑡𝑜𝑟</m:t>
                      </m:r>
                      <m:r>
                        <a:rPr lang="en-CA" sz="1200" b="0" i="1" smtClean="0">
                          <a:latin typeface="Cambria Math" panose="02040503050406030204" pitchFamily="18" charset="0"/>
                        </a:rPr>
                        <m:t> </m:t>
                      </m:r>
                    </m:oMath>
                  </m:oMathPara>
                </a14:m>
                <a:endParaRPr lang="en-US" sz="1200"/>
              </a:p>
            </p:txBody>
          </p:sp>
        </mc:Choice>
        <mc:Fallback xmlns="">
          <p:sp>
            <p:nvSpPr>
              <p:cNvPr id="8" name="TextBox 7">
                <a:extLst>
                  <a:ext uri="{FF2B5EF4-FFF2-40B4-BE49-F238E27FC236}">
                    <a16:creationId xmlns:a16="http://schemas.microsoft.com/office/drawing/2014/main" id="{8317E6E1-BD01-BC1B-AEAD-162ADCE636F7}"/>
                  </a:ext>
                </a:extLst>
              </p:cNvPr>
              <p:cNvSpPr txBox="1">
                <a:spLocks noRot="1" noChangeAspect="1" noMove="1" noResize="1" noEditPoints="1" noAdjustHandles="1" noChangeArrowheads="1" noChangeShapeType="1" noTextEdit="1"/>
              </p:cNvSpPr>
              <p:nvPr/>
            </p:nvSpPr>
            <p:spPr>
              <a:xfrm>
                <a:off x="565662" y="3282837"/>
                <a:ext cx="4539384" cy="184666"/>
              </a:xfrm>
              <a:prstGeom prst="rect">
                <a:avLst/>
              </a:prstGeom>
              <a:blipFill>
                <a:blip r:embed="rId6"/>
                <a:stretch>
                  <a:fillRect l="-1344" t="-3333"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D5E62CF-4513-BE3D-F75B-C25F2FEE1025}"/>
                  </a:ext>
                </a:extLst>
              </p:cNvPr>
              <p:cNvSpPr txBox="1"/>
              <p:nvPr/>
            </p:nvSpPr>
            <p:spPr>
              <a:xfrm>
                <a:off x="405548" y="1438927"/>
                <a:ext cx="1617046" cy="4428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1200" b="0" i="1" smtClean="0">
                          <a:latin typeface="Cambria Math" panose="02040503050406030204" pitchFamily="18" charset="0"/>
                        </a:rPr>
                        <m:t>𝐶</m:t>
                      </m:r>
                      <m:r>
                        <a:rPr lang="en-CA" sz="1200" b="0" i="1" smtClean="0">
                          <a:latin typeface="Cambria Math" panose="02040503050406030204" pitchFamily="18" charset="0"/>
                        </a:rPr>
                        <m:t>=</m:t>
                      </m:r>
                      <m:f>
                        <m:fPr>
                          <m:ctrlPr>
                            <a:rPr lang="en-CA" sz="1200" b="0" i="1" smtClean="0">
                              <a:latin typeface="Cambria Math" panose="02040503050406030204" pitchFamily="18" charset="0"/>
                            </a:rPr>
                          </m:ctrlPr>
                        </m:fPr>
                        <m:num>
                          <m:r>
                            <a:rPr lang="en-CA" sz="1200" b="0" i="1" smtClean="0">
                              <a:latin typeface="Cambria Math" panose="02040503050406030204" pitchFamily="18" charset="0"/>
                            </a:rPr>
                            <m:t>𝑄</m:t>
                          </m:r>
                          <m:r>
                            <a:rPr lang="en-CA" sz="1200" b="0" i="1" smtClean="0">
                              <a:latin typeface="Cambria Math" panose="02040503050406030204" pitchFamily="18" charset="0"/>
                            </a:rPr>
                            <m:t> ∗(</m:t>
                          </m:r>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𝑇</m:t>
                              </m:r>
                            </m:e>
                            <m:sub>
                              <m:r>
                                <a:rPr lang="en-CA" sz="1200" b="0" i="1" smtClean="0">
                                  <a:latin typeface="Cambria Math" panose="02040503050406030204" pitchFamily="18" charset="0"/>
                                </a:rPr>
                                <m:t>2</m:t>
                              </m:r>
                            </m:sub>
                          </m:sSub>
                          <m:r>
                            <a:rPr lang="en-CA" sz="1200" b="0" i="1" smtClean="0">
                              <a:latin typeface="Cambria Math" panose="02040503050406030204" pitchFamily="18" charset="0"/>
                            </a:rPr>
                            <m:t>−</m:t>
                          </m:r>
                          <m:sSub>
                            <m:sSubPr>
                              <m:ctrlPr>
                                <a:rPr lang="en-CA" sz="1200" b="0" i="1" smtClean="0">
                                  <a:latin typeface="Cambria Math" panose="02040503050406030204" pitchFamily="18" charset="0"/>
                                </a:rPr>
                              </m:ctrlPr>
                            </m:sSubPr>
                            <m:e>
                              <m:r>
                                <a:rPr lang="en-CA" sz="1200" b="0" i="1" smtClean="0">
                                  <a:latin typeface="Cambria Math" panose="02040503050406030204" pitchFamily="18" charset="0"/>
                                </a:rPr>
                                <m:t>𝑇</m:t>
                              </m:r>
                            </m:e>
                            <m:sub>
                              <m:r>
                                <a:rPr lang="en-CA" sz="1200" b="0" i="1" smtClean="0">
                                  <a:latin typeface="Cambria Math" panose="02040503050406030204" pitchFamily="18" charset="0"/>
                                </a:rPr>
                                <m:t>1</m:t>
                              </m:r>
                            </m:sub>
                          </m:sSub>
                          <m:r>
                            <a:rPr lang="en-CA" sz="1200" b="0" i="1" smtClean="0">
                              <a:latin typeface="Cambria Math" panose="02040503050406030204" pitchFamily="18" charset="0"/>
                            </a:rPr>
                            <m:t>)</m:t>
                          </m:r>
                        </m:num>
                        <m:den>
                          <m:r>
                            <a:rPr lang="en-CA" sz="1200" b="0" i="1" smtClean="0">
                              <a:latin typeface="Cambria Math" panose="02040503050406030204" pitchFamily="18" charset="0"/>
                            </a:rPr>
                            <m:t>4</m:t>
                          </m:r>
                        </m:den>
                      </m:f>
                    </m:oMath>
                  </m:oMathPara>
                </a14:m>
                <a:endParaRPr lang="en-CA" sz="1200"/>
              </a:p>
            </p:txBody>
          </p:sp>
        </mc:Choice>
        <mc:Fallback xmlns="">
          <p:sp>
            <p:nvSpPr>
              <p:cNvPr id="13" name="TextBox 12">
                <a:extLst>
                  <a:ext uri="{FF2B5EF4-FFF2-40B4-BE49-F238E27FC236}">
                    <a16:creationId xmlns:a16="http://schemas.microsoft.com/office/drawing/2014/main" id="{3D5E62CF-4513-BE3D-F75B-C25F2FEE1025}"/>
                  </a:ext>
                </a:extLst>
              </p:cNvPr>
              <p:cNvSpPr txBox="1">
                <a:spLocks noRot="1" noChangeAspect="1" noMove="1" noResize="1" noEditPoints="1" noAdjustHandles="1" noChangeArrowheads="1" noChangeShapeType="1" noTextEdit="1"/>
              </p:cNvSpPr>
              <p:nvPr/>
            </p:nvSpPr>
            <p:spPr>
              <a:xfrm>
                <a:off x="405548" y="1438927"/>
                <a:ext cx="1617046" cy="442814"/>
              </a:xfrm>
              <a:prstGeom prst="rect">
                <a:avLst/>
              </a:prstGeom>
              <a:blipFill>
                <a:blip r:embed="rId7"/>
                <a:stretch>
                  <a:fillRect b="-1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C2B462-E79F-FBBF-901A-B763936C4C69}"/>
                  </a:ext>
                </a:extLst>
              </p:cNvPr>
              <p:cNvSpPr txBox="1"/>
              <p:nvPr/>
            </p:nvSpPr>
            <p:spPr>
              <a:xfrm>
                <a:off x="565662" y="3723175"/>
                <a:ext cx="4539384" cy="56727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1200" b="0" i="1" smtClean="0">
                          <a:latin typeface="Cambria Math" panose="02040503050406030204" pitchFamily="18" charset="0"/>
                        </a:rPr>
                        <m:t>𝑆𝑡𝑒𝑎𝑚</m:t>
                      </m:r>
                      <m:r>
                        <a:rPr lang="en-CA" sz="1200" b="0" i="1" smtClean="0">
                          <a:latin typeface="Cambria Math" panose="02040503050406030204" pitchFamily="18" charset="0"/>
                        </a:rPr>
                        <m:t> </m:t>
                      </m:r>
                      <m:r>
                        <a:rPr lang="en-CA" sz="1200" b="0" i="1" smtClean="0">
                          <a:latin typeface="Cambria Math" panose="02040503050406030204" pitchFamily="18" charset="0"/>
                        </a:rPr>
                        <m:t>𝐹𝑙𝑜𝑤𝑟𝑎𝑡𝑒</m:t>
                      </m:r>
                      <m:r>
                        <a:rPr lang="en-CA" sz="1200" b="0" i="1" baseline="30000" smtClean="0">
                          <a:latin typeface="Cambria Math" panose="02040503050406030204" pitchFamily="18" charset="0"/>
                        </a:rPr>
                        <m:t>3</m:t>
                      </m:r>
                      <m:r>
                        <a:rPr lang="en-CA" sz="1200" b="0" i="1" smtClean="0">
                          <a:latin typeface="Cambria Math" panose="02040503050406030204" pitchFamily="18" charset="0"/>
                        </a:rPr>
                        <m:t> </m:t>
                      </m:r>
                      <m:d>
                        <m:dPr>
                          <m:ctrlPr>
                            <a:rPr lang="en-CA" sz="1200" b="0" i="1" smtClean="0">
                              <a:latin typeface="Cambria Math" panose="02040503050406030204" pitchFamily="18" charset="0"/>
                            </a:rPr>
                          </m:ctrlPr>
                        </m:dPr>
                        <m:e>
                          <m:f>
                            <m:fPr>
                              <m:ctrlPr>
                                <a:rPr lang="en-CA" sz="1200" b="0" i="1" smtClean="0">
                                  <a:latin typeface="Cambria Math" panose="02040503050406030204" pitchFamily="18" charset="0"/>
                                </a:rPr>
                              </m:ctrlPr>
                            </m:fPr>
                            <m:num>
                              <m:r>
                                <a:rPr lang="en-CA" sz="1200" b="0" i="1" smtClean="0">
                                  <a:latin typeface="Cambria Math" panose="02040503050406030204" pitchFamily="18" charset="0"/>
                                </a:rPr>
                                <m:t>𝑘𝑔</m:t>
                              </m:r>
                            </m:num>
                            <m:den>
                              <m:r>
                                <a:rPr lang="en-CA" sz="1200" b="0" i="1" smtClean="0">
                                  <a:latin typeface="Cambria Math" panose="02040503050406030204" pitchFamily="18" charset="0"/>
                                </a:rPr>
                                <m:t>h</m:t>
                              </m:r>
                            </m:den>
                          </m:f>
                        </m:e>
                      </m:d>
                      <m:r>
                        <a:rPr lang="en-CA" sz="1200" b="0" i="1" smtClean="0">
                          <a:latin typeface="Cambria Math" panose="02040503050406030204" pitchFamily="18" charset="0"/>
                        </a:rPr>
                        <m:t>=</m:t>
                      </m:r>
                      <m:f>
                        <m:fPr>
                          <m:ctrlPr>
                            <a:rPr lang="en-CA" sz="1200" b="0" i="1" smtClean="0">
                              <a:latin typeface="Cambria Math" panose="02040503050406030204" pitchFamily="18" charset="0"/>
                            </a:rPr>
                          </m:ctrlPr>
                        </m:fPr>
                        <m:num>
                          <m:d>
                            <m:dPr>
                              <m:ctrlPr>
                                <a:rPr lang="en-CA" sz="1200" b="0" i="1" smtClean="0">
                                  <a:latin typeface="Cambria Math" panose="02040503050406030204" pitchFamily="18" charset="0"/>
                                </a:rPr>
                              </m:ctrlPr>
                            </m:dPr>
                            <m:e>
                              <m:r>
                                <a:rPr lang="en-CA" sz="1200" b="0" i="1" smtClean="0">
                                  <a:latin typeface="Cambria Math" panose="02040503050406030204" pitchFamily="18" charset="0"/>
                                </a:rPr>
                                <m:t>𝐻𝑒𝑎𝑡</m:t>
                              </m:r>
                              <m:r>
                                <a:rPr lang="en-CA" sz="1200" b="0" i="1" smtClean="0">
                                  <a:latin typeface="Cambria Math" panose="02040503050406030204" pitchFamily="18" charset="0"/>
                                </a:rPr>
                                <m:t> </m:t>
                              </m:r>
                              <m:r>
                                <a:rPr lang="en-CA" sz="1200" b="0" i="1" smtClean="0">
                                  <a:latin typeface="Cambria Math" panose="02040503050406030204" pitchFamily="18" charset="0"/>
                                </a:rPr>
                                <m:t>𝑑𝑢𝑡𝑦</m:t>
                              </m:r>
                              <m:r>
                                <a:rPr lang="en-CA" sz="1200" b="0" i="1" smtClean="0">
                                  <a:latin typeface="Cambria Math" panose="02040503050406030204" pitchFamily="18" charset="0"/>
                                </a:rPr>
                                <m:t> </m:t>
                              </m:r>
                              <m:d>
                                <m:dPr>
                                  <m:ctrlPr>
                                    <a:rPr lang="en-CA" sz="1200" b="0" i="1" smtClean="0">
                                      <a:latin typeface="Cambria Math" panose="02040503050406030204" pitchFamily="18" charset="0"/>
                                    </a:rPr>
                                  </m:ctrlPr>
                                </m:dPr>
                                <m:e>
                                  <m:r>
                                    <a:rPr lang="en-CA" sz="1200" b="0" i="1" smtClean="0">
                                      <a:latin typeface="Cambria Math" panose="02040503050406030204" pitchFamily="18" charset="0"/>
                                    </a:rPr>
                                    <m:t>𝑘𝑊</m:t>
                                  </m:r>
                                </m:e>
                              </m:d>
                            </m:e>
                          </m:d>
                          <m:r>
                            <a:rPr lang="en-CA" sz="1200" b="0" i="1" smtClean="0">
                              <a:latin typeface="Cambria Math" panose="02040503050406030204" pitchFamily="18" charset="0"/>
                            </a:rPr>
                            <m:t>∗(3600 </m:t>
                          </m:r>
                          <m:r>
                            <a:rPr lang="en-CA" sz="1200" b="0" i="1" smtClean="0">
                              <a:latin typeface="Cambria Math" panose="02040503050406030204" pitchFamily="18" charset="0"/>
                            </a:rPr>
                            <m:t>𝑠</m:t>
                          </m:r>
                          <m:r>
                            <a:rPr lang="en-CA" sz="1200" b="0" i="1" smtClean="0">
                              <a:latin typeface="Cambria Math" panose="02040503050406030204" pitchFamily="18" charset="0"/>
                            </a:rPr>
                            <m:t>/</m:t>
                          </m:r>
                          <m:r>
                            <a:rPr lang="en-CA" sz="1200" b="0" i="1" smtClean="0">
                              <a:latin typeface="Cambria Math" panose="02040503050406030204" pitchFamily="18" charset="0"/>
                            </a:rPr>
                            <m:t>h𝑟</m:t>
                          </m:r>
                          <m:r>
                            <a:rPr lang="en-CA" sz="1200" b="0" i="1" smtClean="0">
                              <a:latin typeface="Cambria Math" panose="02040503050406030204" pitchFamily="18" charset="0"/>
                            </a:rPr>
                            <m:t>)</m:t>
                          </m:r>
                        </m:num>
                        <m:den>
                          <m:r>
                            <a:rPr lang="en-CA" sz="1200" b="0" i="1" smtClean="0">
                              <a:latin typeface="Cambria Math" panose="02040503050406030204" pitchFamily="18" charset="0"/>
                            </a:rPr>
                            <m:t>𝐸𝑣𝑎𝑝𝑜𝑟𝑎𝑡𝑖𝑜𝑛</m:t>
                          </m:r>
                          <m:r>
                            <a:rPr lang="en-CA" sz="1200" b="0" i="1" smtClean="0">
                              <a:latin typeface="Cambria Math" panose="02040503050406030204" pitchFamily="18" charset="0"/>
                            </a:rPr>
                            <m:t> </m:t>
                          </m:r>
                          <m:r>
                            <a:rPr lang="en-CA" sz="1200" b="0" i="1" smtClean="0">
                              <a:latin typeface="Cambria Math" panose="02040503050406030204" pitchFamily="18" charset="0"/>
                            </a:rPr>
                            <m:t>𝑒𝑛𝑒𝑟𝑔𝑦</m:t>
                          </m:r>
                          <m:r>
                            <a:rPr lang="en-CA" sz="1200" b="0" i="1" smtClean="0">
                              <a:latin typeface="Cambria Math" panose="02040503050406030204" pitchFamily="18" charset="0"/>
                            </a:rPr>
                            <m:t> </m:t>
                          </m:r>
                          <m:d>
                            <m:dPr>
                              <m:ctrlPr>
                                <a:rPr lang="en-CA" sz="1200" b="0" i="1" smtClean="0">
                                  <a:latin typeface="Cambria Math" panose="02040503050406030204" pitchFamily="18" charset="0"/>
                                </a:rPr>
                              </m:ctrlPr>
                            </m:dPr>
                            <m:e>
                              <m:f>
                                <m:fPr>
                                  <m:ctrlPr>
                                    <a:rPr lang="en-CA" sz="1200" b="0" i="1" smtClean="0">
                                      <a:latin typeface="Cambria Math" panose="02040503050406030204" pitchFamily="18" charset="0"/>
                                    </a:rPr>
                                  </m:ctrlPr>
                                </m:fPr>
                                <m:num>
                                  <m:r>
                                    <a:rPr lang="en-CA" sz="1200" b="0" i="1" smtClean="0">
                                      <a:latin typeface="Cambria Math" panose="02040503050406030204" pitchFamily="18" charset="0"/>
                                    </a:rPr>
                                    <m:t>𝑘𝐽</m:t>
                                  </m:r>
                                </m:num>
                                <m:den>
                                  <m:r>
                                    <a:rPr lang="en-CA" sz="1200" b="0" i="1" smtClean="0">
                                      <a:latin typeface="Cambria Math" panose="02040503050406030204" pitchFamily="18" charset="0"/>
                                    </a:rPr>
                                    <m:t>𝑘𝑔</m:t>
                                  </m:r>
                                </m:den>
                              </m:f>
                            </m:e>
                          </m:d>
                        </m:den>
                      </m:f>
                    </m:oMath>
                  </m:oMathPara>
                </a14:m>
                <a:endParaRPr lang="en-US" sz="1200"/>
              </a:p>
            </p:txBody>
          </p:sp>
        </mc:Choice>
        <mc:Fallback xmlns="">
          <p:sp>
            <p:nvSpPr>
              <p:cNvPr id="17" name="TextBox 16">
                <a:extLst>
                  <a:ext uri="{FF2B5EF4-FFF2-40B4-BE49-F238E27FC236}">
                    <a16:creationId xmlns:a16="http://schemas.microsoft.com/office/drawing/2014/main" id="{31C2B462-E79F-FBBF-901A-B763936C4C69}"/>
                  </a:ext>
                </a:extLst>
              </p:cNvPr>
              <p:cNvSpPr txBox="1">
                <a:spLocks noRot="1" noChangeAspect="1" noMove="1" noResize="1" noEditPoints="1" noAdjustHandles="1" noChangeArrowheads="1" noChangeShapeType="1" noTextEdit="1"/>
              </p:cNvSpPr>
              <p:nvPr/>
            </p:nvSpPr>
            <p:spPr>
              <a:xfrm>
                <a:off x="565662" y="3723175"/>
                <a:ext cx="4539384" cy="567271"/>
              </a:xfrm>
              <a:prstGeom prst="rect">
                <a:avLst/>
              </a:prstGeom>
              <a:blipFill>
                <a:blip r:embed="rId8"/>
                <a:stretch>
                  <a:fillRect l="-1210" b="-1182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253B5D9-F50C-A404-BA9D-6DACA0B2171D}"/>
              </a:ext>
            </a:extLst>
          </p:cNvPr>
          <p:cNvSpPr txBox="1"/>
          <p:nvPr/>
        </p:nvSpPr>
        <p:spPr>
          <a:xfrm>
            <a:off x="258254" y="1530214"/>
            <a:ext cx="453301" cy="253916"/>
          </a:xfrm>
          <a:prstGeom prst="rect">
            <a:avLst/>
          </a:prstGeom>
          <a:noFill/>
        </p:spPr>
        <p:txBody>
          <a:bodyPr wrap="square" rtlCol="0">
            <a:spAutoFit/>
          </a:bodyPr>
          <a:lstStyle/>
          <a:p>
            <a:r>
              <a:rPr lang="en-CA" sz="1050"/>
              <a:t> (7)</a:t>
            </a:r>
          </a:p>
        </p:txBody>
      </p:sp>
      <p:sp>
        <p:nvSpPr>
          <p:cNvPr id="14" name="TextBox 13">
            <a:extLst>
              <a:ext uri="{FF2B5EF4-FFF2-40B4-BE49-F238E27FC236}">
                <a16:creationId xmlns:a16="http://schemas.microsoft.com/office/drawing/2014/main" id="{3C322359-F3A3-860F-2423-9332063A743D}"/>
              </a:ext>
            </a:extLst>
          </p:cNvPr>
          <p:cNvSpPr txBox="1"/>
          <p:nvPr/>
        </p:nvSpPr>
        <p:spPr>
          <a:xfrm>
            <a:off x="250272" y="3251482"/>
            <a:ext cx="453301" cy="253916"/>
          </a:xfrm>
          <a:prstGeom prst="rect">
            <a:avLst/>
          </a:prstGeom>
          <a:noFill/>
        </p:spPr>
        <p:txBody>
          <a:bodyPr wrap="square" rtlCol="0">
            <a:spAutoFit/>
          </a:bodyPr>
          <a:lstStyle/>
          <a:p>
            <a:r>
              <a:rPr lang="en-CA" sz="1050"/>
              <a:t> (8)</a:t>
            </a:r>
          </a:p>
        </p:txBody>
      </p:sp>
      <p:sp>
        <p:nvSpPr>
          <p:cNvPr id="16" name="TextBox 15">
            <a:extLst>
              <a:ext uri="{FF2B5EF4-FFF2-40B4-BE49-F238E27FC236}">
                <a16:creationId xmlns:a16="http://schemas.microsoft.com/office/drawing/2014/main" id="{A4059E5E-C6A8-063B-4F90-18611AE6C179}"/>
              </a:ext>
            </a:extLst>
          </p:cNvPr>
          <p:cNvSpPr txBox="1"/>
          <p:nvPr/>
        </p:nvSpPr>
        <p:spPr>
          <a:xfrm>
            <a:off x="250271" y="3816622"/>
            <a:ext cx="453301" cy="253916"/>
          </a:xfrm>
          <a:prstGeom prst="rect">
            <a:avLst/>
          </a:prstGeom>
          <a:noFill/>
        </p:spPr>
        <p:txBody>
          <a:bodyPr wrap="square" rtlCol="0">
            <a:spAutoFit/>
          </a:bodyPr>
          <a:lstStyle/>
          <a:p>
            <a:r>
              <a:rPr lang="en-CA" sz="1050"/>
              <a:t> (9)</a:t>
            </a:r>
          </a:p>
        </p:txBody>
      </p:sp>
      <p:sp>
        <p:nvSpPr>
          <p:cNvPr id="19" name="TextBox 18">
            <a:extLst>
              <a:ext uri="{FF2B5EF4-FFF2-40B4-BE49-F238E27FC236}">
                <a16:creationId xmlns:a16="http://schemas.microsoft.com/office/drawing/2014/main" id="{587C4C71-2204-63C0-F6A8-2086EEFDDED8}"/>
              </a:ext>
            </a:extLst>
          </p:cNvPr>
          <p:cNvSpPr txBox="1"/>
          <p:nvPr/>
        </p:nvSpPr>
        <p:spPr>
          <a:xfrm>
            <a:off x="288997" y="2888665"/>
            <a:ext cx="5092713" cy="276999"/>
          </a:xfrm>
          <a:prstGeom prst="rect">
            <a:avLst/>
          </a:prstGeom>
          <a:noFill/>
        </p:spPr>
        <p:txBody>
          <a:bodyPr wrap="square">
            <a:spAutoFit/>
          </a:bodyPr>
          <a:lstStyle/>
          <a:p>
            <a:pPr marL="0" indent="0">
              <a:buFont typeface="Arial"/>
              <a:buNone/>
            </a:pPr>
            <a:r>
              <a:rPr lang="en-US" sz="1200">
                <a:solidFill>
                  <a:schemeClr val="dk1"/>
                </a:solidFill>
                <a:latin typeface="Cabin"/>
              </a:rPr>
              <a:t>Knowing the typical Safety Load Factors for Float &amp; Thermostatic is 2 to 1 </a:t>
            </a:r>
          </a:p>
        </p:txBody>
      </p:sp>
      <p:pic>
        <p:nvPicPr>
          <p:cNvPr id="18" name="Audio Recording Mar 3, 2024 at 11:01:44 PM">
            <a:hlinkClick r:id="" action="ppaction://media"/>
            <a:extLst>
              <a:ext uri="{FF2B5EF4-FFF2-40B4-BE49-F238E27FC236}">
                <a16:creationId xmlns:a16="http://schemas.microsoft.com/office/drawing/2014/main" id="{117A5E3E-49A7-240B-AD61-46B52295037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792983" y="0"/>
            <a:ext cx="299570" cy="299570"/>
          </a:xfrm>
          <a:prstGeom prst="rect">
            <a:avLst/>
          </a:prstGeom>
        </p:spPr>
      </p:pic>
    </p:spTree>
    <p:extLst>
      <p:ext uri="{BB962C8B-B14F-4D97-AF65-F5344CB8AC3E}">
        <p14:creationId xmlns:p14="http://schemas.microsoft.com/office/powerpoint/2010/main" val="399524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9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CCD3F2D1-4A34-F414-1655-BEFCC79E5F8B}"/>
              </a:ext>
            </a:extLst>
          </p:cNvPr>
          <p:cNvGraphicFramePr>
            <a:graphicFrameLocks noGrp="1"/>
          </p:cNvGraphicFramePr>
          <p:nvPr>
            <p:extLst>
              <p:ext uri="{D42A27DB-BD31-4B8C-83A1-F6EECF244321}">
                <p14:modId xmlns:p14="http://schemas.microsoft.com/office/powerpoint/2010/main" val="2290778555"/>
              </p:ext>
            </p:extLst>
          </p:nvPr>
        </p:nvGraphicFramePr>
        <p:xfrm>
          <a:off x="720000" y="1102144"/>
          <a:ext cx="7523751" cy="3421807"/>
        </p:xfrm>
        <a:graphic>
          <a:graphicData uri="http://schemas.openxmlformats.org/drawingml/2006/table">
            <a:tbl>
              <a:tblPr firstRow="1" bandRow="1">
                <a:tableStyleId>{5C22544A-7EE6-4342-B048-85BDC9FD1C3A}</a:tableStyleId>
              </a:tblPr>
              <a:tblGrid>
                <a:gridCol w="2411875">
                  <a:extLst>
                    <a:ext uri="{9D8B030D-6E8A-4147-A177-3AD203B41FA5}">
                      <a16:colId xmlns:a16="http://schemas.microsoft.com/office/drawing/2014/main" val="3622013676"/>
                    </a:ext>
                  </a:extLst>
                </a:gridCol>
                <a:gridCol w="5111876">
                  <a:extLst>
                    <a:ext uri="{9D8B030D-6E8A-4147-A177-3AD203B41FA5}">
                      <a16:colId xmlns:a16="http://schemas.microsoft.com/office/drawing/2014/main" val="1269820464"/>
                    </a:ext>
                  </a:extLst>
                </a:gridCol>
              </a:tblGrid>
              <a:tr h="404287">
                <a:tc>
                  <a:txBody>
                    <a:bodyPr/>
                    <a:lstStyle/>
                    <a:p>
                      <a:pPr algn="ctr"/>
                      <a:r>
                        <a:rPr lang="en-US" sz="1200" b="0" i="0" u="none" strike="noStrike" cap="none">
                          <a:solidFill>
                            <a:schemeClr val="accent6"/>
                          </a:solidFill>
                          <a:latin typeface="Archivo"/>
                          <a:ea typeface="+mn-ea"/>
                          <a:cs typeface="Archivo"/>
                          <a:sym typeface="Archivo"/>
                        </a:rPr>
                        <a:t>Constraints</a:t>
                      </a:r>
                    </a:p>
                  </a:txBody>
                  <a:tcPr anchor="ctr">
                    <a:solidFill>
                      <a:srgbClr val="A33832">
                        <a:alpha val="82000"/>
                      </a:srgbClr>
                    </a:solidFill>
                  </a:tcPr>
                </a:tc>
                <a:tc>
                  <a:txBody>
                    <a:bodyPr/>
                    <a:lstStyle/>
                    <a:p>
                      <a:pPr algn="ctr"/>
                      <a:r>
                        <a:rPr lang="en-US" sz="1200" b="0" i="0" u="none" strike="noStrike" cap="none">
                          <a:solidFill>
                            <a:schemeClr val="accent6"/>
                          </a:solidFill>
                          <a:latin typeface="Archivo"/>
                          <a:cs typeface="Archivo"/>
                          <a:sym typeface="Archivo"/>
                        </a:rPr>
                        <a:t>Solution Satisfaction</a:t>
                      </a:r>
                    </a:p>
                  </a:txBody>
                  <a:tcPr anchor="ctr">
                    <a:solidFill>
                      <a:srgbClr val="A33832">
                        <a:alpha val="82405"/>
                      </a:srgbClr>
                    </a:solidFill>
                  </a:tcPr>
                </a:tc>
                <a:extLst>
                  <a:ext uri="{0D108BD9-81ED-4DB2-BD59-A6C34878D82A}">
                    <a16:rowId xmlns:a16="http://schemas.microsoft.com/office/drawing/2014/main" val="2422723374"/>
                  </a:ext>
                </a:extLst>
              </a:tr>
              <a:tr h="795737">
                <a:tc>
                  <a:txBody>
                    <a:bodyPr/>
                    <a:lstStyle/>
                    <a:p>
                      <a:pPr marL="285750" indent="-285750">
                        <a:buFont typeface="Wingdings" pitchFamily="2" charset="2"/>
                        <a:buChar char="§"/>
                      </a:pPr>
                      <a:r>
                        <a:rPr lang="en-US" sz="1200" b="0" i="0" u="none" strike="noStrike" cap="none">
                          <a:solidFill>
                            <a:schemeClr val="dk1"/>
                          </a:solidFill>
                          <a:latin typeface="Archivo"/>
                          <a:cs typeface="Archivo"/>
                          <a:sym typeface="Archivo"/>
                        </a:rPr>
                        <a:t>Sustainable</a:t>
                      </a:r>
                    </a:p>
                    <a:p>
                      <a:pPr marL="742950" lvl="1" indent="-285750">
                        <a:buFont typeface="Wingdings" pitchFamily="2" charset="2"/>
                        <a:buChar char="§"/>
                      </a:pPr>
                      <a:r>
                        <a:rPr lang="en-US" sz="1200" b="0" i="0" u="none" strike="noStrike" cap="none" noProof="0">
                          <a:solidFill>
                            <a:schemeClr val="dk1"/>
                          </a:solidFill>
                          <a:latin typeface="Archivo"/>
                          <a:cs typeface="Archivo"/>
                          <a:sym typeface="Archivo"/>
                        </a:rPr>
                        <a:t>No negative impacts when design is implemented</a:t>
                      </a:r>
                    </a:p>
                  </a:txBody>
                  <a:tcPr/>
                </a:tc>
                <a:tc>
                  <a:txBody>
                    <a:bodyPr/>
                    <a:lstStyle/>
                    <a:p>
                      <a:pPr marL="0" indent="0">
                        <a:buNone/>
                      </a:pPr>
                      <a:r>
                        <a:rPr lang="en-US" sz="1200" b="0" i="0" u="none" strike="noStrike" cap="none">
                          <a:solidFill>
                            <a:schemeClr val="dk1"/>
                          </a:solidFill>
                          <a:latin typeface="Archivo"/>
                          <a:ea typeface="+mn-ea"/>
                          <a:cs typeface="Archivo"/>
                          <a:sym typeface="Archivo"/>
                        </a:rPr>
                        <a:t>The steam trap will trap any pollutants in the stream exiting the heat exchanger to allow for safe disposal. An optimized cleaning schedule would also reduce the amount of pollutants in the waste stream used to clean it</a:t>
                      </a:r>
                    </a:p>
                  </a:txBody>
                  <a:tcPr anchor="ctr"/>
                </a:tc>
                <a:extLst>
                  <a:ext uri="{0D108BD9-81ED-4DB2-BD59-A6C34878D82A}">
                    <a16:rowId xmlns:a16="http://schemas.microsoft.com/office/drawing/2014/main" val="2778028791"/>
                  </a:ext>
                </a:extLst>
              </a:tr>
              <a:tr h="836027">
                <a:tc>
                  <a:txBody>
                    <a:bodyPr/>
                    <a:lstStyle/>
                    <a:p>
                      <a:pPr marL="285750" indent="-285750">
                        <a:buFont typeface="Wingdings" pitchFamily="2" charset="2"/>
                        <a:buChar char="§"/>
                      </a:pPr>
                      <a:r>
                        <a:rPr lang="en-US" sz="1200" b="0" i="0" u="none" strike="noStrike" cap="none">
                          <a:solidFill>
                            <a:schemeClr val="dk1"/>
                          </a:solidFill>
                          <a:latin typeface="Archivo"/>
                          <a:cs typeface="Archivo"/>
                          <a:sym typeface="Archivo"/>
                        </a:rPr>
                        <a:t>Long Lasting</a:t>
                      </a:r>
                    </a:p>
                    <a:p>
                      <a:pPr marL="742950" lvl="1" indent="-285750">
                        <a:buFont typeface="Wingdings" pitchFamily="2" charset="2"/>
                        <a:buChar char="§"/>
                      </a:pPr>
                      <a:r>
                        <a:rPr lang="en-US" sz="1200" b="0" i="0" u="none" strike="noStrike" cap="none">
                          <a:solidFill>
                            <a:schemeClr val="dk1"/>
                          </a:solidFill>
                          <a:latin typeface="Archivo"/>
                          <a:cs typeface="Archivo"/>
                          <a:sym typeface="Archivo"/>
                        </a:rPr>
                        <a:t>Lifetime must be within or exceed five to ten years of applicability </a:t>
                      </a:r>
                    </a:p>
                    <a:p>
                      <a:endParaRPr lang="en-US" sz="1200" b="0" i="0" u="none" strike="noStrike" cap="none">
                        <a:solidFill>
                          <a:schemeClr val="dk1"/>
                        </a:solidFill>
                        <a:latin typeface="Archivo"/>
                        <a:cs typeface="Archivo"/>
                        <a:sym typeface="Archivo"/>
                      </a:endParaRPr>
                    </a:p>
                  </a:txBody>
                  <a:tcPr/>
                </a:tc>
                <a:tc>
                  <a:txBody>
                    <a:bodyPr/>
                    <a:lstStyle/>
                    <a:p>
                      <a:pPr marL="285750" indent="-285750">
                        <a:buFont typeface="Wingdings" pitchFamily="2" charset="2"/>
                        <a:buChar char="§"/>
                      </a:pPr>
                      <a:endParaRPr lang="en-US" sz="1200" b="0" i="0" u="none" strike="noStrike" cap="none">
                        <a:solidFill>
                          <a:schemeClr val="dk1"/>
                        </a:solidFill>
                        <a:latin typeface="Archivo"/>
                        <a:cs typeface="Archivo"/>
                        <a:sym typeface="Archivo"/>
                      </a:endParaRPr>
                    </a:p>
                    <a:p>
                      <a:pPr marL="0" lvl="0" indent="0">
                        <a:buNone/>
                      </a:pPr>
                      <a:r>
                        <a:rPr lang="en-US" sz="1200" b="0" i="0" u="none" strike="noStrike" cap="none">
                          <a:solidFill>
                            <a:schemeClr val="dk1"/>
                          </a:solidFill>
                          <a:latin typeface="Archivo"/>
                          <a:cs typeface="Archivo"/>
                          <a:sym typeface="Archivo"/>
                        </a:rPr>
                        <a:t>The optimized cleaning schedule will provide optimal shutdown dates and determine when the cost of lost production has been limited due to drop-offs in thermal efficiency</a:t>
                      </a:r>
                    </a:p>
                  </a:txBody>
                  <a:tcPr anchor="ctr"/>
                </a:tc>
                <a:extLst>
                  <a:ext uri="{0D108BD9-81ED-4DB2-BD59-A6C34878D82A}">
                    <a16:rowId xmlns:a16="http://schemas.microsoft.com/office/drawing/2014/main" val="2340206075"/>
                  </a:ext>
                </a:extLst>
              </a:tr>
              <a:tr h="975420">
                <a:tc>
                  <a:txBody>
                    <a:bodyPr/>
                    <a:lstStyle/>
                    <a:p>
                      <a:pPr marL="285750" indent="-285750">
                        <a:buFont typeface="Wingdings" pitchFamily="2" charset="2"/>
                        <a:buChar char="§"/>
                      </a:pPr>
                      <a:r>
                        <a:rPr lang="en-US" sz="1200" b="0" i="0" u="none" strike="noStrike" cap="none">
                          <a:solidFill>
                            <a:schemeClr val="dk1"/>
                          </a:solidFill>
                          <a:latin typeface="Archivo"/>
                          <a:cs typeface="Archivo"/>
                          <a:sym typeface="Archivo"/>
                        </a:rPr>
                        <a:t>Operational Safety</a:t>
                      </a:r>
                    </a:p>
                    <a:p>
                      <a:pPr marL="742950" lvl="1" indent="-285750">
                        <a:buFont typeface="Wingdings" pitchFamily="2" charset="2"/>
                        <a:buChar char="§"/>
                      </a:pPr>
                      <a:r>
                        <a:rPr lang="en-US" sz="1200" b="0" i="0" u="none" strike="noStrike" cap="none">
                          <a:solidFill>
                            <a:schemeClr val="dk1"/>
                          </a:solidFill>
                          <a:latin typeface="Archivo"/>
                          <a:cs typeface="Archivo"/>
                          <a:sym typeface="Archivo"/>
                        </a:rPr>
                        <a:t>Maintaining an overdesign factor of 0.5 with the implemented solution</a:t>
                      </a:r>
                    </a:p>
                  </a:txBody>
                  <a:tcPr/>
                </a:tc>
                <a:tc>
                  <a:txBody>
                    <a:bodyPr/>
                    <a:lstStyle/>
                    <a:p>
                      <a:pPr marL="0" indent="0">
                        <a:buNone/>
                      </a:pPr>
                      <a:r>
                        <a:rPr lang="en-US" sz="1200" b="0" i="0" u="none" strike="noStrike" cap="none">
                          <a:solidFill>
                            <a:schemeClr val="dk1"/>
                          </a:solidFill>
                          <a:latin typeface="Archivo"/>
                          <a:cs typeface="Archivo"/>
                          <a:sym typeface="Archivo"/>
                        </a:rPr>
                        <a:t>The optimized cleaning schedule provides analysis of actual overall heat transfer coefficients compared to the required heat transfer coefficients.</a:t>
                      </a:r>
                    </a:p>
                  </a:txBody>
                  <a:tcPr anchor="ctr"/>
                </a:tc>
                <a:extLst>
                  <a:ext uri="{0D108BD9-81ED-4DB2-BD59-A6C34878D82A}">
                    <a16:rowId xmlns:a16="http://schemas.microsoft.com/office/drawing/2014/main" val="1388764524"/>
                  </a:ext>
                </a:extLst>
              </a:tr>
            </a:tbl>
          </a:graphicData>
        </a:graphic>
      </p:graphicFrame>
      <p:sp>
        <p:nvSpPr>
          <p:cNvPr id="2" name="Title 1">
            <a:extLst>
              <a:ext uri="{FF2B5EF4-FFF2-40B4-BE49-F238E27FC236}">
                <a16:creationId xmlns:a16="http://schemas.microsoft.com/office/drawing/2014/main" id="{1FE55F2D-72D2-1610-472F-7F541ACF9865}"/>
              </a:ext>
            </a:extLst>
          </p:cNvPr>
          <p:cNvSpPr>
            <a:spLocks noGrp="1"/>
          </p:cNvSpPr>
          <p:nvPr>
            <p:ph type="title"/>
          </p:nvPr>
        </p:nvSpPr>
        <p:spPr/>
        <p:txBody>
          <a:bodyPr/>
          <a:lstStyle/>
          <a:p>
            <a:r>
              <a:rPr lang="en-US"/>
              <a:t>Technical Analysis</a:t>
            </a:r>
          </a:p>
        </p:txBody>
      </p:sp>
      <p:sp>
        <p:nvSpPr>
          <p:cNvPr id="3" name="TextBox 2">
            <a:extLst>
              <a:ext uri="{FF2B5EF4-FFF2-40B4-BE49-F238E27FC236}">
                <a16:creationId xmlns:a16="http://schemas.microsoft.com/office/drawing/2014/main" id="{2D26EC0B-1D1C-4BCD-7DAD-945891ECDAFE}"/>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16</a:t>
            </a:r>
          </a:p>
        </p:txBody>
      </p:sp>
      <p:sp>
        <p:nvSpPr>
          <p:cNvPr id="4" name="TextBox 3">
            <a:extLst>
              <a:ext uri="{FF2B5EF4-FFF2-40B4-BE49-F238E27FC236}">
                <a16:creationId xmlns:a16="http://schemas.microsoft.com/office/drawing/2014/main" id="{5D462278-ACB6-28D1-621D-A7704B584E29}"/>
              </a:ext>
            </a:extLst>
          </p:cNvPr>
          <p:cNvSpPr txBox="1"/>
          <p:nvPr/>
        </p:nvSpPr>
        <p:spPr>
          <a:xfrm>
            <a:off x="7774958" y="0"/>
            <a:ext cx="1696278" cy="230832"/>
          </a:xfrm>
          <a:prstGeom prst="rect">
            <a:avLst/>
          </a:prstGeom>
          <a:noFill/>
        </p:spPr>
        <p:txBody>
          <a:bodyPr wrap="square" rtlCol="0">
            <a:spAutoFit/>
          </a:bodyPr>
          <a:lstStyle/>
          <a:p>
            <a:r>
              <a:rPr lang="en-CA" sz="900"/>
              <a:t>Speaker: Dorothy</a:t>
            </a:r>
            <a:endParaRPr lang="en-US" sz="900"/>
          </a:p>
        </p:txBody>
      </p:sp>
      <p:pic>
        <p:nvPicPr>
          <p:cNvPr id="5" name="Audio Recording Mar 3, 2024 at 11:03:58 PM">
            <a:hlinkClick r:id="" action="ppaction://media"/>
            <a:extLst>
              <a:ext uri="{FF2B5EF4-FFF2-40B4-BE49-F238E27FC236}">
                <a16:creationId xmlns:a16="http://schemas.microsoft.com/office/drawing/2014/main" id="{14BD0DA6-4191-9CA4-F8E9-005C8446F6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03912" y="5666"/>
            <a:ext cx="249936" cy="249936"/>
          </a:xfrm>
          <a:prstGeom prst="rect">
            <a:avLst/>
          </a:prstGeom>
        </p:spPr>
      </p:pic>
    </p:spTree>
    <p:extLst>
      <p:ext uri="{BB962C8B-B14F-4D97-AF65-F5344CB8AC3E}">
        <p14:creationId xmlns:p14="http://schemas.microsoft.com/office/powerpoint/2010/main" val="144304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1"/>
          <p:cNvSpPr txBox="1">
            <a:spLocks noGrp="1"/>
          </p:cNvSpPr>
          <p:nvPr>
            <p:ph type="title"/>
          </p:nvPr>
        </p:nvSpPr>
        <p:spPr>
          <a:xfrm>
            <a:off x="4523874" y="2321049"/>
            <a:ext cx="4772300" cy="1920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Impacts Analysis</a:t>
            </a:r>
            <a:endParaRPr/>
          </a:p>
        </p:txBody>
      </p:sp>
      <p:sp>
        <p:nvSpPr>
          <p:cNvPr id="979" name="Google Shape;979;p31"/>
          <p:cNvSpPr txBox="1">
            <a:spLocks noGrp="1"/>
          </p:cNvSpPr>
          <p:nvPr>
            <p:ph type="title" idx="2"/>
          </p:nvPr>
        </p:nvSpPr>
        <p:spPr>
          <a:xfrm>
            <a:off x="4523875" y="1307150"/>
            <a:ext cx="1332600" cy="10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980" name="Google Shape;980;p31"/>
          <p:cNvGrpSpPr/>
          <p:nvPr/>
        </p:nvGrpSpPr>
        <p:grpSpPr>
          <a:xfrm>
            <a:off x="154335" y="-71473"/>
            <a:ext cx="3624229" cy="5143495"/>
            <a:chOff x="1398250" y="2060000"/>
            <a:chExt cx="346425" cy="491650"/>
          </a:xfrm>
        </p:grpSpPr>
        <p:sp>
          <p:nvSpPr>
            <p:cNvPr id="981" name="Google Shape;981;p31"/>
            <p:cNvSpPr/>
            <p:nvPr/>
          </p:nvSpPr>
          <p:spPr>
            <a:xfrm>
              <a:off x="1668725" y="2360500"/>
              <a:ext cx="16325" cy="16325"/>
            </a:xfrm>
            <a:custGeom>
              <a:avLst/>
              <a:gdLst/>
              <a:ahLst/>
              <a:cxnLst/>
              <a:rect l="l" t="t" r="r" b="b"/>
              <a:pathLst>
                <a:path w="653" h="653" extrusionOk="0">
                  <a:moveTo>
                    <a:pt x="575" y="1"/>
                  </a:moveTo>
                  <a:lnTo>
                    <a:pt x="0" y="576"/>
                  </a:lnTo>
                  <a:lnTo>
                    <a:pt x="69" y="653"/>
                  </a:lnTo>
                  <a:lnTo>
                    <a:pt x="652" y="78"/>
                  </a:lnTo>
                  <a:lnTo>
                    <a:pt x="57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62075" y="2360300"/>
              <a:ext cx="16325" cy="16325"/>
            </a:xfrm>
            <a:custGeom>
              <a:avLst/>
              <a:gdLst/>
              <a:ahLst/>
              <a:cxnLst/>
              <a:rect l="l" t="t" r="r" b="b"/>
              <a:pathLst>
                <a:path w="653" h="653" extrusionOk="0">
                  <a:moveTo>
                    <a:pt x="584" y="0"/>
                  </a:moveTo>
                  <a:lnTo>
                    <a:pt x="0" y="575"/>
                  </a:lnTo>
                  <a:lnTo>
                    <a:pt x="78" y="652"/>
                  </a:lnTo>
                  <a:lnTo>
                    <a:pt x="653" y="78"/>
                  </a:lnTo>
                  <a:lnTo>
                    <a:pt x="58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683950" y="2308400"/>
              <a:ext cx="59225" cy="48275"/>
            </a:xfrm>
            <a:custGeom>
              <a:avLst/>
              <a:gdLst/>
              <a:ahLst/>
              <a:cxnLst/>
              <a:rect l="l" t="t" r="r" b="b"/>
              <a:pathLst>
                <a:path w="2369" h="1931" extrusionOk="0">
                  <a:moveTo>
                    <a:pt x="2334" y="0"/>
                  </a:moveTo>
                  <a:lnTo>
                    <a:pt x="1" y="1888"/>
                  </a:lnTo>
                  <a:lnTo>
                    <a:pt x="35" y="1930"/>
                  </a:lnTo>
                  <a:lnTo>
                    <a:pt x="2369" y="43"/>
                  </a:lnTo>
                  <a:lnTo>
                    <a:pt x="233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679225" y="2304950"/>
              <a:ext cx="65450" cy="53650"/>
            </a:xfrm>
            <a:custGeom>
              <a:avLst/>
              <a:gdLst/>
              <a:ahLst/>
              <a:cxnLst/>
              <a:rect l="l" t="t" r="r" b="b"/>
              <a:pathLst>
                <a:path w="2618" h="2146" extrusionOk="0">
                  <a:moveTo>
                    <a:pt x="2446" y="1"/>
                  </a:moveTo>
                  <a:lnTo>
                    <a:pt x="1" y="1794"/>
                  </a:lnTo>
                  <a:lnTo>
                    <a:pt x="35" y="1837"/>
                  </a:lnTo>
                  <a:lnTo>
                    <a:pt x="2437" y="78"/>
                  </a:lnTo>
                  <a:lnTo>
                    <a:pt x="2549" y="207"/>
                  </a:lnTo>
                  <a:lnTo>
                    <a:pt x="275" y="2103"/>
                  </a:lnTo>
                  <a:lnTo>
                    <a:pt x="301" y="2146"/>
                  </a:lnTo>
                  <a:lnTo>
                    <a:pt x="2618" y="207"/>
                  </a:lnTo>
                  <a:lnTo>
                    <a:pt x="24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685025" y="2308175"/>
              <a:ext cx="57075" cy="47000"/>
            </a:xfrm>
            <a:custGeom>
              <a:avLst/>
              <a:gdLst/>
              <a:ahLst/>
              <a:cxnLst/>
              <a:rect l="l" t="t" r="r" b="b"/>
              <a:pathLst>
                <a:path w="2283" h="1880" extrusionOk="0">
                  <a:moveTo>
                    <a:pt x="2042" y="0"/>
                  </a:moveTo>
                  <a:cubicBezTo>
                    <a:pt x="2042" y="0"/>
                    <a:pt x="2034" y="0"/>
                    <a:pt x="2034" y="18"/>
                  </a:cubicBezTo>
                  <a:lnTo>
                    <a:pt x="1965" y="266"/>
                  </a:lnTo>
                  <a:lnTo>
                    <a:pt x="1648" y="284"/>
                  </a:lnTo>
                  <a:cubicBezTo>
                    <a:pt x="1648" y="284"/>
                    <a:pt x="1639" y="284"/>
                    <a:pt x="1639" y="292"/>
                  </a:cubicBezTo>
                  <a:lnTo>
                    <a:pt x="1571" y="592"/>
                  </a:lnTo>
                  <a:lnTo>
                    <a:pt x="1193" y="627"/>
                  </a:lnTo>
                  <a:cubicBezTo>
                    <a:pt x="1193" y="627"/>
                    <a:pt x="1184" y="627"/>
                    <a:pt x="1184" y="635"/>
                  </a:cubicBezTo>
                  <a:lnTo>
                    <a:pt x="1099" y="970"/>
                  </a:lnTo>
                  <a:lnTo>
                    <a:pt x="704" y="987"/>
                  </a:lnTo>
                  <a:cubicBezTo>
                    <a:pt x="704" y="987"/>
                    <a:pt x="695" y="987"/>
                    <a:pt x="695" y="1004"/>
                  </a:cubicBezTo>
                  <a:lnTo>
                    <a:pt x="592" y="1408"/>
                  </a:lnTo>
                  <a:lnTo>
                    <a:pt x="103" y="1433"/>
                  </a:lnTo>
                  <a:cubicBezTo>
                    <a:pt x="103" y="1433"/>
                    <a:pt x="95" y="1433"/>
                    <a:pt x="95" y="1442"/>
                  </a:cubicBezTo>
                  <a:lnTo>
                    <a:pt x="0" y="1879"/>
                  </a:lnTo>
                  <a:lnTo>
                    <a:pt x="18" y="1879"/>
                  </a:lnTo>
                  <a:lnTo>
                    <a:pt x="112" y="1450"/>
                  </a:lnTo>
                  <a:lnTo>
                    <a:pt x="610" y="1433"/>
                  </a:lnTo>
                  <a:cubicBezTo>
                    <a:pt x="610" y="1433"/>
                    <a:pt x="618" y="1433"/>
                    <a:pt x="618" y="1416"/>
                  </a:cubicBezTo>
                  <a:lnTo>
                    <a:pt x="713" y="1013"/>
                  </a:lnTo>
                  <a:lnTo>
                    <a:pt x="1107" y="987"/>
                  </a:lnTo>
                  <a:cubicBezTo>
                    <a:pt x="1107" y="987"/>
                    <a:pt x="1124" y="987"/>
                    <a:pt x="1124" y="979"/>
                  </a:cubicBezTo>
                  <a:lnTo>
                    <a:pt x="1210" y="644"/>
                  </a:lnTo>
                  <a:lnTo>
                    <a:pt x="1579" y="618"/>
                  </a:lnTo>
                  <a:cubicBezTo>
                    <a:pt x="1579" y="618"/>
                    <a:pt x="1596" y="618"/>
                    <a:pt x="1596" y="601"/>
                  </a:cubicBezTo>
                  <a:lnTo>
                    <a:pt x="1656" y="301"/>
                  </a:lnTo>
                  <a:lnTo>
                    <a:pt x="1982" y="292"/>
                  </a:lnTo>
                  <a:cubicBezTo>
                    <a:pt x="1982" y="292"/>
                    <a:pt x="1991" y="292"/>
                    <a:pt x="1991" y="284"/>
                  </a:cubicBezTo>
                  <a:lnTo>
                    <a:pt x="2051" y="26"/>
                  </a:lnTo>
                  <a:lnTo>
                    <a:pt x="2283" y="43"/>
                  </a:lnTo>
                  <a:lnTo>
                    <a:pt x="2283" y="26"/>
                  </a:lnTo>
                  <a:lnTo>
                    <a:pt x="204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1731575" y="2312025"/>
              <a:ext cx="4300" cy="5175"/>
            </a:xfrm>
            <a:custGeom>
              <a:avLst/>
              <a:gdLst/>
              <a:ahLst/>
              <a:cxnLst/>
              <a:rect l="l" t="t" r="r" b="b"/>
              <a:pathLst>
                <a:path w="172" h="207" extrusionOk="0">
                  <a:moveTo>
                    <a:pt x="9" y="1"/>
                  </a:moveTo>
                  <a:lnTo>
                    <a:pt x="0" y="18"/>
                  </a:lnTo>
                  <a:lnTo>
                    <a:pt x="155" y="207"/>
                  </a:lnTo>
                  <a:lnTo>
                    <a:pt x="172" y="190"/>
                  </a:lnTo>
                  <a:lnTo>
                    <a:pt x="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721050" y="2319750"/>
              <a:ext cx="4975" cy="5600"/>
            </a:xfrm>
            <a:custGeom>
              <a:avLst/>
              <a:gdLst/>
              <a:ahLst/>
              <a:cxnLst/>
              <a:rect l="l" t="t" r="r" b="b"/>
              <a:pathLst>
                <a:path w="199" h="224" extrusionOk="0">
                  <a:moveTo>
                    <a:pt x="27" y="1"/>
                  </a:moveTo>
                  <a:lnTo>
                    <a:pt x="1" y="9"/>
                  </a:lnTo>
                  <a:lnTo>
                    <a:pt x="172" y="224"/>
                  </a:lnTo>
                  <a:lnTo>
                    <a:pt x="198" y="215"/>
                  </a:lnTo>
                  <a:lnTo>
                    <a:pt x="2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709050" y="2328325"/>
              <a:ext cx="5825" cy="6675"/>
            </a:xfrm>
            <a:custGeom>
              <a:avLst/>
              <a:gdLst/>
              <a:ahLst/>
              <a:cxnLst/>
              <a:rect l="l" t="t" r="r" b="b"/>
              <a:pathLst>
                <a:path w="233" h="267" extrusionOk="0">
                  <a:moveTo>
                    <a:pt x="26" y="1"/>
                  </a:moveTo>
                  <a:lnTo>
                    <a:pt x="0" y="18"/>
                  </a:lnTo>
                  <a:lnTo>
                    <a:pt x="206" y="267"/>
                  </a:lnTo>
                  <a:lnTo>
                    <a:pt x="232" y="250"/>
                  </a:lnTo>
                  <a:lnTo>
                    <a:pt x="2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695750" y="2338200"/>
              <a:ext cx="6025" cy="7525"/>
            </a:xfrm>
            <a:custGeom>
              <a:avLst/>
              <a:gdLst/>
              <a:ahLst/>
              <a:cxnLst/>
              <a:rect l="l" t="t" r="r" b="b"/>
              <a:pathLst>
                <a:path w="241" h="301" extrusionOk="0">
                  <a:moveTo>
                    <a:pt x="18" y="1"/>
                  </a:moveTo>
                  <a:lnTo>
                    <a:pt x="0" y="26"/>
                  </a:lnTo>
                  <a:lnTo>
                    <a:pt x="224" y="301"/>
                  </a:lnTo>
                  <a:lnTo>
                    <a:pt x="241" y="284"/>
                  </a:lnTo>
                  <a:lnTo>
                    <a:pt x="1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680300" y="2349575"/>
              <a:ext cx="7100" cy="7950"/>
            </a:xfrm>
            <a:custGeom>
              <a:avLst/>
              <a:gdLst/>
              <a:ahLst/>
              <a:cxnLst/>
              <a:rect l="l" t="t" r="r" b="b"/>
              <a:pathLst>
                <a:path w="284" h="318" extrusionOk="0">
                  <a:moveTo>
                    <a:pt x="26" y="0"/>
                  </a:moveTo>
                  <a:lnTo>
                    <a:pt x="1" y="9"/>
                  </a:lnTo>
                  <a:lnTo>
                    <a:pt x="258" y="318"/>
                  </a:lnTo>
                  <a:lnTo>
                    <a:pt x="284" y="309"/>
                  </a:lnTo>
                  <a:lnTo>
                    <a:pt x="2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682875" y="2351500"/>
              <a:ext cx="8825" cy="6450"/>
            </a:xfrm>
            <a:custGeom>
              <a:avLst/>
              <a:gdLst/>
              <a:ahLst/>
              <a:cxnLst/>
              <a:rect l="l" t="t" r="r" b="b"/>
              <a:pathLst>
                <a:path w="353" h="258" extrusionOk="0">
                  <a:moveTo>
                    <a:pt x="1" y="1"/>
                  </a:moveTo>
                  <a:lnTo>
                    <a:pt x="1"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663575" y="2359650"/>
              <a:ext cx="22125" cy="3450"/>
            </a:xfrm>
            <a:custGeom>
              <a:avLst/>
              <a:gdLst/>
              <a:ahLst/>
              <a:cxnLst/>
              <a:rect l="l" t="t" r="r" b="b"/>
              <a:pathLst>
                <a:path w="885" h="138" extrusionOk="0">
                  <a:moveTo>
                    <a:pt x="1" y="1"/>
                  </a:moveTo>
                  <a:lnTo>
                    <a:pt x="1" y="138"/>
                  </a:lnTo>
                  <a:lnTo>
                    <a:pt x="884" y="138"/>
                  </a:lnTo>
                  <a:lnTo>
                    <a:pt x="8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670650" y="2348275"/>
              <a:ext cx="15475" cy="11400"/>
            </a:xfrm>
            <a:custGeom>
              <a:avLst/>
              <a:gdLst/>
              <a:ahLst/>
              <a:cxnLst/>
              <a:rect l="l" t="t" r="r" b="b"/>
              <a:pathLst>
                <a:path w="619" h="456" extrusionOk="0">
                  <a:moveTo>
                    <a:pt x="1" y="1"/>
                  </a:moveTo>
                  <a:lnTo>
                    <a:pt x="1" y="456"/>
                  </a:lnTo>
                  <a:lnTo>
                    <a:pt x="618" y="456"/>
                  </a:lnTo>
                  <a:lnTo>
                    <a:pt x="61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458300" y="2360725"/>
              <a:ext cx="16325" cy="16325"/>
            </a:xfrm>
            <a:custGeom>
              <a:avLst/>
              <a:gdLst/>
              <a:ahLst/>
              <a:cxnLst/>
              <a:rect l="l" t="t" r="r" b="b"/>
              <a:pathLst>
                <a:path w="653" h="653" extrusionOk="0">
                  <a:moveTo>
                    <a:pt x="69" y="0"/>
                  </a:moveTo>
                  <a:lnTo>
                    <a:pt x="1" y="78"/>
                  </a:lnTo>
                  <a:lnTo>
                    <a:pt x="576" y="653"/>
                  </a:lnTo>
                  <a:lnTo>
                    <a:pt x="653" y="575"/>
                  </a:ln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464950" y="2360075"/>
              <a:ext cx="16325" cy="16325"/>
            </a:xfrm>
            <a:custGeom>
              <a:avLst/>
              <a:gdLst/>
              <a:ahLst/>
              <a:cxnLst/>
              <a:rect l="l" t="t" r="r" b="b"/>
              <a:pathLst>
                <a:path w="653" h="653" extrusionOk="0">
                  <a:moveTo>
                    <a:pt x="78" y="1"/>
                  </a:moveTo>
                  <a:lnTo>
                    <a:pt x="1" y="78"/>
                  </a:lnTo>
                  <a:lnTo>
                    <a:pt x="576" y="653"/>
                  </a:lnTo>
                  <a:lnTo>
                    <a:pt x="653" y="576"/>
                  </a:lnTo>
                  <a:lnTo>
                    <a:pt x="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399750" y="2308175"/>
              <a:ext cx="59225" cy="48275"/>
            </a:xfrm>
            <a:custGeom>
              <a:avLst/>
              <a:gdLst/>
              <a:ahLst/>
              <a:cxnLst/>
              <a:rect l="l" t="t" r="r" b="b"/>
              <a:pathLst>
                <a:path w="2369" h="1931" extrusionOk="0">
                  <a:moveTo>
                    <a:pt x="35" y="0"/>
                  </a:moveTo>
                  <a:lnTo>
                    <a:pt x="1" y="43"/>
                  </a:lnTo>
                  <a:lnTo>
                    <a:pt x="2334" y="1931"/>
                  </a:lnTo>
                  <a:lnTo>
                    <a:pt x="2369" y="1888"/>
                  </a:lnTo>
                  <a:lnTo>
                    <a:pt x="3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398250" y="2304950"/>
              <a:ext cx="65450" cy="53650"/>
            </a:xfrm>
            <a:custGeom>
              <a:avLst/>
              <a:gdLst/>
              <a:ahLst/>
              <a:cxnLst/>
              <a:rect l="l" t="t" r="r" b="b"/>
              <a:pathLst>
                <a:path w="2618" h="2146" extrusionOk="0">
                  <a:moveTo>
                    <a:pt x="189" y="1"/>
                  </a:moveTo>
                  <a:lnTo>
                    <a:pt x="1" y="207"/>
                  </a:lnTo>
                  <a:lnTo>
                    <a:pt x="2334" y="2146"/>
                  </a:lnTo>
                  <a:lnTo>
                    <a:pt x="2360" y="2103"/>
                  </a:lnTo>
                  <a:lnTo>
                    <a:pt x="86" y="207"/>
                  </a:lnTo>
                  <a:lnTo>
                    <a:pt x="198" y="78"/>
                  </a:lnTo>
                  <a:lnTo>
                    <a:pt x="2592" y="1837"/>
                  </a:lnTo>
                  <a:lnTo>
                    <a:pt x="2617" y="1794"/>
                  </a:lnTo>
                  <a:lnTo>
                    <a:pt x="18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401250" y="2308175"/>
              <a:ext cx="57075" cy="47000"/>
            </a:xfrm>
            <a:custGeom>
              <a:avLst/>
              <a:gdLst/>
              <a:ahLst/>
              <a:cxnLst/>
              <a:rect l="l" t="t" r="r" b="b"/>
              <a:pathLst>
                <a:path w="2283" h="1880" extrusionOk="0">
                  <a:moveTo>
                    <a:pt x="232" y="0"/>
                  </a:moveTo>
                  <a:lnTo>
                    <a:pt x="1" y="26"/>
                  </a:lnTo>
                  <a:lnTo>
                    <a:pt x="1" y="43"/>
                  </a:lnTo>
                  <a:lnTo>
                    <a:pt x="224" y="26"/>
                  </a:lnTo>
                  <a:lnTo>
                    <a:pt x="292" y="284"/>
                  </a:lnTo>
                  <a:cubicBezTo>
                    <a:pt x="292" y="292"/>
                    <a:pt x="301" y="292"/>
                    <a:pt x="301" y="292"/>
                  </a:cubicBezTo>
                  <a:lnTo>
                    <a:pt x="618" y="301"/>
                  </a:lnTo>
                  <a:lnTo>
                    <a:pt x="687" y="601"/>
                  </a:lnTo>
                  <a:cubicBezTo>
                    <a:pt x="687" y="618"/>
                    <a:pt x="696" y="618"/>
                    <a:pt x="696" y="618"/>
                  </a:cubicBezTo>
                  <a:lnTo>
                    <a:pt x="1073" y="644"/>
                  </a:lnTo>
                  <a:lnTo>
                    <a:pt x="1159" y="979"/>
                  </a:lnTo>
                  <a:cubicBezTo>
                    <a:pt x="1159" y="987"/>
                    <a:pt x="1167" y="987"/>
                    <a:pt x="1167" y="987"/>
                  </a:cubicBezTo>
                  <a:lnTo>
                    <a:pt x="1571" y="1013"/>
                  </a:lnTo>
                  <a:lnTo>
                    <a:pt x="1665" y="1416"/>
                  </a:lnTo>
                  <a:cubicBezTo>
                    <a:pt x="1665" y="1433"/>
                    <a:pt x="1674" y="1433"/>
                    <a:pt x="1674" y="1433"/>
                  </a:cubicBezTo>
                  <a:lnTo>
                    <a:pt x="2171" y="1450"/>
                  </a:lnTo>
                  <a:lnTo>
                    <a:pt x="2266" y="1879"/>
                  </a:lnTo>
                  <a:lnTo>
                    <a:pt x="2283" y="1879"/>
                  </a:lnTo>
                  <a:lnTo>
                    <a:pt x="2188" y="1442"/>
                  </a:lnTo>
                  <a:cubicBezTo>
                    <a:pt x="2188" y="1433"/>
                    <a:pt x="2180" y="1433"/>
                    <a:pt x="2180" y="1433"/>
                  </a:cubicBezTo>
                  <a:lnTo>
                    <a:pt x="1682" y="1408"/>
                  </a:lnTo>
                  <a:lnTo>
                    <a:pt x="1588" y="1004"/>
                  </a:lnTo>
                  <a:cubicBezTo>
                    <a:pt x="1588" y="987"/>
                    <a:pt x="1579" y="987"/>
                    <a:pt x="1579" y="987"/>
                  </a:cubicBezTo>
                  <a:lnTo>
                    <a:pt x="1185" y="970"/>
                  </a:lnTo>
                  <a:lnTo>
                    <a:pt x="1099" y="635"/>
                  </a:lnTo>
                  <a:cubicBezTo>
                    <a:pt x="1099" y="627"/>
                    <a:pt x="1082" y="627"/>
                    <a:pt x="1082" y="627"/>
                  </a:cubicBezTo>
                  <a:lnTo>
                    <a:pt x="713" y="592"/>
                  </a:lnTo>
                  <a:lnTo>
                    <a:pt x="644" y="292"/>
                  </a:lnTo>
                  <a:cubicBezTo>
                    <a:pt x="644" y="284"/>
                    <a:pt x="636" y="284"/>
                    <a:pt x="636" y="284"/>
                  </a:cubicBezTo>
                  <a:lnTo>
                    <a:pt x="309" y="266"/>
                  </a:lnTo>
                  <a:lnTo>
                    <a:pt x="249" y="18"/>
                  </a:lnTo>
                  <a:cubicBezTo>
                    <a:pt x="249" y="0"/>
                    <a:pt x="232" y="0"/>
                    <a:pt x="232"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407475" y="2312025"/>
              <a:ext cx="4325" cy="5175"/>
            </a:xfrm>
            <a:custGeom>
              <a:avLst/>
              <a:gdLst/>
              <a:ahLst/>
              <a:cxnLst/>
              <a:rect l="l" t="t" r="r" b="b"/>
              <a:pathLst>
                <a:path w="173" h="207" extrusionOk="0">
                  <a:moveTo>
                    <a:pt x="146" y="1"/>
                  </a:moveTo>
                  <a:lnTo>
                    <a:pt x="0" y="190"/>
                  </a:lnTo>
                  <a:lnTo>
                    <a:pt x="9" y="207"/>
                  </a:lnTo>
                  <a:lnTo>
                    <a:pt x="172" y="18"/>
                  </a:lnTo>
                  <a:lnTo>
                    <a:pt x="1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417350" y="2319750"/>
              <a:ext cx="4950" cy="5600"/>
            </a:xfrm>
            <a:custGeom>
              <a:avLst/>
              <a:gdLst/>
              <a:ahLst/>
              <a:cxnLst/>
              <a:rect l="l" t="t" r="r" b="b"/>
              <a:pathLst>
                <a:path w="198" h="224" extrusionOk="0">
                  <a:moveTo>
                    <a:pt x="172" y="1"/>
                  </a:moveTo>
                  <a:lnTo>
                    <a:pt x="0" y="215"/>
                  </a:lnTo>
                  <a:lnTo>
                    <a:pt x="9" y="224"/>
                  </a:lnTo>
                  <a:lnTo>
                    <a:pt x="197" y="9"/>
                  </a:lnTo>
                  <a:lnTo>
                    <a:pt x="17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428500" y="2328325"/>
              <a:ext cx="5800" cy="6675"/>
            </a:xfrm>
            <a:custGeom>
              <a:avLst/>
              <a:gdLst/>
              <a:ahLst/>
              <a:cxnLst/>
              <a:rect l="l" t="t" r="r" b="b"/>
              <a:pathLst>
                <a:path w="232" h="267" extrusionOk="0">
                  <a:moveTo>
                    <a:pt x="206" y="1"/>
                  </a:moveTo>
                  <a:lnTo>
                    <a:pt x="0" y="250"/>
                  </a:lnTo>
                  <a:lnTo>
                    <a:pt x="26" y="267"/>
                  </a:lnTo>
                  <a:lnTo>
                    <a:pt x="232" y="18"/>
                  </a:lnTo>
                  <a:lnTo>
                    <a:pt x="20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1441575" y="2338425"/>
              <a:ext cx="6250" cy="7300"/>
            </a:xfrm>
            <a:custGeom>
              <a:avLst/>
              <a:gdLst/>
              <a:ahLst/>
              <a:cxnLst/>
              <a:rect l="l" t="t" r="r" b="b"/>
              <a:pathLst>
                <a:path w="250" h="292" extrusionOk="0">
                  <a:moveTo>
                    <a:pt x="224" y="0"/>
                  </a:moveTo>
                  <a:lnTo>
                    <a:pt x="1" y="275"/>
                  </a:lnTo>
                  <a:lnTo>
                    <a:pt x="26" y="292"/>
                  </a:lnTo>
                  <a:lnTo>
                    <a:pt x="249" y="17"/>
                  </a:lnTo>
                  <a:lnTo>
                    <a:pt x="22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55950" y="2349575"/>
              <a:ext cx="7100" cy="7950"/>
            </a:xfrm>
            <a:custGeom>
              <a:avLst/>
              <a:gdLst/>
              <a:ahLst/>
              <a:cxnLst/>
              <a:rect l="l" t="t" r="r" b="b"/>
              <a:pathLst>
                <a:path w="284" h="318" extrusionOk="0">
                  <a:moveTo>
                    <a:pt x="258" y="0"/>
                  </a:moveTo>
                  <a:lnTo>
                    <a:pt x="0" y="309"/>
                  </a:lnTo>
                  <a:lnTo>
                    <a:pt x="9" y="318"/>
                  </a:lnTo>
                  <a:lnTo>
                    <a:pt x="284" y="9"/>
                  </a:lnTo>
                  <a:lnTo>
                    <a:pt x="25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51450" y="2351500"/>
              <a:ext cx="8825" cy="6450"/>
            </a:xfrm>
            <a:custGeom>
              <a:avLst/>
              <a:gdLst/>
              <a:ahLst/>
              <a:cxnLst/>
              <a:rect l="l" t="t" r="r" b="b"/>
              <a:pathLst>
                <a:path w="353" h="258" extrusionOk="0">
                  <a:moveTo>
                    <a:pt x="0" y="1"/>
                  </a:moveTo>
                  <a:lnTo>
                    <a:pt x="0"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457225" y="2359650"/>
              <a:ext cx="22350" cy="3450"/>
            </a:xfrm>
            <a:custGeom>
              <a:avLst/>
              <a:gdLst/>
              <a:ahLst/>
              <a:cxnLst/>
              <a:rect l="l" t="t" r="r" b="b"/>
              <a:pathLst>
                <a:path w="894" h="138" extrusionOk="0">
                  <a:moveTo>
                    <a:pt x="1" y="1"/>
                  </a:moveTo>
                  <a:lnTo>
                    <a:pt x="1" y="138"/>
                  </a:lnTo>
                  <a:lnTo>
                    <a:pt x="893" y="138"/>
                  </a:lnTo>
                  <a:lnTo>
                    <a:pt x="8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1457225" y="2348275"/>
              <a:ext cx="15475" cy="11400"/>
            </a:xfrm>
            <a:custGeom>
              <a:avLst/>
              <a:gdLst/>
              <a:ahLst/>
              <a:cxnLst/>
              <a:rect l="l" t="t" r="r" b="b"/>
              <a:pathLst>
                <a:path w="619" h="456" extrusionOk="0">
                  <a:moveTo>
                    <a:pt x="1" y="1"/>
                  </a:moveTo>
                  <a:lnTo>
                    <a:pt x="1" y="456"/>
                  </a:lnTo>
                  <a:lnTo>
                    <a:pt x="619" y="456"/>
                  </a:lnTo>
                  <a:lnTo>
                    <a:pt x="61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639550" y="2300675"/>
              <a:ext cx="25550" cy="16100"/>
            </a:xfrm>
            <a:custGeom>
              <a:avLst/>
              <a:gdLst/>
              <a:ahLst/>
              <a:cxnLst/>
              <a:rect l="l" t="t" r="r" b="b"/>
              <a:pathLst>
                <a:path w="1022" h="644" extrusionOk="0">
                  <a:moveTo>
                    <a:pt x="78" y="0"/>
                  </a:moveTo>
                  <a:cubicBezTo>
                    <a:pt x="35" y="0"/>
                    <a:pt x="1" y="34"/>
                    <a:pt x="1" y="77"/>
                  </a:cubicBezTo>
                  <a:lnTo>
                    <a:pt x="1" y="575"/>
                  </a:lnTo>
                  <a:cubicBezTo>
                    <a:pt x="1" y="618"/>
                    <a:pt x="35" y="644"/>
                    <a:pt x="78" y="644"/>
                  </a:cubicBezTo>
                  <a:cubicBezTo>
                    <a:pt x="121" y="644"/>
                    <a:pt x="155" y="618"/>
                    <a:pt x="155" y="566"/>
                  </a:cubicBezTo>
                  <a:lnTo>
                    <a:pt x="155" y="155"/>
                  </a:lnTo>
                  <a:lnTo>
                    <a:pt x="867" y="155"/>
                  </a:lnTo>
                  <a:lnTo>
                    <a:pt x="867" y="566"/>
                  </a:lnTo>
                  <a:cubicBezTo>
                    <a:pt x="867" y="609"/>
                    <a:pt x="901" y="644"/>
                    <a:pt x="944" y="644"/>
                  </a:cubicBezTo>
                  <a:cubicBezTo>
                    <a:pt x="987" y="644"/>
                    <a:pt x="1022" y="618"/>
                    <a:pt x="1022" y="566"/>
                  </a:cubicBezTo>
                  <a:lnTo>
                    <a:pt x="1022" y="77"/>
                  </a:lnTo>
                  <a:cubicBezTo>
                    <a:pt x="1022" y="34"/>
                    <a:pt x="987" y="0"/>
                    <a:pt x="944"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65950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3805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657575" y="2299175"/>
              <a:ext cx="2375" cy="6875"/>
            </a:xfrm>
            <a:custGeom>
              <a:avLst/>
              <a:gdLst/>
              <a:ahLst/>
              <a:cxnLst/>
              <a:rect l="l" t="t" r="r" b="b"/>
              <a:pathLst>
                <a:path w="95" h="275" extrusionOk="0">
                  <a:moveTo>
                    <a:pt x="0" y="0"/>
                  </a:moveTo>
                  <a:lnTo>
                    <a:pt x="0"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1644475" y="2299175"/>
              <a:ext cx="2400" cy="6875"/>
            </a:xfrm>
            <a:custGeom>
              <a:avLst/>
              <a:gdLst/>
              <a:ahLst/>
              <a:cxnLst/>
              <a:rect l="l" t="t" r="r" b="b"/>
              <a:pathLst>
                <a:path w="96" h="275" extrusionOk="0">
                  <a:moveTo>
                    <a:pt x="1" y="0"/>
                  </a:moveTo>
                  <a:lnTo>
                    <a:pt x="1"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160160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1601600" y="2266125"/>
              <a:ext cx="2575" cy="2175"/>
            </a:xfrm>
            <a:custGeom>
              <a:avLst/>
              <a:gdLst/>
              <a:ahLst/>
              <a:cxnLst/>
              <a:rect l="l" t="t" r="r" b="b"/>
              <a:pathLst>
                <a:path w="103"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0160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601600" y="2268075"/>
              <a:ext cx="2575" cy="43125"/>
            </a:xfrm>
            <a:custGeom>
              <a:avLst/>
              <a:gdLst/>
              <a:ahLst/>
              <a:cxnLst/>
              <a:rect l="l" t="t" r="r" b="b"/>
              <a:pathLst>
                <a:path w="103"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160160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1601600" y="2283925"/>
              <a:ext cx="2575" cy="2175"/>
            </a:xfrm>
            <a:custGeom>
              <a:avLst/>
              <a:gdLst/>
              <a:ahLst/>
              <a:cxnLst/>
              <a:rect l="l" t="t" r="r" b="b"/>
              <a:pathLst>
                <a:path w="103"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60160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01600" y="2288450"/>
              <a:ext cx="2575" cy="2150"/>
            </a:xfrm>
            <a:custGeom>
              <a:avLst/>
              <a:gdLst/>
              <a:ahLst/>
              <a:cxnLst/>
              <a:rect l="l" t="t" r="r" b="b"/>
              <a:pathLst>
                <a:path w="103"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0160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601600" y="2292950"/>
              <a:ext cx="2575" cy="2175"/>
            </a:xfrm>
            <a:custGeom>
              <a:avLst/>
              <a:gdLst/>
              <a:ahLst/>
              <a:cxnLst/>
              <a:rect l="l" t="t" r="r" b="b"/>
              <a:pathLst>
                <a:path w="103"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61125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611250" y="2266125"/>
              <a:ext cx="2600" cy="2175"/>
            </a:xfrm>
            <a:custGeom>
              <a:avLst/>
              <a:gdLst/>
              <a:ahLst/>
              <a:cxnLst/>
              <a:rect l="l" t="t" r="r" b="b"/>
              <a:pathLst>
                <a:path w="104"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61125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1611250" y="2268075"/>
              <a:ext cx="2600" cy="43125"/>
            </a:xfrm>
            <a:custGeom>
              <a:avLst/>
              <a:gdLst/>
              <a:ahLst/>
              <a:cxnLst/>
              <a:rect l="l" t="t" r="r" b="b"/>
              <a:pathLst>
                <a:path w="104"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161125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1611250" y="2283925"/>
              <a:ext cx="2600" cy="2175"/>
            </a:xfrm>
            <a:custGeom>
              <a:avLst/>
              <a:gdLst/>
              <a:ahLst/>
              <a:cxnLst/>
              <a:rect l="l" t="t" r="r" b="b"/>
              <a:pathLst>
                <a:path w="104"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161125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1611250" y="2288450"/>
              <a:ext cx="2600" cy="2150"/>
            </a:xfrm>
            <a:custGeom>
              <a:avLst/>
              <a:gdLst/>
              <a:ahLst/>
              <a:cxnLst/>
              <a:rect l="l" t="t" r="r" b="b"/>
              <a:pathLst>
                <a:path w="104"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161125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1611250" y="2292950"/>
              <a:ext cx="2600" cy="2175"/>
            </a:xfrm>
            <a:custGeom>
              <a:avLst/>
              <a:gdLst/>
              <a:ahLst/>
              <a:cxnLst/>
              <a:rect l="l" t="t" r="r" b="b"/>
              <a:pathLst>
                <a:path w="104"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1621325" y="2266125"/>
              <a:ext cx="5175" cy="2175"/>
            </a:xfrm>
            <a:custGeom>
              <a:avLst/>
              <a:gdLst/>
              <a:ahLst/>
              <a:cxnLst/>
              <a:rect l="l" t="t" r="r" b="b"/>
              <a:pathLst>
                <a:path w="207" h="87" extrusionOk="0">
                  <a:moveTo>
                    <a:pt x="0" y="1"/>
                  </a:moveTo>
                  <a:lnTo>
                    <a:pt x="0" y="87"/>
                  </a:lnTo>
                  <a:lnTo>
                    <a:pt x="206" y="87"/>
                  </a:lnTo>
                  <a:lnTo>
                    <a:pt x="206"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621325" y="2266125"/>
              <a:ext cx="2800" cy="2175"/>
            </a:xfrm>
            <a:custGeom>
              <a:avLst/>
              <a:gdLst/>
              <a:ahLst/>
              <a:cxnLst/>
              <a:rect l="l" t="t" r="r" b="b"/>
              <a:pathLst>
                <a:path w="112" h="87" extrusionOk="0">
                  <a:moveTo>
                    <a:pt x="0" y="1"/>
                  </a:moveTo>
                  <a:lnTo>
                    <a:pt x="0" y="87"/>
                  </a:lnTo>
                  <a:lnTo>
                    <a:pt x="112" y="87"/>
                  </a:lnTo>
                  <a:lnTo>
                    <a:pt x="11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1621325" y="2268075"/>
              <a:ext cx="5175" cy="43125"/>
            </a:xfrm>
            <a:custGeom>
              <a:avLst/>
              <a:gdLst/>
              <a:ahLst/>
              <a:cxnLst/>
              <a:rect l="l" t="t" r="r" b="b"/>
              <a:pathLst>
                <a:path w="207" h="1725" extrusionOk="0">
                  <a:moveTo>
                    <a:pt x="0" y="0"/>
                  </a:moveTo>
                  <a:lnTo>
                    <a:pt x="0" y="1725"/>
                  </a:lnTo>
                  <a:lnTo>
                    <a:pt x="206" y="1725"/>
                  </a:lnTo>
                  <a:lnTo>
                    <a:pt x="20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1621325" y="2268075"/>
              <a:ext cx="2800" cy="43125"/>
            </a:xfrm>
            <a:custGeom>
              <a:avLst/>
              <a:gdLst/>
              <a:ahLst/>
              <a:cxnLst/>
              <a:rect l="l" t="t" r="r" b="b"/>
              <a:pathLst>
                <a:path w="112" h="1725" extrusionOk="0">
                  <a:moveTo>
                    <a:pt x="0" y="0"/>
                  </a:moveTo>
                  <a:lnTo>
                    <a:pt x="0" y="1725"/>
                  </a:lnTo>
                  <a:lnTo>
                    <a:pt x="112" y="1725"/>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1621325" y="2283925"/>
              <a:ext cx="5175" cy="2175"/>
            </a:xfrm>
            <a:custGeom>
              <a:avLst/>
              <a:gdLst/>
              <a:ahLst/>
              <a:cxnLst/>
              <a:rect l="l" t="t" r="r" b="b"/>
              <a:pathLst>
                <a:path w="207" h="87" extrusionOk="0">
                  <a:moveTo>
                    <a:pt x="0" y="1"/>
                  </a:moveTo>
                  <a:lnTo>
                    <a:pt x="0" y="87"/>
                  </a:lnTo>
                  <a:lnTo>
                    <a:pt x="206" y="87"/>
                  </a:lnTo>
                  <a:lnTo>
                    <a:pt x="20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1621325" y="2283925"/>
              <a:ext cx="2800" cy="2175"/>
            </a:xfrm>
            <a:custGeom>
              <a:avLst/>
              <a:gdLst/>
              <a:ahLst/>
              <a:cxnLst/>
              <a:rect l="l" t="t" r="r" b="b"/>
              <a:pathLst>
                <a:path w="112" h="87" extrusionOk="0">
                  <a:moveTo>
                    <a:pt x="0" y="1"/>
                  </a:moveTo>
                  <a:lnTo>
                    <a:pt x="0" y="87"/>
                  </a:lnTo>
                  <a:lnTo>
                    <a:pt x="112" y="87"/>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1621325" y="2288450"/>
              <a:ext cx="5175" cy="2150"/>
            </a:xfrm>
            <a:custGeom>
              <a:avLst/>
              <a:gdLst/>
              <a:ahLst/>
              <a:cxnLst/>
              <a:rect l="l" t="t" r="r" b="b"/>
              <a:pathLst>
                <a:path w="207" h="86"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1621325" y="2288450"/>
              <a:ext cx="2800" cy="2150"/>
            </a:xfrm>
            <a:custGeom>
              <a:avLst/>
              <a:gdLst/>
              <a:ahLst/>
              <a:cxnLst/>
              <a:rect l="l" t="t" r="r" b="b"/>
              <a:pathLst>
                <a:path w="112" h="86"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1621325" y="2292950"/>
              <a:ext cx="5175" cy="2175"/>
            </a:xfrm>
            <a:custGeom>
              <a:avLst/>
              <a:gdLst/>
              <a:ahLst/>
              <a:cxnLst/>
              <a:rect l="l" t="t" r="r" b="b"/>
              <a:pathLst>
                <a:path w="207" h="87"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1621325" y="2292950"/>
              <a:ext cx="2800" cy="2175"/>
            </a:xfrm>
            <a:custGeom>
              <a:avLst/>
              <a:gdLst/>
              <a:ahLst/>
              <a:cxnLst/>
              <a:rect l="l" t="t" r="r" b="b"/>
              <a:pathLst>
                <a:path w="112" h="87"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1631175" y="2266125"/>
              <a:ext cx="5175" cy="2175"/>
            </a:xfrm>
            <a:custGeom>
              <a:avLst/>
              <a:gdLst/>
              <a:ahLst/>
              <a:cxnLst/>
              <a:rect l="l" t="t" r="r" b="b"/>
              <a:pathLst>
                <a:path w="207" h="87" extrusionOk="0">
                  <a:moveTo>
                    <a:pt x="1" y="1"/>
                  </a:moveTo>
                  <a:lnTo>
                    <a:pt x="1" y="87"/>
                  </a:lnTo>
                  <a:lnTo>
                    <a:pt x="207" y="87"/>
                  </a:lnTo>
                  <a:lnTo>
                    <a:pt x="20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1631175" y="2266125"/>
              <a:ext cx="2825" cy="2175"/>
            </a:xfrm>
            <a:custGeom>
              <a:avLst/>
              <a:gdLst/>
              <a:ahLst/>
              <a:cxnLst/>
              <a:rect l="l" t="t" r="r" b="b"/>
              <a:pathLst>
                <a:path w="113" h="87" extrusionOk="0">
                  <a:moveTo>
                    <a:pt x="1" y="1"/>
                  </a:moveTo>
                  <a:lnTo>
                    <a:pt x="1" y="87"/>
                  </a:lnTo>
                  <a:lnTo>
                    <a:pt x="113" y="87"/>
                  </a:lnTo>
                  <a:lnTo>
                    <a:pt x="11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1631175" y="2268075"/>
              <a:ext cx="5175" cy="43125"/>
            </a:xfrm>
            <a:custGeom>
              <a:avLst/>
              <a:gdLst/>
              <a:ahLst/>
              <a:cxnLst/>
              <a:rect l="l" t="t" r="r" b="b"/>
              <a:pathLst>
                <a:path w="207" h="1725" extrusionOk="0">
                  <a:moveTo>
                    <a:pt x="1" y="0"/>
                  </a:moveTo>
                  <a:lnTo>
                    <a:pt x="1" y="1725"/>
                  </a:lnTo>
                  <a:lnTo>
                    <a:pt x="207" y="1725"/>
                  </a:lnTo>
                  <a:lnTo>
                    <a:pt x="20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1631175" y="2268075"/>
              <a:ext cx="2825" cy="43125"/>
            </a:xfrm>
            <a:custGeom>
              <a:avLst/>
              <a:gdLst/>
              <a:ahLst/>
              <a:cxnLst/>
              <a:rect l="l" t="t" r="r" b="b"/>
              <a:pathLst>
                <a:path w="113" h="1725" extrusionOk="0">
                  <a:moveTo>
                    <a:pt x="1" y="0"/>
                  </a:moveTo>
                  <a:lnTo>
                    <a:pt x="1" y="1725"/>
                  </a:lnTo>
                  <a:lnTo>
                    <a:pt x="113" y="1725"/>
                  </a:lnTo>
                  <a:lnTo>
                    <a:pt x="11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1631175" y="2283925"/>
              <a:ext cx="5175" cy="2175"/>
            </a:xfrm>
            <a:custGeom>
              <a:avLst/>
              <a:gdLst/>
              <a:ahLst/>
              <a:cxnLst/>
              <a:rect l="l" t="t" r="r" b="b"/>
              <a:pathLst>
                <a:path w="207" h="87" extrusionOk="0">
                  <a:moveTo>
                    <a:pt x="1" y="1"/>
                  </a:moveTo>
                  <a:lnTo>
                    <a:pt x="1" y="87"/>
                  </a:lnTo>
                  <a:lnTo>
                    <a:pt x="207" y="87"/>
                  </a:lnTo>
                  <a:lnTo>
                    <a:pt x="20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1631175" y="2283925"/>
              <a:ext cx="2825" cy="2175"/>
            </a:xfrm>
            <a:custGeom>
              <a:avLst/>
              <a:gdLst/>
              <a:ahLst/>
              <a:cxnLst/>
              <a:rect l="l" t="t" r="r" b="b"/>
              <a:pathLst>
                <a:path w="113" h="87" extrusionOk="0">
                  <a:moveTo>
                    <a:pt x="1" y="1"/>
                  </a:moveTo>
                  <a:lnTo>
                    <a:pt x="1" y="87"/>
                  </a:lnTo>
                  <a:lnTo>
                    <a:pt x="113" y="87"/>
                  </a:lnTo>
                  <a:lnTo>
                    <a:pt x="11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1631175" y="2288450"/>
              <a:ext cx="5175" cy="2150"/>
            </a:xfrm>
            <a:custGeom>
              <a:avLst/>
              <a:gdLst/>
              <a:ahLst/>
              <a:cxnLst/>
              <a:rect l="l" t="t" r="r" b="b"/>
              <a:pathLst>
                <a:path w="207" h="86"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1631175" y="2288450"/>
              <a:ext cx="2825" cy="2150"/>
            </a:xfrm>
            <a:custGeom>
              <a:avLst/>
              <a:gdLst/>
              <a:ahLst/>
              <a:cxnLst/>
              <a:rect l="l" t="t" r="r" b="b"/>
              <a:pathLst>
                <a:path w="113" h="86"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1631175" y="2292950"/>
              <a:ext cx="5175" cy="2175"/>
            </a:xfrm>
            <a:custGeom>
              <a:avLst/>
              <a:gdLst/>
              <a:ahLst/>
              <a:cxnLst/>
              <a:rect l="l" t="t" r="r" b="b"/>
              <a:pathLst>
                <a:path w="207" h="87"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1631175" y="2292950"/>
              <a:ext cx="2825" cy="2175"/>
            </a:xfrm>
            <a:custGeom>
              <a:avLst/>
              <a:gdLst/>
              <a:ahLst/>
              <a:cxnLst/>
              <a:rect l="l" t="t" r="r" b="b"/>
              <a:pathLst>
                <a:path w="113" h="87"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1553125" y="2348725"/>
              <a:ext cx="112825" cy="25525"/>
            </a:xfrm>
            <a:custGeom>
              <a:avLst/>
              <a:gdLst/>
              <a:ahLst/>
              <a:cxnLst/>
              <a:rect l="l" t="t" r="r" b="b"/>
              <a:pathLst>
                <a:path w="4513" h="1021" extrusionOk="0">
                  <a:moveTo>
                    <a:pt x="0" y="0"/>
                  </a:moveTo>
                  <a:lnTo>
                    <a:pt x="0" y="1021"/>
                  </a:lnTo>
                  <a:lnTo>
                    <a:pt x="4513" y="1021"/>
                  </a:lnTo>
                  <a:lnTo>
                    <a:pt x="4513"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1553125" y="2314825"/>
              <a:ext cx="112825" cy="33925"/>
            </a:xfrm>
            <a:custGeom>
              <a:avLst/>
              <a:gdLst/>
              <a:ahLst/>
              <a:cxnLst/>
              <a:rect l="l" t="t" r="r" b="b"/>
              <a:pathLst>
                <a:path w="4513" h="1357" extrusionOk="0">
                  <a:moveTo>
                    <a:pt x="0" y="0"/>
                  </a:moveTo>
                  <a:lnTo>
                    <a:pt x="0" y="1356"/>
                  </a:lnTo>
                  <a:lnTo>
                    <a:pt x="4513" y="1356"/>
                  </a:lnTo>
                  <a:lnTo>
                    <a:pt x="451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16545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1650925"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16468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16545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1650925"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16468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16545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1650925"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16468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16382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16342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16305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16382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16342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16305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16382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16342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16305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16219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16179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1614025" y="2324050"/>
              <a:ext cx="2175" cy="3675"/>
            </a:xfrm>
            <a:custGeom>
              <a:avLst/>
              <a:gdLst/>
              <a:ahLst/>
              <a:cxnLst/>
              <a:rect l="l" t="t" r="r" b="b"/>
              <a:pathLst>
                <a:path w="87" h="147"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16219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16179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1614025" y="2330050"/>
              <a:ext cx="2175" cy="3675"/>
            </a:xfrm>
            <a:custGeom>
              <a:avLst/>
              <a:gdLst/>
              <a:ahLst/>
              <a:cxnLst/>
              <a:rect l="l" t="t" r="r" b="b"/>
              <a:pathLst>
                <a:path w="87" h="147" extrusionOk="0">
                  <a:moveTo>
                    <a:pt x="1" y="1"/>
                  </a:moveTo>
                  <a:lnTo>
                    <a:pt x="1"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16219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16179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1614025" y="2335625"/>
              <a:ext cx="2175" cy="3675"/>
            </a:xfrm>
            <a:custGeom>
              <a:avLst/>
              <a:gdLst/>
              <a:ahLst/>
              <a:cxnLst/>
              <a:rect l="l" t="t" r="r" b="b"/>
              <a:pathLst>
                <a:path w="87" h="147" extrusionOk="0">
                  <a:moveTo>
                    <a:pt x="1" y="1"/>
                  </a:moveTo>
                  <a:lnTo>
                    <a:pt x="1"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1605225"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16016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1597500"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1605225"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6016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1597500"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1605225"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16016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1597500"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16545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650925"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6468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6545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1650925"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16468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16545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1650925"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16468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6382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16342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16305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16382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16342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6305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6382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6342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6305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6219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6179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614025" y="2352150"/>
              <a:ext cx="2175" cy="3875"/>
            </a:xfrm>
            <a:custGeom>
              <a:avLst/>
              <a:gdLst/>
              <a:ahLst/>
              <a:cxnLst/>
              <a:rect l="l" t="t" r="r" b="b"/>
              <a:pathLst>
                <a:path w="87" h="155" extrusionOk="0">
                  <a:moveTo>
                    <a:pt x="1" y="0"/>
                  </a:moveTo>
                  <a:lnTo>
                    <a:pt x="1"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16219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16179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1614025" y="2358150"/>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16219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16179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614025" y="2363725"/>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1605225"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16016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1597500"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1605225"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16016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1597500"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1605225"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16016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97500"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592575" y="2310950"/>
              <a:ext cx="77250" cy="4325"/>
            </a:xfrm>
            <a:custGeom>
              <a:avLst/>
              <a:gdLst/>
              <a:ahLst/>
              <a:cxnLst/>
              <a:rect l="l" t="t" r="r" b="b"/>
              <a:pathLst>
                <a:path w="3090" h="173" extrusionOk="0">
                  <a:moveTo>
                    <a:pt x="1" y="1"/>
                  </a:moveTo>
                  <a:lnTo>
                    <a:pt x="1" y="173"/>
                  </a:lnTo>
                  <a:lnTo>
                    <a:pt x="3089" y="173"/>
                  </a:lnTo>
                  <a:lnTo>
                    <a:pt x="308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541750" y="2379175"/>
              <a:ext cx="1300" cy="60925"/>
            </a:xfrm>
            <a:custGeom>
              <a:avLst/>
              <a:gdLst/>
              <a:ahLst/>
              <a:cxnLst/>
              <a:rect l="l" t="t" r="r" b="b"/>
              <a:pathLst>
                <a:path w="52" h="2437" extrusionOk="0">
                  <a:moveTo>
                    <a:pt x="0" y="0"/>
                  </a:moveTo>
                  <a:lnTo>
                    <a:pt x="0" y="2437"/>
                  </a:lnTo>
                  <a:lnTo>
                    <a:pt x="52" y="2437"/>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1553125" y="2379175"/>
              <a:ext cx="1300" cy="60925"/>
            </a:xfrm>
            <a:custGeom>
              <a:avLst/>
              <a:gdLst/>
              <a:ahLst/>
              <a:cxnLst/>
              <a:rect l="l" t="t" r="r" b="b"/>
              <a:pathLst>
                <a:path w="52" h="2437" extrusionOk="0">
                  <a:moveTo>
                    <a:pt x="0" y="0"/>
                  </a:moveTo>
                  <a:lnTo>
                    <a:pt x="0" y="2437"/>
                  </a:lnTo>
                  <a:lnTo>
                    <a:pt x="51" y="2437"/>
                  </a:lnTo>
                  <a:lnTo>
                    <a:pt x="5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1542400" y="2385400"/>
              <a:ext cx="11175" cy="1525"/>
            </a:xfrm>
            <a:custGeom>
              <a:avLst/>
              <a:gdLst/>
              <a:ahLst/>
              <a:cxnLst/>
              <a:rect l="l" t="t" r="r" b="b"/>
              <a:pathLst>
                <a:path w="447" h="61" extrusionOk="0">
                  <a:moveTo>
                    <a:pt x="0" y="0"/>
                  </a:moveTo>
                  <a:lnTo>
                    <a:pt x="0" y="60"/>
                  </a:lnTo>
                  <a:lnTo>
                    <a:pt x="446" y="60"/>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42400" y="239160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542400" y="239782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542400" y="2403825"/>
              <a:ext cx="11175" cy="1550"/>
            </a:xfrm>
            <a:custGeom>
              <a:avLst/>
              <a:gdLst/>
              <a:ahLst/>
              <a:cxnLst/>
              <a:rect l="l" t="t" r="r" b="b"/>
              <a:pathLst>
                <a:path w="447" h="62" extrusionOk="0">
                  <a:moveTo>
                    <a:pt x="0" y="1"/>
                  </a:moveTo>
                  <a:lnTo>
                    <a:pt x="0" y="61"/>
                  </a:lnTo>
                  <a:lnTo>
                    <a:pt x="446" y="61"/>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1542400" y="241005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1542400" y="241627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542400" y="2422500"/>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542400" y="2428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542400" y="2434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566200" y="2386900"/>
              <a:ext cx="5375" cy="163675"/>
            </a:xfrm>
            <a:custGeom>
              <a:avLst/>
              <a:gdLst/>
              <a:ahLst/>
              <a:cxnLst/>
              <a:rect l="l" t="t" r="r" b="b"/>
              <a:pathLst>
                <a:path w="215" h="6547" extrusionOk="0">
                  <a:moveTo>
                    <a:pt x="0" y="0"/>
                  </a:moveTo>
                  <a:lnTo>
                    <a:pt x="0" y="6546"/>
                  </a:lnTo>
                  <a:lnTo>
                    <a:pt x="215" y="6546"/>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535300"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545400" y="2398050"/>
              <a:ext cx="2800" cy="42275"/>
            </a:xfrm>
            <a:custGeom>
              <a:avLst/>
              <a:gdLst/>
              <a:ahLst/>
              <a:cxnLst/>
              <a:rect l="l" t="t" r="r" b="b"/>
              <a:pathLst>
                <a:path w="112" h="1691" extrusionOk="0">
                  <a:moveTo>
                    <a:pt x="0" y="0"/>
                  </a:moveTo>
                  <a:lnTo>
                    <a:pt x="0"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555675"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5895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5792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599650" y="2397825"/>
              <a:ext cx="2825" cy="42275"/>
            </a:xfrm>
            <a:custGeom>
              <a:avLst/>
              <a:gdLst/>
              <a:ahLst/>
              <a:cxnLst/>
              <a:rect l="l" t="t" r="r" b="b"/>
              <a:pathLst>
                <a:path w="113" h="1691" extrusionOk="0">
                  <a:moveTo>
                    <a:pt x="1" y="1"/>
                  </a:moveTo>
                  <a:lnTo>
                    <a:pt x="1" y="1691"/>
                  </a:lnTo>
                  <a:lnTo>
                    <a:pt x="112" y="1691"/>
                  </a:lnTo>
                  <a:lnTo>
                    <a:pt x="11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4514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443075" y="2060000"/>
              <a:ext cx="18250" cy="81325"/>
            </a:xfrm>
            <a:custGeom>
              <a:avLst/>
              <a:gdLst/>
              <a:ahLst/>
              <a:cxnLst/>
              <a:rect l="l" t="t" r="r" b="b"/>
              <a:pathLst>
                <a:path w="730" h="3253" extrusionOk="0">
                  <a:moveTo>
                    <a:pt x="1" y="1"/>
                  </a:moveTo>
                  <a:lnTo>
                    <a:pt x="1" y="3252"/>
                  </a:lnTo>
                  <a:lnTo>
                    <a:pt x="86" y="3252"/>
                  </a:lnTo>
                  <a:lnTo>
                    <a:pt x="86"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443300" y="20602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443300" y="2076100"/>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443300" y="2091975"/>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443300" y="2107625"/>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451450" y="20604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451450" y="20763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451450" y="20921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2"/>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451450" y="2107850"/>
              <a:ext cx="9675" cy="17375"/>
            </a:xfrm>
            <a:custGeom>
              <a:avLst/>
              <a:gdLst/>
              <a:ahLst/>
              <a:cxnLst/>
              <a:rect l="l" t="t" r="r" b="b"/>
              <a:pathLst>
                <a:path w="387" h="695"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4593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4514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4430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443300" y="2139375"/>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443300" y="2155250"/>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443300" y="2170900"/>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443300" y="218677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1451450" y="21395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1451450" y="2155250"/>
              <a:ext cx="9675" cy="17400"/>
            </a:xfrm>
            <a:custGeom>
              <a:avLst/>
              <a:gdLst/>
              <a:ahLst/>
              <a:cxnLst/>
              <a:rect l="l" t="t" r="r" b="b"/>
              <a:pathLst>
                <a:path w="387" h="696" extrusionOk="0">
                  <a:moveTo>
                    <a:pt x="52" y="0"/>
                  </a:moveTo>
                  <a:lnTo>
                    <a:pt x="0" y="60"/>
                  </a:lnTo>
                  <a:lnTo>
                    <a:pt x="301" y="352"/>
                  </a:lnTo>
                  <a:lnTo>
                    <a:pt x="9" y="644"/>
                  </a:lnTo>
                  <a:lnTo>
                    <a:pt x="60" y="695"/>
                  </a:lnTo>
                  <a:lnTo>
                    <a:pt x="378" y="378"/>
                  </a:lnTo>
                  <a:cubicBezTo>
                    <a:pt x="386" y="369"/>
                    <a:pt x="386" y="360"/>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1451450" y="2171125"/>
              <a:ext cx="9675" cy="17375"/>
            </a:xfrm>
            <a:custGeom>
              <a:avLst/>
              <a:gdLst/>
              <a:ahLst/>
              <a:cxnLst/>
              <a:rect l="l" t="t" r="r" b="b"/>
              <a:pathLst>
                <a:path w="387" h="695" extrusionOk="0">
                  <a:moveTo>
                    <a:pt x="52" y="0"/>
                  </a:moveTo>
                  <a:lnTo>
                    <a:pt x="0" y="60"/>
                  </a:lnTo>
                  <a:lnTo>
                    <a:pt x="301" y="352"/>
                  </a:lnTo>
                  <a:lnTo>
                    <a:pt x="9" y="635"/>
                  </a:lnTo>
                  <a:lnTo>
                    <a:pt x="60" y="695"/>
                  </a:lnTo>
                  <a:lnTo>
                    <a:pt x="378" y="386"/>
                  </a:lnTo>
                  <a:cubicBezTo>
                    <a:pt x="386" y="378"/>
                    <a:pt x="386" y="369"/>
                    <a:pt x="386" y="360"/>
                  </a:cubicBezTo>
                  <a:cubicBezTo>
                    <a:pt x="386" y="352"/>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1451450" y="21869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14593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4514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14430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443300" y="21865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1443300" y="220242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451450" y="218677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451450" y="220265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4593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14514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4430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443300" y="2233950"/>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443300" y="22498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443300" y="2265700"/>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1451450" y="22341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1451450" y="22500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1451450" y="2265925"/>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14593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14514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4430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443300" y="2297225"/>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443300" y="231310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443300" y="232897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451450" y="2297225"/>
              <a:ext cx="9675" cy="17400"/>
            </a:xfrm>
            <a:custGeom>
              <a:avLst/>
              <a:gdLst/>
              <a:ahLst/>
              <a:cxnLst/>
              <a:rect l="l" t="t" r="r" b="b"/>
              <a:pathLst>
                <a:path w="387" h="696" extrusionOk="0">
                  <a:moveTo>
                    <a:pt x="52" y="1"/>
                  </a:moveTo>
                  <a:lnTo>
                    <a:pt x="0" y="61"/>
                  </a:lnTo>
                  <a:lnTo>
                    <a:pt x="301" y="353"/>
                  </a:lnTo>
                  <a:lnTo>
                    <a:pt x="9" y="644"/>
                  </a:lnTo>
                  <a:lnTo>
                    <a:pt x="60" y="696"/>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451450" y="231332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451450" y="232920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4593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4514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4430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443300" y="2360300"/>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451450" y="23605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6"/>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4593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4514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4430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443300" y="2391825"/>
              <a:ext cx="9675" cy="17625"/>
            </a:xfrm>
            <a:custGeom>
              <a:avLst/>
              <a:gdLst/>
              <a:ahLst/>
              <a:cxnLst/>
              <a:rect l="l" t="t" r="r" b="b"/>
              <a:pathLst>
                <a:path w="387" h="705" extrusionOk="0">
                  <a:moveTo>
                    <a:pt x="335" y="1"/>
                  </a:moveTo>
                  <a:lnTo>
                    <a:pt x="17" y="327"/>
                  </a:lnTo>
                  <a:cubicBezTo>
                    <a:pt x="0" y="335"/>
                    <a:pt x="0" y="344"/>
                    <a:pt x="0" y="361"/>
                  </a:cubicBezTo>
                  <a:cubicBezTo>
                    <a:pt x="0" y="369"/>
                    <a:pt x="0" y="378"/>
                    <a:pt x="17"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443300" y="24077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443300" y="2423575"/>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443300" y="2439450"/>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451450" y="2392050"/>
              <a:ext cx="9675" cy="17400"/>
            </a:xfrm>
            <a:custGeom>
              <a:avLst/>
              <a:gdLst/>
              <a:ahLst/>
              <a:cxnLst/>
              <a:rect l="l" t="t" r="r" b="b"/>
              <a:pathLst>
                <a:path w="387" h="696"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451450" y="2407925"/>
              <a:ext cx="9675" cy="17175"/>
            </a:xfrm>
            <a:custGeom>
              <a:avLst/>
              <a:gdLst/>
              <a:ahLst/>
              <a:cxnLst/>
              <a:rect l="l" t="t" r="r" b="b"/>
              <a:pathLst>
                <a:path w="387" h="687" extrusionOk="0">
                  <a:moveTo>
                    <a:pt x="52" y="0"/>
                  </a:moveTo>
                  <a:lnTo>
                    <a:pt x="0" y="60"/>
                  </a:lnTo>
                  <a:lnTo>
                    <a:pt x="301" y="343"/>
                  </a:lnTo>
                  <a:lnTo>
                    <a:pt x="9" y="635"/>
                  </a:lnTo>
                  <a:lnTo>
                    <a:pt x="60" y="686"/>
                  </a:lnTo>
                  <a:lnTo>
                    <a:pt x="378" y="386"/>
                  </a:lnTo>
                  <a:cubicBezTo>
                    <a:pt x="386" y="378"/>
                    <a:pt x="386" y="369"/>
                    <a:pt x="386" y="352"/>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451450" y="2424000"/>
              <a:ext cx="9675" cy="16975"/>
            </a:xfrm>
            <a:custGeom>
              <a:avLst/>
              <a:gdLst/>
              <a:ahLst/>
              <a:cxnLst/>
              <a:rect l="l" t="t" r="r" b="b"/>
              <a:pathLst>
                <a:path w="387" h="679" extrusionOk="0">
                  <a:moveTo>
                    <a:pt x="52" y="0"/>
                  </a:moveTo>
                  <a:lnTo>
                    <a:pt x="0" y="61"/>
                  </a:lnTo>
                  <a:lnTo>
                    <a:pt x="301" y="344"/>
                  </a:lnTo>
                  <a:lnTo>
                    <a:pt x="9" y="627"/>
                  </a:lnTo>
                  <a:lnTo>
                    <a:pt x="60" y="678"/>
                  </a:lnTo>
                  <a:lnTo>
                    <a:pt x="378" y="387"/>
                  </a:lnTo>
                  <a:cubicBezTo>
                    <a:pt x="386" y="378"/>
                    <a:pt x="386" y="369"/>
                    <a:pt x="386" y="352"/>
                  </a:cubicBezTo>
                  <a:cubicBezTo>
                    <a:pt x="386" y="344"/>
                    <a:pt x="386" y="335"/>
                    <a:pt x="378"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451450" y="2439450"/>
              <a:ext cx="9675" cy="17400"/>
            </a:xfrm>
            <a:custGeom>
              <a:avLst/>
              <a:gdLst/>
              <a:ahLst/>
              <a:cxnLst/>
              <a:rect l="l" t="t" r="r" b="b"/>
              <a:pathLst>
                <a:path w="387" h="696" extrusionOk="0">
                  <a:moveTo>
                    <a:pt x="52" y="0"/>
                  </a:moveTo>
                  <a:lnTo>
                    <a:pt x="0" y="69"/>
                  </a:lnTo>
                  <a:lnTo>
                    <a:pt x="301" y="361"/>
                  </a:lnTo>
                  <a:lnTo>
                    <a:pt x="9" y="644"/>
                  </a:lnTo>
                  <a:lnTo>
                    <a:pt x="60" y="695"/>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4593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4514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4430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443300" y="2439025"/>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443300" y="2454875"/>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443300" y="24707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443300" y="2486625"/>
              <a:ext cx="9675" cy="17400"/>
            </a:xfrm>
            <a:custGeom>
              <a:avLst/>
              <a:gdLst/>
              <a:ahLst/>
              <a:cxnLst/>
              <a:rect l="l" t="t" r="r" b="b"/>
              <a:pathLst>
                <a:path w="387" h="696" extrusionOk="0">
                  <a:moveTo>
                    <a:pt x="335" y="1"/>
                  </a:moveTo>
                  <a:lnTo>
                    <a:pt x="17" y="318"/>
                  </a:lnTo>
                  <a:cubicBezTo>
                    <a:pt x="0" y="327"/>
                    <a:pt x="0" y="344"/>
                    <a:pt x="0" y="353"/>
                  </a:cubicBezTo>
                  <a:cubicBezTo>
                    <a:pt x="0" y="361"/>
                    <a:pt x="0" y="370"/>
                    <a:pt x="17"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451450" y="2439450"/>
              <a:ext cx="9675" cy="17175"/>
            </a:xfrm>
            <a:custGeom>
              <a:avLst/>
              <a:gdLst/>
              <a:ahLst/>
              <a:cxnLst/>
              <a:rect l="l" t="t" r="r" b="b"/>
              <a:pathLst>
                <a:path w="387" h="687" extrusionOk="0">
                  <a:moveTo>
                    <a:pt x="52" y="0"/>
                  </a:moveTo>
                  <a:lnTo>
                    <a:pt x="0" y="52"/>
                  </a:lnTo>
                  <a:lnTo>
                    <a:pt x="301" y="343"/>
                  </a:lnTo>
                  <a:lnTo>
                    <a:pt x="9" y="627"/>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451450" y="2455100"/>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451450" y="24709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451450" y="24868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14514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1443075" y="2500150"/>
              <a:ext cx="18250" cy="51500"/>
            </a:xfrm>
            <a:custGeom>
              <a:avLst/>
              <a:gdLst/>
              <a:ahLst/>
              <a:cxnLst/>
              <a:rect l="l" t="t" r="r" b="b"/>
              <a:pathLst>
                <a:path w="730" h="2060" extrusionOk="0">
                  <a:moveTo>
                    <a:pt x="1" y="0"/>
                  </a:moveTo>
                  <a:lnTo>
                    <a:pt x="1" y="2059"/>
                  </a:lnTo>
                  <a:lnTo>
                    <a:pt x="730" y="2059"/>
                  </a:lnTo>
                  <a:lnTo>
                    <a:pt x="730" y="0"/>
                  </a:lnTo>
                  <a:lnTo>
                    <a:pt x="653" y="0"/>
                  </a:lnTo>
                  <a:lnTo>
                    <a:pt x="653" y="1974"/>
                  </a:lnTo>
                  <a:lnTo>
                    <a:pt x="86" y="1974"/>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1443300" y="2518150"/>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1443300" y="25340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1451450" y="2518375"/>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1451450" y="2534250"/>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14840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1476100" y="2060000"/>
              <a:ext cx="18275" cy="81325"/>
            </a:xfrm>
            <a:custGeom>
              <a:avLst/>
              <a:gdLst/>
              <a:ahLst/>
              <a:cxnLst/>
              <a:rect l="l" t="t" r="r" b="b"/>
              <a:pathLst>
                <a:path w="731" h="3253" extrusionOk="0">
                  <a:moveTo>
                    <a:pt x="1" y="1"/>
                  </a:moveTo>
                  <a:lnTo>
                    <a:pt x="1" y="3252"/>
                  </a:lnTo>
                  <a:lnTo>
                    <a:pt x="87" y="3252"/>
                  </a:lnTo>
                  <a:lnTo>
                    <a:pt x="87"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14763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4763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4763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4763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1484475" y="20604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1484475" y="207630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1484475" y="20921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1484475" y="2107850"/>
              <a:ext cx="9675" cy="17375"/>
            </a:xfrm>
            <a:custGeom>
              <a:avLst/>
              <a:gdLst/>
              <a:ahLst/>
              <a:cxnLst/>
              <a:rect l="l" t="t" r="r" b="b"/>
              <a:pathLst>
                <a:path w="387" h="695"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14924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14840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476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14763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14763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14763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14763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1484475" y="21395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1484475" y="215545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1484475" y="2171125"/>
              <a:ext cx="9675" cy="17375"/>
            </a:xfrm>
            <a:custGeom>
              <a:avLst/>
              <a:gdLst/>
              <a:ahLst/>
              <a:cxnLst/>
              <a:rect l="l" t="t" r="r" b="b"/>
              <a:pathLst>
                <a:path w="387" h="695" extrusionOk="0">
                  <a:moveTo>
                    <a:pt x="52" y="0"/>
                  </a:moveTo>
                  <a:lnTo>
                    <a:pt x="1" y="60"/>
                  </a:lnTo>
                  <a:lnTo>
                    <a:pt x="301" y="352"/>
                  </a:lnTo>
                  <a:lnTo>
                    <a:pt x="9" y="635"/>
                  </a:lnTo>
                  <a:lnTo>
                    <a:pt x="61" y="695"/>
                  </a:lnTo>
                  <a:lnTo>
                    <a:pt x="369" y="386"/>
                  </a:lnTo>
                  <a:cubicBezTo>
                    <a:pt x="387" y="378"/>
                    <a:pt x="387" y="369"/>
                    <a:pt x="387" y="360"/>
                  </a:cubicBezTo>
                  <a:cubicBezTo>
                    <a:pt x="387" y="352"/>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1484475" y="21869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14924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14840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1476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14763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14763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1484475" y="218677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1484475" y="220265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14924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14840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1476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14763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14763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14763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1484475" y="22341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1484475" y="2250050"/>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1484475" y="2265925"/>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14924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14840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1476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14763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14763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14763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1484475" y="22974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1484475" y="231332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1484475" y="232920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14924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14840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1476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14763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1484475" y="2360725"/>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14924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14840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1476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14763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14763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14763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14763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1484475" y="2392050"/>
              <a:ext cx="9675" cy="17400"/>
            </a:xfrm>
            <a:custGeom>
              <a:avLst/>
              <a:gdLst/>
              <a:ahLst/>
              <a:cxnLst/>
              <a:rect l="l" t="t" r="r" b="b"/>
              <a:pathLst>
                <a:path w="387" h="696"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484475" y="2407925"/>
              <a:ext cx="9675" cy="17175"/>
            </a:xfrm>
            <a:custGeom>
              <a:avLst/>
              <a:gdLst/>
              <a:ahLst/>
              <a:cxnLst/>
              <a:rect l="l" t="t" r="r" b="b"/>
              <a:pathLst>
                <a:path w="387" h="687" extrusionOk="0">
                  <a:moveTo>
                    <a:pt x="52" y="0"/>
                  </a:moveTo>
                  <a:lnTo>
                    <a:pt x="1" y="60"/>
                  </a:lnTo>
                  <a:lnTo>
                    <a:pt x="301" y="343"/>
                  </a:lnTo>
                  <a:lnTo>
                    <a:pt x="9" y="635"/>
                  </a:lnTo>
                  <a:lnTo>
                    <a:pt x="61" y="686"/>
                  </a:lnTo>
                  <a:lnTo>
                    <a:pt x="369" y="386"/>
                  </a:lnTo>
                  <a:cubicBezTo>
                    <a:pt x="387" y="378"/>
                    <a:pt x="387" y="369"/>
                    <a:pt x="387" y="352"/>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1484475" y="2424000"/>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1484475" y="2439875"/>
              <a:ext cx="9675" cy="16975"/>
            </a:xfrm>
            <a:custGeom>
              <a:avLst/>
              <a:gdLst/>
              <a:ahLst/>
              <a:cxnLst/>
              <a:rect l="l" t="t" r="r" b="b"/>
              <a:pathLst>
                <a:path w="387" h="679" extrusionOk="0">
                  <a:moveTo>
                    <a:pt x="52" y="0"/>
                  </a:moveTo>
                  <a:lnTo>
                    <a:pt x="1" y="52"/>
                  </a:lnTo>
                  <a:lnTo>
                    <a:pt x="301" y="344"/>
                  </a:lnTo>
                  <a:lnTo>
                    <a:pt x="9" y="627"/>
                  </a:lnTo>
                  <a:lnTo>
                    <a:pt x="61" y="678"/>
                  </a:lnTo>
                  <a:lnTo>
                    <a:pt x="369" y="386"/>
                  </a:lnTo>
                  <a:cubicBezTo>
                    <a:pt x="387" y="378"/>
                    <a:pt x="387" y="361"/>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14924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14840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1476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p:nvPr/>
          </p:nvSpPr>
          <p:spPr>
            <a:xfrm>
              <a:off x="14763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14763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14763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14763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1484475" y="2439225"/>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1484475" y="2455100"/>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1484475" y="24709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1484475" y="2487050"/>
              <a:ext cx="9675" cy="16975"/>
            </a:xfrm>
            <a:custGeom>
              <a:avLst/>
              <a:gdLst/>
              <a:ahLst/>
              <a:cxnLst/>
              <a:rect l="l" t="t" r="r" b="b"/>
              <a:pathLst>
                <a:path w="387" h="679" extrusionOk="0">
                  <a:moveTo>
                    <a:pt x="52" y="1"/>
                  </a:moveTo>
                  <a:lnTo>
                    <a:pt x="1" y="52"/>
                  </a:lnTo>
                  <a:lnTo>
                    <a:pt x="301" y="344"/>
                  </a:lnTo>
                  <a:lnTo>
                    <a:pt x="9" y="627"/>
                  </a:lnTo>
                  <a:lnTo>
                    <a:pt x="61" y="679"/>
                  </a:lnTo>
                  <a:lnTo>
                    <a:pt x="369" y="387"/>
                  </a:lnTo>
                  <a:cubicBezTo>
                    <a:pt x="387" y="378"/>
                    <a:pt x="387" y="361"/>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14840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1476100" y="2500150"/>
              <a:ext cx="18275" cy="51500"/>
            </a:xfrm>
            <a:custGeom>
              <a:avLst/>
              <a:gdLst/>
              <a:ahLst/>
              <a:cxnLst/>
              <a:rect l="l" t="t" r="r" b="b"/>
              <a:pathLst>
                <a:path w="731" h="2060" extrusionOk="0">
                  <a:moveTo>
                    <a:pt x="1" y="0"/>
                  </a:moveTo>
                  <a:lnTo>
                    <a:pt x="1" y="2059"/>
                  </a:lnTo>
                  <a:lnTo>
                    <a:pt x="730" y="2059"/>
                  </a:lnTo>
                  <a:lnTo>
                    <a:pt x="730" y="0"/>
                  </a:lnTo>
                  <a:lnTo>
                    <a:pt x="653" y="0"/>
                  </a:lnTo>
                  <a:lnTo>
                    <a:pt x="653" y="1974"/>
                  </a:lnTo>
                  <a:lnTo>
                    <a:pt x="87" y="1974"/>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14763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14763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1484475" y="2518375"/>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1484475" y="25342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686950" y="2061075"/>
              <a:ext cx="2175" cy="80250"/>
            </a:xfrm>
            <a:custGeom>
              <a:avLst/>
              <a:gdLst/>
              <a:ahLst/>
              <a:cxnLst/>
              <a:rect l="l" t="t" r="r" b="b"/>
              <a:pathLst>
                <a:path w="87" h="3210" extrusionOk="0">
                  <a:moveTo>
                    <a:pt x="1" y="1"/>
                  </a:moveTo>
                  <a:lnTo>
                    <a:pt x="1" y="3209"/>
                  </a:lnTo>
                  <a:lnTo>
                    <a:pt x="87" y="320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1679025" y="2060000"/>
              <a:ext cx="18025" cy="81325"/>
            </a:xfrm>
            <a:custGeom>
              <a:avLst/>
              <a:gdLst/>
              <a:ahLst/>
              <a:cxnLst/>
              <a:rect l="l" t="t" r="r" b="b"/>
              <a:pathLst>
                <a:path w="721" h="3253" extrusionOk="0">
                  <a:moveTo>
                    <a:pt x="0" y="1"/>
                  </a:moveTo>
                  <a:lnTo>
                    <a:pt x="0" y="3252"/>
                  </a:lnTo>
                  <a:lnTo>
                    <a:pt x="77" y="3252"/>
                  </a:lnTo>
                  <a:lnTo>
                    <a:pt x="77" y="87"/>
                  </a:lnTo>
                  <a:lnTo>
                    <a:pt x="644" y="87"/>
                  </a:lnTo>
                  <a:lnTo>
                    <a:pt x="644" y="3252"/>
                  </a:lnTo>
                  <a:lnTo>
                    <a:pt x="721" y="3252"/>
                  </a:lnTo>
                  <a:lnTo>
                    <a:pt x="72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1686950" y="20604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1686950" y="20763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1686950" y="20921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1686950" y="2107850"/>
              <a:ext cx="9675" cy="17375"/>
            </a:xfrm>
            <a:custGeom>
              <a:avLst/>
              <a:gdLst/>
              <a:ahLst/>
              <a:cxnLst/>
              <a:rect l="l" t="t" r="r" b="b"/>
              <a:pathLst>
                <a:path w="387" h="695"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16790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6790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6790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16790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167902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68695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1695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1686950" y="21395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1686950" y="215545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686950" y="2171125"/>
              <a:ext cx="9675" cy="17375"/>
            </a:xfrm>
            <a:custGeom>
              <a:avLst/>
              <a:gdLst/>
              <a:ahLst/>
              <a:cxnLst/>
              <a:rect l="l" t="t" r="r" b="b"/>
              <a:pathLst>
                <a:path w="387" h="695" extrusionOk="0">
                  <a:moveTo>
                    <a:pt x="61" y="0"/>
                  </a:moveTo>
                  <a:lnTo>
                    <a:pt x="1" y="60"/>
                  </a:lnTo>
                  <a:lnTo>
                    <a:pt x="301" y="352"/>
                  </a:lnTo>
                  <a:lnTo>
                    <a:pt x="18" y="635"/>
                  </a:lnTo>
                  <a:lnTo>
                    <a:pt x="69" y="695"/>
                  </a:lnTo>
                  <a:lnTo>
                    <a:pt x="378" y="386"/>
                  </a:lnTo>
                  <a:cubicBezTo>
                    <a:pt x="387" y="378"/>
                    <a:pt x="387" y="369"/>
                    <a:pt x="387" y="360"/>
                  </a:cubicBezTo>
                  <a:cubicBezTo>
                    <a:pt x="387" y="352"/>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1686950" y="21869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6790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6790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6790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16790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167902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168695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1695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1686950" y="218677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1686950" y="220265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16790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16790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67902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68695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1695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1686950" y="22341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686950" y="22500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686950" y="2265925"/>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16790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16790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16790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167902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68695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695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1686950" y="22974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1686950" y="231332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1686950" y="232920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16790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16790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16790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167902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168695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1695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1686950" y="23605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6"/>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16790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167902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168695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1695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1686950" y="2392050"/>
              <a:ext cx="9675" cy="17400"/>
            </a:xfrm>
            <a:custGeom>
              <a:avLst/>
              <a:gdLst/>
              <a:ahLst/>
              <a:cxnLst/>
              <a:rect l="l" t="t" r="r" b="b"/>
              <a:pathLst>
                <a:path w="387" h="696"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1686950" y="2407925"/>
              <a:ext cx="9675" cy="17175"/>
            </a:xfrm>
            <a:custGeom>
              <a:avLst/>
              <a:gdLst/>
              <a:ahLst/>
              <a:cxnLst/>
              <a:rect l="l" t="t" r="r" b="b"/>
              <a:pathLst>
                <a:path w="387" h="687" extrusionOk="0">
                  <a:moveTo>
                    <a:pt x="61" y="0"/>
                  </a:moveTo>
                  <a:lnTo>
                    <a:pt x="1" y="60"/>
                  </a:lnTo>
                  <a:lnTo>
                    <a:pt x="301" y="343"/>
                  </a:lnTo>
                  <a:lnTo>
                    <a:pt x="18" y="635"/>
                  </a:lnTo>
                  <a:lnTo>
                    <a:pt x="69" y="686"/>
                  </a:lnTo>
                  <a:lnTo>
                    <a:pt x="378" y="386"/>
                  </a:lnTo>
                  <a:cubicBezTo>
                    <a:pt x="387" y="378"/>
                    <a:pt x="387" y="369"/>
                    <a:pt x="387" y="352"/>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1686950" y="2424000"/>
              <a:ext cx="9675" cy="16975"/>
            </a:xfrm>
            <a:custGeom>
              <a:avLst/>
              <a:gdLst/>
              <a:ahLst/>
              <a:cxnLst/>
              <a:rect l="l" t="t" r="r" b="b"/>
              <a:pathLst>
                <a:path w="387" h="679" extrusionOk="0">
                  <a:moveTo>
                    <a:pt x="61" y="0"/>
                  </a:moveTo>
                  <a:lnTo>
                    <a:pt x="1" y="61"/>
                  </a:lnTo>
                  <a:lnTo>
                    <a:pt x="301" y="344"/>
                  </a:lnTo>
                  <a:lnTo>
                    <a:pt x="18" y="627"/>
                  </a:lnTo>
                  <a:lnTo>
                    <a:pt x="69" y="678"/>
                  </a:lnTo>
                  <a:lnTo>
                    <a:pt x="378" y="387"/>
                  </a:lnTo>
                  <a:cubicBezTo>
                    <a:pt x="387" y="378"/>
                    <a:pt x="387" y="369"/>
                    <a:pt x="387" y="352"/>
                  </a:cubicBezTo>
                  <a:cubicBezTo>
                    <a:pt x="387" y="344"/>
                    <a:pt x="387" y="335"/>
                    <a:pt x="378" y="327"/>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1686950" y="2439875"/>
              <a:ext cx="9675" cy="16975"/>
            </a:xfrm>
            <a:custGeom>
              <a:avLst/>
              <a:gdLst/>
              <a:ahLst/>
              <a:cxnLst/>
              <a:rect l="l" t="t" r="r" b="b"/>
              <a:pathLst>
                <a:path w="387" h="679" extrusionOk="0">
                  <a:moveTo>
                    <a:pt x="61" y="0"/>
                  </a:moveTo>
                  <a:lnTo>
                    <a:pt x="1" y="52"/>
                  </a:lnTo>
                  <a:lnTo>
                    <a:pt x="301" y="344"/>
                  </a:lnTo>
                  <a:lnTo>
                    <a:pt x="18" y="627"/>
                  </a:lnTo>
                  <a:lnTo>
                    <a:pt x="69" y="678"/>
                  </a:lnTo>
                  <a:lnTo>
                    <a:pt x="378" y="386"/>
                  </a:lnTo>
                  <a:cubicBezTo>
                    <a:pt x="387" y="378"/>
                    <a:pt x="387" y="361"/>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16790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16790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16790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16790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167902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168695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1695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1686950" y="2439225"/>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1686950" y="2455100"/>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1686950" y="24709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1686950" y="24868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16790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16790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16790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16790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1686950" y="2500150"/>
              <a:ext cx="2175" cy="50425"/>
            </a:xfrm>
            <a:custGeom>
              <a:avLst/>
              <a:gdLst/>
              <a:ahLst/>
              <a:cxnLst/>
              <a:rect l="l" t="t" r="r" b="b"/>
              <a:pathLst>
                <a:path w="87" h="2017" extrusionOk="0">
                  <a:moveTo>
                    <a:pt x="1" y="0"/>
                  </a:moveTo>
                  <a:lnTo>
                    <a:pt x="1" y="2016"/>
                  </a:lnTo>
                  <a:lnTo>
                    <a:pt x="87" y="201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1"/>
            <p:cNvSpPr/>
            <p:nvPr/>
          </p:nvSpPr>
          <p:spPr>
            <a:xfrm>
              <a:off x="1679025" y="2500150"/>
              <a:ext cx="18025" cy="51500"/>
            </a:xfrm>
            <a:custGeom>
              <a:avLst/>
              <a:gdLst/>
              <a:ahLst/>
              <a:cxnLst/>
              <a:rect l="l" t="t" r="r" b="b"/>
              <a:pathLst>
                <a:path w="721" h="2060" extrusionOk="0">
                  <a:moveTo>
                    <a:pt x="0" y="0"/>
                  </a:moveTo>
                  <a:lnTo>
                    <a:pt x="0" y="2059"/>
                  </a:lnTo>
                  <a:lnTo>
                    <a:pt x="721" y="2059"/>
                  </a:lnTo>
                  <a:lnTo>
                    <a:pt x="721" y="0"/>
                  </a:lnTo>
                  <a:lnTo>
                    <a:pt x="644" y="0"/>
                  </a:lnTo>
                  <a:lnTo>
                    <a:pt x="644" y="1974"/>
                  </a:lnTo>
                  <a:lnTo>
                    <a:pt x="77" y="1974"/>
                  </a:lnTo>
                  <a:lnTo>
                    <a:pt x="7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1686950" y="2518375"/>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1686950" y="25342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16790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16790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1654150" y="2061075"/>
              <a:ext cx="2150" cy="80250"/>
            </a:xfrm>
            <a:custGeom>
              <a:avLst/>
              <a:gdLst/>
              <a:ahLst/>
              <a:cxnLst/>
              <a:rect l="l" t="t" r="r" b="b"/>
              <a:pathLst>
                <a:path w="86"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1645975" y="2060000"/>
              <a:ext cx="18275" cy="81325"/>
            </a:xfrm>
            <a:custGeom>
              <a:avLst/>
              <a:gdLst/>
              <a:ahLst/>
              <a:cxnLst/>
              <a:rect l="l" t="t" r="r" b="b"/>
              <a:pathLst>
                <a:path w="731" h="3253" extrusionOk="0">
                  <a:moveTo>
                    <a:pt x="1" y="1"/>
                  </a:moveTo>
                  <a:lnTo>
                    <a:pt x="1" y="3252"/>
                  </a:lnTo>
                  <a:lnTo>
                    <a:pt x="78" y="3252"/>
                  </a:lnTo>
                  <a:lnTo>
                    <a:pt x="78" y="87"/>
                  </a:lnTo>
                  <a:lnTo>
                    <a:pt x="644" y="87"/>
                  </a:lnTo>
                  <a:lnTo>
                    <a:pt x="644"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1654150" y="20604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1"/>
            <p:cNvSpPr/>
            <p:nvPr/>
          </p:nvSpPr>
          <p:spPr>
            <a:xfrm>
              <a:off x="1654150" y="20763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1"/>
            <p:cNvSpPr/>
            <p:nvPr/>
          </p:nvSpPr>
          <p:spPr>
            <a:xfrm>
              <a:off x="1654150" y="20921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1654150" y="2107850"/>
              <a:ext cx="9675" cy="17375"/>
            </a:xfrm>
            <a:custGeom>
              <a:avLst/>
              <a:gdLst/>
              <a:ahLst/>
              <a:cxnLst/>
              <a:rect l="l" t="t" r="r" b="b"/>
              <a:pathLst>
                <a:path w="387" h="695"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1645975" y="20602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1645975" y="2076100"/>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1645975" y="2091975"/>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1"/>
            <p:cNvSpPr/>
            <p:nvPr/>
          </p:nvSpPr>
          <p:spPr>
            <a:xfrm>
              <a:off x="1645975" y="2107625"/>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1"/>
            <p:cNvSpPr/>
            <p:nvPr/>
          </p:nvSpPr>
          <p:spPr>
            <a:xfrm>
              <a:off x="1645975"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1"/>
            <p:cNvSpPr/>
            <p:nvPr/>
          </p:nvSpPr>
          <p:spPr>
            <a:xfrm>
              <a:off x="1654150" y="2121350"/>
              <a:ext cx="2150" cy="83250"/>
            </a:xfrm>
            <a:custGeom>
              <a:avLst/>
              <a:gdLst/>
              <a:ahLst/>
              <a:cxnLst/>
              <a:rect l="l" t="t" r="r" b="b"/>
              <a:pathLst>
                <a:path w="86"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1"/>
            <p:cNvSpPr/>
            <p:nvPr/>
          </p:nvSpPr>
          <p:spPr>
            <a:xfrm>
              <a:off x="166207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1654150" y="21395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1654150" y="215545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1654150" y="2171125"/>
              <a:ext cx="9675" cy="17375"/>
            </a:xfrm>
            <a:custGeom>
              <a:avLst/>
              <a:gdLst/>
              <a:ahLst/>
              <a:cxnLst/>
              <a:rect l="l" t="t" r="r" b="b"/>
              <a:pathLst>
                <a:path w="387" h="695" extrusionOk="0">
                  <a:moveTo>
                    <a:pt x="51" y="0"/>
                  </a:moveTo>
                  <a:lnTo>
                    <a:pt x="0" y="60"/>
                  </a:lnTo>
                  <a:lnTo>
                    <a:pt x="300" y="352"/>
                  </a:lnTo>
                  <a:lnTo>
                    <a:pt x="9" y="635"/>
                  </a:lnTo>
                  <a:lnTo>
                    <a:pt x="60" y="695"/>
                  </a:lnTo>
                  <a:lnTo>
                    <a:pt x="369" y="386"/>
                  </a:lnTo>
                  <a:cubicBezTo>
                    <a:pt x="386" y="378"/>
                    <a:pt x="386" y="369"/>
                    <a:pt x="386" y="360"/>
                  </a:cubicBezTo>
                  <a:cubicBezTo>
                    <a:pt x="386" y="352"/>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1654150" y="21869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1645975" y="2139375"/>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1645975" y="2155250"/>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1"/>
            <p:cNvSpPr/>
            <p:nvPr/>
          </p:nvSpPr>
          <p:spPr>
            <a:xfrm>
              <a:off x="1645975" y="2170900"/>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1"/>
            <p:cNvSpPr/>
            <p:nvPr/>
          </p:nvSpPr>
          <p:spPr>
            <a:xfrm>
              <a:off x="1645975" y="218677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1645975"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1654150" y="218462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166207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1654150" y="218677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1654150" y="220265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1645975" y="21865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1645975" y="220242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1"/>
            <p:cNvSpPr/>
            <p:nvPr/>
          </p:nvSpPr>
          <p:spPr>
            <a:xfrm>
              <a:off x="1645975"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1654150" y="2215950"/>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166207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1654150" y="22341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1654150" y="22500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1654150" y="2265925"/>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1"/>
            <p:cNvSpPr/>
            <p:nvPr/>
          </p:nvSpPr>
          <p:spPr>
            <a:xfrm>
              <a:off x="1645975" y="2233950"/>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1"/>
            <p:cNvSpPr/>
            <p:nvPr/>
          </p:nvSpPr>
          <p:spPr>
            <a:xfrm>
              <a:off x="1645975" y="22498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1645975" y="2265700"/>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1"/>
            <p:cNvSpPr/>
            <p:nvPr/>
          </p:nvSpPr>
          <p:spPr>
            <a:xfrm>
              <a:off x="1645975"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1"/>
            <p:cNvSpPr/>
            <p:nvPr/>
          </p:nvSpPr>
          <p:spPr>
            <a:xfrm>
              <a:off x="1654150" y="2279225"/>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1"/>
            <p:cNvSpPr/>
            <p:nvPr/>
          </p:nvSpPr>
          <p:spPr>
            <a:xfrm>
              <a:off x="166207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1"/>
            <p:cNvSpPr/>
            <p:nvPr/>
          </p:nvSpPr>
          <p:spPr>
            <a:xfrm>
              <a:off x="1654150" y="22974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1"/>
            <p:cNvSpPr/>
            <p:nvPr/>
          </p:nvSpPr>
          <p:spPr>
            <a:xfrm>
              <a:off x="1654150" y="231332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1"/>
            <p:cNvSpPr/>
            <p:nvPr/>
          </p:nvSpPr>
          <p:spPr>
            <a:xfrm>
              <a:off x="1654150" y="232920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1"/>
            <p:cNvSpPr/>
            <p:nvPr/>
          </p:nvSpPr>
          <p:spPr>
            <a:xfrm>
              <a:off x="1645975" y="2297225"/>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1"/>
            <p:cNvSpPr/>
            <p:nvPr/>
          </p:nvSpPr>
          <p:spPr>
            <a:xfrm>
              <a:off x="1645975" y="231310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1"/>
            <p:cNvSpPr/>
            <p:nvPr/>
          </p:nvSpPr>
          <p:spPr>
            <a:xfrm>
              <a:off x="1645975" y="232897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87" y="652"/>
                  </a:lnTo>
                  <a:lnTo>
                    <a:pt x="104" y="369"/>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1"/>
            <p:cNvSpPr/>
            <p:nvPr/>
          </p:nvSpPr>
          <p:spPr>
            <a:xfrm>
              <a:off x="1645975"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1"/>
            <p:cNvSpPr/>
            <p:nvPr/>
          </p:nvSpPr>
          <p:spPr>
            <a:xfrm>
              <a:off x="1654150" y="234227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1"/>
            <p:cNvSpPr/>
            <p:nvPr/>
          </p:nvSpPr>
          <p:spPr>
            <a:xfrm>
              <a:off x="166207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1"/>
            <p:cNvSpPr/>
            <p:nvPr/>
          </p:nvSpPr>
          <p:spPr>
            <a:xfrm>
              <a:off x="1654150" y="23605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6"/>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1"/>
            <p:cNvSpPr/>
            <p:nvPr/>
          </p:nvSpPr>
          <p:spPr>
            <a:xfrm>
              <a:off x="1645975" y="2360300"/>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1"/>
            <p:cNvSpPr/>
            <p:nvPr/>
          </p:nvSpPr>
          <p:spPr>
            <a:xfrm>
              <a:off x="1645975"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1"/>
            <p:cNvSpPr/>
            <p:nvPr/>
          </p:nvSpPr>
          <p:spPr>
            <a:xfrm>
              <a:off x="1654150" y="2373800"/>
              <a:ext cx="2150" cy="83250"/>
            </a:xfrm>
            <a:custGeom>
              <a:avLst/>
              <a:gdLst/>
              <a:ahLst/>
              <a:cxnLst/>
              <a:rect l="l" t="t" r="r" b="b"/>
              <a:pathLst>
                <a:path w="86"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1"/>
            <p:cNvSpPr/>
            <p:nvPr/>
          </p:nvSpPr>
          <p:spPr>
            <a:xfrm>
              <a:off x="166207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1"/>
            <p:cNvSpPr/>
            <p:nvPr/>
          </p:nvSpPr>
          <p:spPr>
            <a:xfrm>
              <a:off x="1654150" y="2392050"/>
              <a:ext cx="9675" cy="17400"/>
            </a:xfrm>
            <a:custGeom>
              <a:avLst/>
              <a:gdLst/>
              <a:ahLst/>
              <a:cxnLst/>
              <a:rect l="l" t="t" r="r" b="b"/>
              <a:pathLst>
                <a:path w="387" h="696"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1"/>
            <p:cNvSpPr/>
            <p:nvPr/>
          </p:nvSpPr>
          <p:spPr>
            <a:xfrm>
              <a:off x="1654150" y="2407925"/>
              <a:ext cx="9675" cy="17175"/>
            </a:xfrm>
            <a:custGeom>
              <a:avLst/>
              <a:gdLst/>
              <a:ahLst/>
              <a:cxnLst/>
              <a:rect l="l" t="t" r="r" b="b"/>
              <a:pathLst>
                <a:path w="387" h="687" extrusionOk="0">
                  <a:moveTo>
                    <a:pt x="51" y="0"/>
                  </a:moveTo>
                  <a:lnTo>
                    <a:pt x="0" y="60"/>
                  </a:lnTo>
                  <a:lnTo>
                    <a:pt x="300" y="343"/>
                  </a:lnTo>
                  <a:lnTo>
                    <a:pt x="9" y="635"/>
                  </a:lnTo>
                  <a:lnTo>
                    <a:pt x="60" y="686"/>
                  </a:lnTo>
                  <a:lnTo>
                    <a:pt x="369" y="386"/>
                  </a:lnTo>
                  <a:cubicBezTo>
                    <a:pt x="386" y="378"/>
                    <a:pt x="386" y="369"/>
                    <a:pt x="386" y="352"/>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1"/>
            <p:cNvSpPr/>
            <p:nvPr/>
          </p:nvSpPr>
          <p:spPr>
            <a:xfrm>
              <a:off x="1654150" y="2424000"/>
              <a:ext cx="9675" cy="16975"/>
            </a:xfrm>
            <a:custGeom>
              <a:avLst/>
              <a:gdLst/>
              <a:ahLst/>
              <a:cxnLst/>
              <a:rect l="l" t="t" r="r" b="b"/>
              <a:pathLst>
                <a:path w="387" h="679" extrusionOk="0">
                  <a:moveTo>
                    <a:pt x="51" y="0"/>
                  </a:moveTo>
                  <a:lnTo>
                    <a:pt x="0" y="61"/>
                  </a:lnTo>
                  <a:lnTo>
                    <a:pt x="300" y="344"/>
                  </a:lnTo>
                  <a:lnTo>
                    <a:pt x="9" y="627"/>
                  </a:lnTo>
                  <a:lnTo>
                    <a:pt x="60" y="678"/>
                  </a:lnTo>
                  <a:lnTo>
                    <a:pt x="369" y="387"/>
                  </a:lnTo>
                  <a:cubicBezTo>
                    <a:pt x="386" y="378"/>
                    <a:pt x="386" y="369"/>
                    <a:pt x="386" y="352"/>
                  </a:cubicBezTo>
                  <a:cubicBezTo>
                    <a:pt x="386" y="344"/>
                    <a:pt x="386" y="335"/>
                    <a:pt x="369" y="327"/>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1"/>
            <p:cNvSpPr/>
            <p:nvPr/>
          </p:nvSpPr>
          <p:spPr>
            <a:xfrm>
              <a:off x="1654150" y="2439875"/>
              <a:ext cx="9675" cy="16975"/>
            </a:xfrm>
            <a:custGeom>
              <a:avLst/>
              <a:gdLst/>
              <a:ahLst/>
              <a:cxnLst/>
              <a:rect l="l" t="t" r="r" b="b"/>
              <a:pathLst>
                <a:path w="387" h="679" extrusionOk="0">
                  <a:moveTo>
                    <a:pt x="51" y="0"/>
                  </a:moveTo>
                  <a:lnTo>
                    <a:pt x="0" y="52"/>
                  </a:lnTo>
                  <a:lnTo>
                    <a:pt x="300" y="344"/>
                  </a:lnTo>
                  <a:lnTo>
                    <a:pt x="9" y="627"/>
                  </a:lnTo>
                  <a:lnTo>
                    <a:pt x="60" y="678"/>
                  </a:lnTo>
                  <a:lnTo>
                    <a:pt x="369" y="386"/>
                  </a:lnTo>
                  <a:cubicBezTo>
                    <a:pt x="386" y="378"/>
                    <a:pt x="386" y="361"/>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1"/>
            <p:cNvSpPr/>
            <p:nvPr/>
          </p:nvSpPr>
          <p:spPr>
            <a:xfrm>
              <a:off x="1645975" y="2391825"/>
              <a:ext cx="9700" cy="17625"/>
            </a:xfrm>
            <a:custGeom>
              <a:avLst/>
              <a:gdLst/>
              <a:ahLst/>
              <a:cxnLst/>
              <a:rect l="l" t="t" r="r" b="b"/>
              <a:pathLst>
                <a:path w="388" h="705" extrusionOk="0">
                  <a:moveTo>
                    <a:pt x="336" y="1"/>
                  </a:moveTo>
                  <a:lnTo>
                    <a:pt x="10" y="327"/>
                  </a:lnTo>
                  <a:cubicBezTo>
                    <a:pt x="1" y="335"/>
                    <a:pt x="1" y="344"/>
                    <a:pt x="1" y="361"/>
                  </a:cubicBezTo>
                  <a:cubicBezTo>
                    <a:pt x="1" y="369"/>
                    <a:pt x="1" y="378"/>
                    <a:pt x="10" y="387"/>
                  </a:cubicBezTo>
                  <a:lnTo>
                    <a:pt x="336" y="704"/>
                  </a:lnTo>
                  <a:lnTo>
                    <a:pt x="378" y="635"/>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1"/>
            <p:cNvSpPr/>
            <p:nvPr/>
          </p:nvSpPr>
          <p:spPr>
            <a:xfrm>
              <a:off x="1645975" y="24077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1"/>
            <p:cNvSpPr/>
            <p:nvPr/>
          </p:nvSpPr>
          <p:spPr>
            <a:xfrm>
              <a:off x="1645975" y="2423575"/>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1"/>
            <p:cNvSpPr/>
            <p:nvPr/>
          </p:nvSpPr>
          <p:spPr>
            <a:xfrm>
              <a:off x="1645975" y="2439450"/>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18"/>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1"/>
            <p:cNvSpPr/>
            <p:nvPr/>
          </p:nvSpPr>
          <p:spPr>
            <a:xfrm>
              <a:off x="1645975"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1"/>
            <p:cNvSpPr/>
            <p:nvPr/>
          </p:nvSpPr>
          <p:spPr>
            <a:xfrm>
              <a:off x="1654150" y="2437300"/>
              <a:ext cx="2150" cy="83025"/>
            </a:xfrm>
            <a:custGeom>
              <a:avLst/>
              <a:gdLst/>
              <a:ahLst/>
              <a:cxnLst/>
              <a:rect l="l" t="t" r="r" b="b"/>
              <a:pathLst>
                <a:path w="86"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1"/>
            <p:cNvSpPr/>
            <p:nvPr/>
          </p:nvSpPr>
          <p:spPr>
            <a:xfrm>
              <a:off x="166207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1"/>
            <p:cNvSpPr/>
            <p:nvPr/>
          </p:nvSpPr>
          <p:spPr>
            <a:xfrm>
              <a:off x="1654150" y="2439225"/>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1"/>
            <p:cNvSpPr/>
            <p:nvPr/>
          </p:nvSpPr>
          <p:spPr>
            <a:xfrm>
              <a:off x="1654150" y="2455100"/>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1"/>
            <p:cNvSpPr/>
            <p:nvPr/>
          </p:nvSpPr>
          <p:spPr>
            <a:xfrm>
              <a:off x="1654150" y="24709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1"/>
            <p:cNvSpPr/>
            <p:nvPr/>
          </p:nvSpPr>
          <p:spPr>
            <a:xfrm>
              <a:off x="1654150" y="24868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1"/>
            <p:cNvSpPr/>
            <p:nvPr/>
          </p:nvSpPr>
          <p:spPr>
            <a:xfrm>
              <a:off x="1645975" y="2439025"/>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1"/>
            <p:cNvSpPr/>
            <p:nvPr/>
          </p:nvSpPr>
          <p:spPr>
            <a:xfrm>
              <a:off x="1645975" y="2454875"/>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1"/>
            <p:cNvSpPr/>
            <p:nvPr/>
          </p:nvSpPr>
          <p:spPr>
            <a:xfrm>
              <a:off x="1645975" y="24707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87" y="644"/>
                  </a:lnTo>
                  <a:lnTo>
                    <a:pt x="104" y="353"/>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1"/>
            <p:cNvSpPr/>
            <p:nvPr/>
          </p:nvSpPr>
          <p:spPr>
            <a:xfrm>
              <a:off x="1645975" y="2486625"/>
              <a:ext cx="9700" cy="17400"/>
            </a:xfrm>
            <a:custGeom>
              <a:avLst/>
              <a:gdLst/>
              <a:ahLst/>
              <a:cxnLst/>
              <a:rect l="l" t="t" r="r" b="b"/>
              <a:pathLst>
                <a:path w="388" h="696" extrusionOk="0">
                  <a:moveTo>
                    <a:pt x="336" y="1"/>
                  </a:moveTo>
                  <a:lnTo>
                    <a:pt x="10" y="318"/>
                  </a:lnTo>
                  <a:cubicBezTo>
                    <a:pt x="1" y="327"/>
                    <a:pt x="1" y="344"/>
                    <a:pt x="1" y="353"/>
                  </a:cubicBezTo>
                  <a:cubicBezTo>
                    <a:pt x="1" y="361"/>
                    <a:pt x="1" y="370"/>
                    <a:pt x="10" y="387"/>
                  </a:cubicBezTo>
                  <a:lnTo>
                    <a:pt x="336" y="696"/>
                  </a:lnTo>
                  <a:lnTo>
                    <a:pt x="378" y="618"/>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1654150" y="2500150"/>
              <a:ext cx="2150" cy="50425"/>
            </a:xfrm>
            <a:custGeom>
              <a:avLst/>
              <a:gdLst/>
              <a:ahLst/>
              <a:cxnLst/>
              <a:rect l="l" t="t" r="r" b="b"/>
              <a:pathLst>
                <a:path w="86"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1"/>
            <p:cNvSpPr/>
            <p:nvPr/>
          </p:nvSpPr>
          <p:spPr>
            <a:xfrm>
              <a:off x="1645975" y="2500150"/>
              <a:ext cx="18275" cy="51500"/>
            </a:xfrm>
            <a:custGeom>
              <a:avLst/>
              <a:gdLst/>
              <a:ahLst/>
              <a:cxnLst/>
              <a:rect l="l" t="t" r="r" b="b"/>
              <a:pathLst>
                <a:path w="731" h="2060" extrusionOk="0">
                  <a:moveTo>
                    <a:pt x="1" y="0"/>
                  </a:moveTo>
                  <a:lnTo>
                    <a:pt x="1" y="2059"/>
                  </a:lnTo>
                  <a:lnTo>
                    <a:pt x="730" y="2059"/>
                  </a:lnTo>
                  <a:lnTo>
                    <a:pt x="730" y="0"/>
                  </a:lnTo>
                  <a:lnTo>
                    <a:pt x="644" y="0"/>
                  </a:lnTo>
                  <a:lnTo>
                    <a:pt x="644" y="1974"/>
                  </a:lnTo>
                  <a:lnTo>
                    <a:pt x="78" y="1974"/>
                  </a:lnTo>
                  <a:lnTo>
                    <a:pt x="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654150" y="2518375"/>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1"/>
            <p:cNvSpPr/>
            <p:nvPr/>
          </p:nvSpPr>
          <p:spPr>
            <a:xfrm>
              <a:off x="1654150" y="25342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1"/>
            <p:cNvSpPr/>
            <p:nvPr/>
          </p:nvSpPr>
          <p:spPr>
            <a:xfrm>
              <a:off x="1645975" y="2518150"/>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p:nvPr/>
          </p:nvSpPr>
          <p:spPr>
            <a:xfrm>
              <a:off x="1645975" y="25340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1"/>
            <p:cNvSpPr/>
            <p:nvPr/>
          </p:nvSpPr>
          <p:spPr>
            <a:xfrm>
              <a:off x="1425275" y="2373375"/>
              <a:ext cx="287025" cy="26850"/>
            </a:xfrm>
            <a:custGeom>
              <a:avLst/>
              <a:gdLst/>
              <a:ahLst/>
              <a:cxnLst/>
              <a:rect l="l" t="t" r="r" b="b"/>
              <a:pathLst>
                <a:path w="11481" h="1074" extrusionOk="0">
                  <a:moveTo>
                    <a:pt x="1" y="1"/>
                  </a:moveTo>
                  <a:lnTo>
                    <a:pt x="1" y="1073"/>
                  </a:lnTo>
                  <a:lnTo>
                    <a:pt x="11480" y="1073"/>
                  </a:lnTo>
                  <a:lnTo>
                    <a:pt x="11480"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1424000" y="2372100"/>
              <a:ext cx="289575" cy="29400"/>
            </a:xfrm>
            <a:custGeom>
              <a:avLst/>
              <a:gdLst/>
              <a:ahLst/>
              <a:cxnLst/>
              <a:rect l="l" t="t" r="r" b="b"/>
              <a:pathLst>
                <a:path w="11583" h="1176" extrusionOk="0">
                  <a:moveTo>
                    <a:pt x="11480" y="103"/>
                  </a:moveTo>
                  <a:lnTo>
                    <a:pt x="11480" y="1073"/>
                  </a:lnTo>
                  <a:lnTo>
                    <a:pt x="112" y="1073"/>
                  </a:lnTo>
                  <a:lnTo>
                    <a:pt x="112" y="103"/>
                  </a:lnTo>
                  <a:close/>
                  <a:moveTo>
                    <a:pt x="60" y="0"/>
                  </a:moveTo>
                  <a:cubicBezTo>
                    <a:pt x="26" y="0"/>
                    <a:pt x="0" y="17"/>
                    <a:pt x="0" y="52"/>
                  </a:cubicBezTo>
                  <a:lnTo>
                    <a:pt x="0" y="1124"/>
                  </a:lnTo>
                  <a:cubicBezTo>
                    <a:pt x="0" y="1158"/>
                    <a:pt x="26" y="1176"/>
                    <a:pt x="60" y="1176"/>
                  </a:cubicBezTo>
                  <a:lnTo>
                    <a:pt x="11531" y="1176"/>
                  </a:lnTo>
                  <a:cubicBezTo>
                    <a:pt x="11565" y="1176"/>
                    <a:pt x="11583" y="1158"/>
                    <a:pt x="11583" y="1124"/>
                  </a:cubicBezTo>
                  <a:lnTo>
                    <a:pt x="11583" y="52"/>
                  </a:lnTo>
                  <a:cubicBezTo>
                    <a:pt x="11583" y="17"/>
                    <a:pt x="11565" y="0"/>
                    <a:pt x="1153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1536600" y="2435575"/>
              <a:ext cx="64375" cy="9675"/>
            </a:xfrm>
            <a:custGeom>
              <a:avLst/>
              <a:gdLst/>
              <a:ahLst/>
              <a:cxnLst/>
              <a:rect l="l" t="t" r="r" b="b"/>
              <a:pathLst>
                <a:path w="2575" h="387" extrusionOk="0">
                  <a:moveTo>
                    <a:pt x="0" y="1"/>
                  </a:moveTo>
                  <a:lnTo>
                    <a:pt x="0" y="387"/>
                  </a:lnTo>
                  <a:lnTo>
                    <a:pt x="2574" y="387"/>
                  </a:lnTo>
                  <a:lnTo>
                    <a:pt x="257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1535300" y="2434300"/>
              <a:ext cx="67175" cy="12250"/>
            </a:xfrm>
            <a:custGeom>
              <a:avLst/>
              <a:gdLst/>
              <a:ahLst/>
              <a:cxnLst/>
              <a:rect l="l" t="t" r="r" b="b"/>
              <a:pathLst>
                <a:path w="2687" h="490" extrusionOk="0">
                  <a:moveTo>
                    <a:pt x="2575" y="103"/>
                  </a:moveTo>
                  <a:lnTo>
                    <a:pt x="2575" y="386"/>
                  </a:lnTo>
                  <a:lnTo>
                    <a:pt x="112" y="386"/>
                  </a:lnTo>
                  <a:lnTo>
                    <a:pt x="112" y="103"/>
                  </a:lnTo>
                  <a:close/>
                  <a:moveTo>
                    <a:pt x="52" y="0"/>
                  </a:moveTo>
                  <a:cubicBezTo>
                    <a:pt x="27" y="0"/>
                    <a:pt x="1" y="17"/>
                    <a:pt x="1" y="52"/>
                  </a:cubicBezTo>
                  <a:lnTo>
                    <a:pt x="1" y="438"/>
                  </a:lnTo>
                  <a:cubicBezTo>
                    <a:pt x="1" y="472"/>
                    <a:pt x="27" y="489"/>
                    <a:pt x="52" y="489"/>
                  </a:cubicBezTo>
                  <a:lnTo>
                    <a:pt x="2626" y="489"/>
                  </a:lnTo>
                  <a:cubicBezTo>
                    <a:pt x="2661" y="489"/>
                    <a:pt x="2686" y="472"/>
                    <a:pt x="2686" y="438"/>
                  </a:cubicBezTo>
                  <a:lnTo>
                    <a:pt x="2686" y="52"/>
                  </a:lnTo>
                  <a:cubicBezTo>
                    <a:pt x="2686" y="17"/>
                    <a:pt x="2661" y="0"/>
                    <a:pt x="2626"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1536600" y="242722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1536600" y="242207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1470975" y="2307950"/>
              <a:ext cx="81300" cy="44225"/>
            </a:xfrm>
            <a:custGeom>
              <a:avLst/>
              <a:gdLst/>
              <a:ahLst/>
              <a:cxnLst/>
              <a:rect l="l" t="t" r="r" b="b"/>
              <a:pathLst>
                <a:path w="3252" h="1769" extrusionOk="0">
                  <a:moveTo>
                    <a:pt x="0" y="1"/>
                  </a:moveTo>
                  <a:lnTo>
                    <a:pt x="0" y="1768"/>
                  </a:lnTo>
                  <a:lnTo>
                    <a:pt x="3252" y="1768"/>
                  </a:lnTo>
                  <a:lnTo>
                    <a:pt x="325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153960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1535300"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15310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153960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1"/>
            <p:cNvSpPr/>
            <p:nvPr/>
          </p:nvSpPr>
          <p:spPr>
            <a:xfrm>
              <a:off x="1535300"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1"/>
            <p:cNvSpPr/>
            <p:nvPr/>
          </p:nvSpPr>
          <p:spPr>
            <a:xfrm>
              <a:off x="15310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153960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1535300"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15310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15213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1517075"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15125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15213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1517075"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a:off x="15125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a:off x="15213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1517075"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15125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15029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1498625"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149435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15029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1498625"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149435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1"/>
            <p:cNvSpPr/>
            <p:nvPr/>
          </p:nvSpPr>
          <p:spPr>
            <a:xfrm>
              <a:off x="15029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1498625"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149435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1484700" y="2318475"/>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1480400"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1475675" y="2318475"/>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1484700" y="2324900"/>
              <a:ext cx="2375" cy="4325"/>
            </a:xfrm>
            <a:custGeom>
              <a:avLst/>
              <a:gdLst/>
              <a:ahLst/>
              <a:cxnLst/>
              <a:rect l="l" t="t" r="r" b="b"/>
              <a:pathLst>
                <a:path w="95" h="173" extrusionOk="0">
                  <a:moveTo>
                    <a:pt x="0" y="1"/>
                  </a:moveTo>
                  <a:lnTo>
                    <a:pt x="0" y="172"/>
                  </a:lnTo>
                  <a:lnTo>
                    <a:pt x="94" y="172"/>
                  </a:lnTo>
                  <a:lnTo>
                    <a:pt x="9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1480400"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1475675" y="2324900"/>
              <a:ext cx="2600" cy="4325"/>
            </a:xfrm>
            <a:custGeom>
              <a:avLst/>
              <a:gdLst/>
              <a:ahLst/>
              <a:cxnLst/>
              <a:rect l="l" t="t" r="r" b="b"/>
              <a:pathLst>
                <a:path w="104" h="173" extrusionOk="0">
                  <a:moveTo>
                    <a:pt x="1" y="1"/>
                  </a:moveTo>
                  <a:lnTo>
                    <a:pt x="1" y="172"/>
                  </a:lnTo>
                  <a:lnTo>
                    <a:pt x="104" y="172"/>
                  </a:lnTo>
                  <a:lnTo>
                    <a:pt x="10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1484700" y="2331350"/>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1480400"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1"/>
            <p:cNvSpPr/>
            <p:nvPr/>
          </p:nvSpPr>
          <p:spPr>
            <a:xfrm>
              <a:off x="1475675" y="2331350"/>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1503125" y="2249825"/>
              <a:ext cx="4550" cy="3250"/>
            </a:xfrm>
            <a:custGeom>
              <a:avLst/>
              <a:gdLst/>
              <a:ahLst/>
              <a:cxnLst/>
              <a:rect l="l" t="t" r="r" b="b"/>
              <a:pathLst>
                <a:path w="182" h="130" extrusionOk="0">
                  <a:moveTo>
                    <a:pt x="27" y="1"/>
                  </a:moveTo>
                  <a:cubicBezTo>
                    <a:pt x="10" y="1"/>
                    <a:pt x="1" y="9"/>
                    <a:pt x="1" y="18"/>
                  </a:cubicBezTo>
                  <a:lnTo>
                    <a:pt x="1" y="104"/>
                  </a:lnTo>
                  <a:cubicBezTo>
                    <a:pt x="1" y="121"/>
                    <a:pt x="10" y="129"/>
                    <a:pt x="27" y="129"/>
                  </a:cubicBezTo>
                  <a:lnTo>
                    <a:pt x="164" y="129"/>
                  </a:lnTo>
                  <a:cubicBezTo>
                    <a:pt x="173" y="129"/>
                    <a:pt x="181" y="121"/>
                    <a:pt x="181" y="104"/>
                  </a:cubicBezTo>
                  <a:lnTo>
                    <a:pt x="173" y="104"/>
                  </a:lnTo>
                  <a:lnTo>
                    <a:pt x="173" y="18"/>
                  </a:lnTo>
                  <a:cubicBezTo>
                    <a:pt x="173" y="9"/>
                    <a:pt x="164"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1529950" y="2249825"/>
              <a:ext cx="4300" cy="3250"/>
            </a:xfrm>
            <a:custGeom>
              <a:avLst/>
              <a:gdLst/>
              <a:ahLst/>
              <a:cxnLst/>
              <a:rect l="l" t="t" r="r" b="b"/>
              <a:pathLst>
                <a:path w="172" h="130" extrusionOk="0">
                  <a:moveTo>
                    <a:pt x="26" y="1"/>
                  </a:moveTo>
                  <a:cubicBezTo>
                    <a:pt x="9" y="1"/>
                    <a:pt x="0" y="9"/>
                    <a:pt x="0" y="18"/>
                  </a:cubicBezTo>
                  <a:lnTo>
                    <a:pt x="0" y="104"/>
                  </a:lnTo>
                  <a:cubicBezTo>
                    <a:pt x="0" y="121"/>
                    <a:pt x="9" y="129"/>
                    <a:pt x="26" y="129"/>
                  </a:cubicBezTo>
                  <a:lnTo>
                    <a:pt x="155" y="129"/>
                  </a:lnTo>
                  <a:cubicBezTo>
                    <a:pt x="163" y="129"/>
                    <a:pt x="172" y="121"/>
                    <a:pt x="172" y="104"/>
                  </a:cubicBezTo>
                  <a:lnTo>
                    <a:pt x="172" y="18"/>
                  </a:lnTo>
                  <a:cubicBezTo>
                    <a:pt x="172" y="9"/>
                    <a:pt x="163"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1523300" y="2252200"/>
              <a:ext cx="17175" cy="44625"/>
            </a:xfrm>
            <a:custGeom>
              <a:avLst/>
              <a:gdLst/>
              <a:ahLst/>
              <a:cxnLst/>
              <a:rect l="l" t="t" r="r" b="b"/>
              <a:pathLst>
                <a:path w="687" h="1785" extrusionOk="0">
                  <a:moveTo>
                    <a:pt x="189" y="0"/>
                  </a:moveTo>
                  <a:cubicBezTo>
                    <a:pt x="86" y="0"/>
                    <a:pt x="0" y="86"/>
                    <a:pt x="0" y="197"/>
                  </a:cubicBezTo>
                  <a:lnTo>
                    <a:pt x="0" y="1587"/>
                  </a:lnTo>
                  <a:cubicBezTo>
                    <a:pt x="0" y="1699"/>
                    <a:pt x="86" y="1785"/>
                    <a:pt x="189" y="1785"/>
                  </a:cubicBezTo>
                  <a:lnTo>
                    <a:pt x="489" y="1785"/>
                  </a:lnTo>
                  <a:cubicBezTo>
                    <a:pt x="601" y="1785"/>
                    <a:pt x="687" y="1699"/>
                    <a:pt x="687" y="1587"/>
                  </a:cubicBezTo>
                  <a:lnTo>
                    <a:pt x="687" y="197"/>
                  </a:lnTo>
                  <a:cubicBezTo>
                    <a:pt x="687" y="86"/>
                    <a:pt x="601" y="0"/>
                    <a:pt x="48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1518800" y="2265275"/>
              <a:ext cx="9250" cy="28350"/>
            </a:xfrm>
            <a:custGeom>
              <a:avLst/>
              <a:gdLst/>
              <a:ahLst/>
              <a:cxnLst/>
              <a:rect l="l" t="t" r="r" b="b"/>
              <a:pathLst>
                <a:path w="370" h="1134" extrusionOk="0">
                  <a:moveTo>
                    <a:pt x="52" y="1"/>
                  </a:moveTo>
                  <a:cubicBezTo>
                    <a:pt x="17" y="1"/>
                    <a:pt x="0" y="26"/>
                    <a:pt x="0" y="61"/>
                  </a:cubicBezTo>
                  <a:lnTo>
                    <a:pt x="0" y="1073"/>
                  </a:lnTo>
                  <a:cubicBezTo>
                    <a:pt x="0" y="1107"/>
                    <a:pt x="17" y="1133"/>
                    <a:pt x="52" y="1133"/>
                  </a:cubicBezTo>
                  <a:cubicBezTo>
                    <a:pt x="69" y="1133"/>
                    <a:pt x="103" y="1107"/>
                    <a:pt x="95" y="1090"/>
                  </a:cubicBezTo>
                  <a:lnTo>
                    <a:pt x="95" y="112"/>
                  </a:lnTo>
                  <a:lnTo>
                    <a:pt x="318" y="112"/>
                  </a:lnTo>
                  <a:cubicBezTo>
                    <a:pt x="352" y="112"/>
                    <a:pt x="369" y="86"/>
                    <a:pt x="369" y="61"/>
                  </a:cubicBezTo>
                  <a:cubicBezTo>
                    <a:pt x="369" y="26"/>
                    <a:pt x="352" y="1"/>
                    <a:pt x="31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1534225" y="2251975"/>
              <a:ext cx="675" cy="42925"/>
            </a:xfrm>
            <a:custGeom>
              <a:avLst/>
              <a:gdLst/>
              <a:ahLst/>
              <a:cxnLst/>
              <a:rect l="l" t="t" r="r" b="b"/>
              <a:pathLst>
                <a:path w="27" h="1717" extrusionOk="0">
                  <a:moveTo>
                    <a:pt x="1" y="1"/>
                  </a:moveTo>
                  <a:lnTo>
                    <a:pt x="1" y="1717"/>
                  </a:lnTo>
                  <a:lnTo>
                    <a:pt x="27" y="1717"/>
                  </a:lnTo>
                  <a:lnTo>
                    <a:pt x="2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152910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1523525" y="2258625"/>
              <a:ext cx="17175" cy="450"/>
            </a:xfrm>
            <a:custGeom>
              <a:avLst/>
              <a:gdLst/>
              <a:ahLst/>
              <a:cxnLst/>
              <a:rect l="l" t="t" r="r" b="b"/>
              <a:pathLst>
                <a:path w="687" h="18" extrusionOk="0">
                  <a:moveTo>
                    <a:pt x="0" y="1"/>
                  </a:moveTo>
                  <a:lnTo>
                    <a:pt x="0" y="18"/>
                  </a:lnTo>
                  <a:lnTo>
                    <a:pt x="686" y="18"/>
                  </a:lnTo>
                  <a:lnTo>
                    <a:pt x="68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1523525" y="2260775"/>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1523525" y="2279225"/>
              <a:ext cx="17175" cy="650"/>
            </a:xfrm>
            <a:custGeom>
              <a:avLst/>
              <a:gdLst/>
              <a:ahLst/>
              <a:cxnLst/>
              <a:rect l="l" t="t" r="r" b="b"/>
              <a:pathLst>
                <a:path w="687" h="26"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1523525" y="2281150"/>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1"/>
            <p:cNvSpPr/>
            <p:nvPr/>
          </p:nvSpPr>
          <p:spPr>
            <a:xfrm>
              <a:off x="1496700" y="2252200"/>
              <a:ext cx="17175" cy="44625"/>
            </a:xfrm>
            <a:custGeom>
              <a:avLst/>
              <a:gdLst/>
              <a:ahLst/>
              <a:cxnLst/>
              <a:rect l="l" t="t" r="r" b="b"/>
              <a:pathLst>
                <a:path w="687" h="1785" extrusionOk="0">
                  <a:moveTo>
                    <a:pt x="198" y="0"/>
                  </a:moveTo>
                  <a:cubicBezTo>
                    <a:pt x="86" y="0"/>
                    <a:pt x="1" y="86"/>
                    <a:pt x="1" y="197"/>
                  </a:cubicBezTo>
                  <a:lnTo>
                    <a:pt x="1" y="1587"/>
                  </a:lnTo>
                  <a:cubicBezTo>
                    <a:pt x="1" y="1699"/>
                    <a:pt x="86" y="1785"/>
                    <a:pt x="198" y="1785"/>
                  </a:cubicBezTo>
                  <a:lnTo>
                    <a:pt x="498" y="1785"/>
                  </a:lnTo>
                  <a:cubicBezTo>
                    <a:pt x="601" y="1785"/>
                    <a:pt x="687" y="1699"/>
                    <a:pt x="687" y="1587"/>
                  </a:cubicBezTo>
                  <a:lnTo>
                    <a:pt x="687" y="197"/>
                  </a:lnTo>
                  <a:cubicBezTo>
                    <a:pt x="687" y="86"/>
                    <a:pt x="601" y="0"/>
                    <a:pt x="49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1"/>
            <p:cNvSpPr/>
            <p:nvPr/>
          </p:nvSpPr>
          <p:spPr>
            <a:xfrm>
              <a:off x="150765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1502275" y="2251975"/>
              <a:ext cx="675" cy="42925"/>
            </a:xfrm>
            <a:custGeom>
              <a:avLst/>
              <a:gdLst/>
              <a:ahLst/>
              <a:cxnLst/>
              <a:rect l="l" t="t" r="r" b="b"/>
              <a:pathLst>
                <a:path w="27" h="1717" extrusionOk="0">
                  <a:moveTo>
                    <a:pt x="1" y="1"/>
                  </a:moveTo>
                  <a:lnTo>
                    <a:pt x="1"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1492200" y="2266350"/>
              <a:ext cx="9450" cy="28325"/>
            </a:xfrm>
            <a:custGeom>
              <a:avLst/>
              <a:gdLst/>
              <a:ahLst/>
              <a:cxnLst/>
              <a:rect l="l" t="t" r="r" b="b"/>
              <a:pathLst>
                <a:path w="378" h="1133" extrusionOk="0">
                  <a:moveTo>
                    <a:pt x="52" y="0"/>
                  </a:moveTo>
                  <a:cubicBezTo>
                    <a:pt x="18" y="0"/>
                    <a:pt x="0" y="26"/>
                    <a:pt x="0" y="60"/>
                  </a:cubicBezTo>
                  <a:lnTo>
                    <a:pt x="0" y="1073"/>
                  </a:lnTo>
                  <a:cubicBezTo>
                    <a:pt x="0" y="1107"/>
                    <a:pt x="18" y="1133"/>
                    <a:pt x="52" y="1133"/>
                  </a:cubicBezTo>
                  <a:cubicBezTo>
                    <a:pt x="78" y="1133"/>
                    <a:pt x="95" y="1107"/>
                    <a:pt x="95" y="1090"/>
                  </a:cubicBezTo>
                  <a:lnTo>
                    <a:pt x="95" y="112"/>
                  </a:lnTo>
                  <a:lnTo>
                    <a:pt x="318" y="112"/>
                  </a:lnTo>
                  <a:cubicBezTo>
                    <a:pt x="352" y="112"/>
                    <a:pt x="378" y="86"/>
                    <a:pt x="378" y="60"/>
                  </a:cubicBezTo>
                  <a:cubicBezTo>
                    <a:pt x="378" y="26"/>
                    <a:pt x="352" y="0"/>
                    <a:pt x="318"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1"/>
            <p:cNvSpPr/>
            <p:nvPr/>
          </p:nvSpPr>
          <p:spPr>
            <a:xfrm>
              <a:off x="1458950" y="2347850"/>
              <a:ext cx="90550" cy="25550"/>
            </a:xfrm>
            <a:custGeom>
              <a:avLst/>
              <a:gdLst/>
              <a:ahLst/>
              <a:cxnLst/>
              <a:rect l="l" t="t" r="r" b="b"/>
              <a:pathLst>
                <a:path w="3622" h="1022" extrusionOk="0">
                  <a:moveTo>
                    <a:pt x="3621" y="1"/>
                  </a:moveTo>
                  <a:lnTo>
                    <a:pt x="1" y="250"/>
                  </a:lnTo>
                  <a:lnTo>
                    <a:pt x="1" y="1022"/>
                  </a:lnTo>
                  <a:lnTo>
                    <a:pt x="3621" y="1022"/>
                  </a:lnTo>
                  <a:lnTo>
                    <a:pt x="3621"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1"/>
            <p:cNvSpPr/>
            <p:nvPr/>
          </p:nvSpPr>
          <p:spPr>
            <a:xfrm>
              <a:off x="1456600" y="2342275"/>
              <a:ext cx="95025" cy="11825"/>
            </a:xfrm>
            <a:custGeom>
              <a:avLst/>
              <a:gdLst/>
              <a:ahLst/>
              <a:cxnLst/>
              <a:rect l="l" t="t" r="r" b="b"/>
              <a:pathLst>
                <a:path w="3801" h="473" extrusionOk="0">
                  <a:moveTo>
                    <a:pt x="3801" y="1"/>
                  </a:moveTo>
                  <a:lnTo>
                    <a:pt x="0" y="249"/>
                  </a:lnTo>
                  <a:lnTo>
                    <a:pt x="0" y="473"/>
                  </a:lnTo>
                  <a:lnTo>
                    <a:pt x="3801" y="224"/>
                  </a:lnTo>
                  <a:lnTo>
                    <a:pt x="38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15366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15299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1"/>
            <p:cNvSpPr/>
            <p:nvPr/>
          </p:nvSpPr>
          <p:spPr>
            <a:xfrm>
              <a:off x="1522875"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1"/>
            <p:cNvSpPr/>
            <p:nvPr/>
          </p:nvSpPr>
          <p:spPr>
            <a:xfrm>
              <a:off x="1496050" y="2356225"/>
              <a:ext cx="4325" cy="8175"/>
            </a:xfrm>
            <a:custGeom>
              <a:avLst/>
              <a:gdLst/>
              <a:ahLst/>
              <a:cxnLst/>
              <a:rect l="l" t="t" r="r" b="b"/>
              <a:pathLst>
                <a:path w="173" h="327" extrusionOk="0">
                  <a:moveTo>
                    <a:pt x="1" y="0"/>
                  </a:moveTo>
                  <a:lnTo>
                    <a:pt x="1"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1"/>
            <p:cNvSpPr/>
            <p:nvPr/>
          </p:nvSpPr>
          <p:spPr>
            <a:xfrm>
              <a:off x="14892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1"/>
            <p:cNvSpPr/>
            <p:nvPr/>
          </p:nvSpPr>
          <p:spPr>
            <a:xfrm>
              <a:off x="14825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1"/>
            <p:cNvSpPr/>
            <p:nvPr/>
          </p:nvSpPr>
          <p:spPr>
            <a:xfrm>
              <a:off x="1489400" y="2292075"/>
              <a:ext cx="56450" cy="15900"/>
            </a:xfrm>
            <a:custGeom>
              <a:avLst/>
              <a:gdLst/>
              <a:ahLst/>
              <a:cxnLst/>
              <a:rect l="l" t="t" r="r" b="b"/>
              <a:pathLst>
                <a:path w="2258" h="636" extrusionOk="0">
                  <a:moveTo>
                    <a:pt x="2257" y="1"/>
                  </a:moveTo>
                  <a:lnTo>
                    <a:pt x="1" y="164"/>
                  </a:lnTo>
                  <a:lnTo>
                    <a:pt x="1" y="636"/>
                  </a:lnTo>
                  <a:lnTo>
                    <a:pt x="2257" y="636"/>
                  </a:lnTo>
                  <a:lnTo>
                    <a:pt x="225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1"/>
            <p:cNvSpPr/>
            <p:nvPr/>
          </p:nvSpPr>
          <p:spPr>
            <a:xfrm>
              <a:off x="1487900" y="2288650"/>
              <a:ext cx="59450" cy="7525"/>
            </a:xfrm>
            <a:custGeom>
              <a:avLst/>
              <a:gdLst/>
              <a:ahLst/>
              <a:cxnLst/>
              <a:rect l="l" t="t" r="r" b="b"/>
              <a:pathLst>
                <a:path w="2378" h="301" extrusionOk="0">
                  <a:moveTo>
                    <a:pt x="2377" y="1"/>
                  </a:moveTo>
                  <a:lnTo>
                    <a:pt x="1" y="155"/>
                  </a:lnTo>
                  <a:lnTo>
                    <a:pt x="1" y="301"/>
                  </a:lnTo>
                  <a:lnTo>
                    <a:pt x="2377" y="138"/>
                  </a:lnTo>
                  <a:lnTo>
                    <a:pt x="23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15381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1533600" y="2297225"/>
              <a:ext cx="2800" cy="5175"/>
            </a:xfrm>
            <a:custGeom>
              <a:avLst/>
              <a:gdLst/>
              <a:ahLst/>
              <a:cxnLst/>
              <a:rect l="l" t="t" r="r" b="b"/>
              <a:pathLst>
                <a:path w="112" h="207" extrusionOk="0">
                  <a:moveTo>
                    <a:pt x="0" y="1"/>
                  </a:moveTo>
                  <a:lnTo>
                    <a:pt x="0"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1529300" y="2297225"/>
              <a:ext cx="2825" cy="5175"/>
            </a:xfrm>
            <a:custGeom>
              <a:avLst/>
              <a:gdLst/>
              <a:ahLst/>
              <a:cxnLst/>
              <a:rect l="l" t="t" r="r" b="b"/>
              <a:pathLst>
                <a:path w="113" h="207" extrusionOk="0">
                  <a:moveTo>
                    <a:pt x="1" y="1"/>
                  </a:moveTo>
                  <a:lnTo>
                    <a:pt x="1"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1512575"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1508275" y="2297225"/>
              <a:ext cx="2600" cy="5175"/>
            </a:xfrm>
            <a:custGeom>
              <a:avLst/>
              <a:gdLst/>
              <a:ahLst/>
              <a:cxnLst/>
              <a:rect l="l" t="t" r="r" b="b"/>
              <a:pathLst>
                <a:path w="104" h="207" extrusionOk="0">
                  <a:moveTo>
                    <a:pt x="1" y="1"/>
                  </a:moveTo>
                  <a:lnTo>
                    <a:pt x="1" y="207"/>
                  </a:lnTo>
                  <a:lnTo>
                    <a:pt x="104" y="207"/>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5040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1496700" y="2258625"/>
              <a:ext cx="17175" cy="450"/>
            </a:xfrm>
            <a:custGeom>
              <a:avLst/>
              <a:gdLst/>
              <a:ahLst/>
              <a:cxnLst/>
              <a:rect l="l" t="t" r="r" b="b"/>
              <a:pathLst>
                <a:path w="687" h="18" extrusionOk="0">
                  <a:moveTo>
                    <a:pt x="1" y="1"/>
                  </a:moveTo>
                  <a:lnTo>
                    <a:pt x="1" y="18"/>
                  </a:lnTo>
                  <a:lnTo>
                    <a:pt x="687" y="18"/>
                  </a:lnTo>
                  <a:lnTo>
                    <a:pt x="68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1496700" y="2260775"/>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496700" y="2279225"/>
              <a:ext cx="17175" cy="650"/>
            </a:xfrm>
            <a:custGeom>
              <a:avLst/>
              <a:gdLst/>
              <a:ahLst/>
              <a:cxnLst/>
              <a:rect l="l" t="t" r="r" b="b"/>
              <a:pathLst>
                <a:path w="687" h="26"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496700" y="2281150"/>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549250" y="2315675"/>
              <a:ext cx="41000" cy="60725"/>
            </a:xfrm>
            <a:custGeom>
              <a:avLst/>
              <a:gdLst/>
              <a:ahLst/>
              <a:cxnLst/>
              <a:rect l="l" t="t" r="r" b="b"/>
              <a:pathLst>
                <a:path w="1640" h="2429" extrusionOk="0">
                  <a:moveTo>
                    <a:pt x="1" y="1"/>
                  </a:moveTo>
                  <a:lnTo>
                    <a:pt x="1" y="2429"/>
                  </a:lnTo>
                  <a:lnTo>
                    <a:pt x="1639" y="2429"/>
                  </a:lnTo>
                  <a:lnTo>
                    <a:pt x="163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549250" y="2363725"/>
              <a:ext cx="41000" cy="12675"/>
            </a:xfrm>
            <a:custGeom>
              <a:avLst/>
              <a:gdLst/>
              <a:ahLst/>
              <a:cxnLst/>
              <a:rect l="l" t="t" r="r" b="b"/>
              <a:pathLst>
                <a:path w="1640" h="507" extrusionOk="0">
                  <a:moveTo>
                    <a:pt x="1" y="1"/>
                  </a:moveTo>
                  <a:lnTo>
                    <a:pt x="1" y="507"/>
                  </a:lnTo>
                  <a:lnTo>
                    <a:pt x="1639" y="507"/>
                  </a:lnTo>
                  <a:lnTo>
                    <a:pt x="163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44750" y="2290375"/>
              <a:ext cx="50650" cy="27900"/>
            </a:xfrm>
            <a:custGeom>
              <a:avLst/>
              <a:gdLst/>
              <a:ahLst/>
              <a:cxnLst/>
              <a:rect l="l" t="t" r="r" b="b"/>
              <a:pathLst>
                <a:path w="2026" h="1116" extrusionOk="0">
                  <a:moveTo>
                    <a:pt x="0" y="0"/>
                  </a:moveTo>
                  <a:lnTo>
                    <a:pt x="0" y="1116"/>
                  </a:lnTo>
                  <a:lnTo>
                    <a:pt x="2025" y="1116"/>
                  </a:lnTo>
                  <a:lnTo>
                    <a:pt x="202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544750" y="2283925"/>
              <a:ext cx="50650" cy="6475"/>
            </a:xfrm>
            <a:custGeom>
              <a:avLst/>
              <a:gdLst/>
              <a:ahLst/>
              <a:cxnLst/>
              <a:rect l="l" t="t" r="r" b="b"/>
              <a:pathLst>
                <a:path w="2026" h="259" extrusionOk="0">
                  <a:moveTo>
                    <a:pt x="103" y="1"/>
                  </a:moveTo>
                  <a:lnTo>
                    <a:pt x="0" y="258"/>
                  </a:lnTo>
                  <a:lnTo>
                    <a:pt x="2025" y="258"/>
                  </a:lnTo>
                  <a:lnTo>
                    <a:pt x="193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555475" y="2120500"/>
              <a:ext cx="15025" cy="160250"/>
            </a:xfrm>
            <a:custGeom>
              <a:avLst/>
              <a:gdLst/>
              <a:ahLst/>
              <a:cxnLst/>
              <a:rect l="l" t="t" r="r" b="b"/>
              <a:pathLst>
                <a:path w="601" h="6410" extrusionOk="0">
                  <a:moveTo>
                    <a:pt x="275" y="0"/>
                  </a:moveTo>
                  <a:lnTo>
                    <a:pt x="0" y="6409"/>
                  </a:lnTo>
                  <a:lnTo>
                    <a:pt x="601" y="6409"/>
                  </a:lnTo>
                  <a:lnTo>
                    <a:pt x="601"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570475" y="2120500"/>
              <a:ext cx="14825" cy="160250"/>
            </a:xfrm>
            <a:custGeom>
              <a:avLst/>
              <a:gdLst/>
              <a:ahLst/>
              <a:cxnLst/>
              <a:rect l="l" t="t" r="r" b="b"/>
              <a:pathLst>
                <a:path w="593" h="6410" extrusionOk="0">
                  <a:moveTo>
                    <a:pt x="1" y="0"/>
                  </a:moveTo>
                  <a:lnTo>
                    <a:pt x="1" y="6409"/>
                  </a:lnTo>
                  <a:lnTo>
                    <a:pt x="593" y="6409"/>
                  </a:lnTo>
                  <a:lnTo>
                    <a:pt x="318"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553975" y="2119425"/>
              <a:ext cx="10325" cy="164325"/>
            </a:xfrm>
            <a:custGeom>
              <a:avLst/>
              <a:gdLst/>
              <a:ahLst/>
              <a:cxnLst/>
              <a:rect l="l" t="t" r="r" b="b"/>
              <a:pathLst>
                <a:path w="413" h="6573" extrusionOk="0">
                  <a:moveTo>
                    <a:pt x="258" y="0"/>
                  </a:moveTo>
                  <a:lnTo>
                    <a:pt x="0" y="6564"/>
                  </a:lnTo>
                  <a:lnTo>
                    <a:pt x="155" y="6572"/>
                  </a:lnTo>
                  <a:lnTo>
                    <a:pt x="4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76075" y="2119425"/>
              <a:ext cx="10100" cy="164325"/>
            </a:xfrm>
            <a:custGeom>
              <a:avLst/>
              <a:gdLst/>
              <a:ahLst/>
              <a:cxnLst/>
              <a:rect l="l" t="t" r="r" b="b"/>
              <a:pathLst>
                <a:path w="404" h="6573" extrusionOk="0">
                  <a:moveTo>
                    <a:pt x="0" y="0"/>
                  </a:moveTo>
                  <a:lnTo>
                    <a:pt x="257" y="6572"/>
                  </a:lnTo>
                  <a:lnTo>
                    <a:pt x="403" y="6564"/>
                  </a:lnTo>
                  <a:lnTo>
                    <a:pt x="15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56550" y="2268075"/>
              <a:ext cx="27250" cy="3650"/>
            </a:xfrm>
            <a:custGeom>
              <a:avLst/>
              <a:gdLst/>
              <a:ahLst/>
              <a:cxnLst/>
              <a:rect l="l" t="t" r="r" b="b"/>
              <a:pathLst>
                <a:path w="1090" h="146" extrusionOk="0">
                  <a:moveTo>
                    <a:pt x="0" y="0"/>
                  </a:moveTo>
                  <a:lnTo>
                    <a:pt x="0" y="146"/>
                  </a:lnTo>
                  <a:lnTo>
                    <a:pt x="1090" y="146"/>
                  </a:lnTo>
                  <a:lnTo>
                    <a:pt x="109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557625" y="2238475"/>
              <a:ext cx="24900" cy="3875"/>
            </a:xfrm>
            <a:custGeom>
              <a:avLst/>
              <a:gdLst/>
              <a:ahLst/>
              <a:cxnLst/>
              <a:rect l="l" t="t" r="r" b="b"/>
              <a:pathLst>
                <a:path w="996" h="155" extrusionOk="0">
                  <a:moveTo>
                    <a:pt x="0" y="0"/>
                  </a:moveTo>
                  <a:lnTo>
                    <a:pt x="0" y="154"/>
                  </a:lnTo>
                  <a:lnTo>
                    <a:pt x="995" y="154"/>
                  </a:lnTo>
                  <a:lnTo>
                    <a:pt x="99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558700" y="2209075"/>
              <a:ext cx="22750" cy="3675"/>
            </a:xfrm>
            <a:custGeom>
              <a:avLst/>
              <a:gdLst/>
              <a:ahLst/>
              <a:cxnLst/>
              <a:rect l="l" t="t" r="r" b="b"/>
              <a:pathLst>
                <a:path w="910" h="147" extrusionOk="0">
                  <a:moveTo>
                    <a:pt x="0" y="1"/>
                  </a:moveTo>
                  <a:lnTo>
                    <a:pt x="0" y="146"/>
                  </a:lnTo>
                  <a:lnTo>
                    <a:pt x="910" y="146"/>
                  </a:lnTo>
                  <a:lnTo>
                    <a:pt x="91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559975" y="2179275"/>
              <a:ext cx="20400" cy="3650"/>
            </a:xfrm>
            <a:custGeom>
              <a:avLst/>
              <a:gdLst/>
              <a:ahLst/>
              <a:cxnLst/>
              <a:rect l="l" t="t" r="r" b="b"/>
              <a:pathLst>
                <a:path w="816" h="146" extrusionOk="0">
                  <a:moveTo>
                    <a:pt x="1" y="0"/>
                  </a:moveTo>
                  <a:lnTo>
                    <a:pt x="1" y="146"/>
                  </a:lnTo>
                  <a:lnTo>
                    <a:pt x="816" y="146"/>
                  </a:lnTo>
                  <a:lnTo>
                    <a:pt x="81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561050" y="2149875"/>
              <a:ext cx="18250" cy="3675"/>
            </a:xfrm>
            <a:custGeom>
              <a:avLst/>
              <a:gdLst/>
              <a:ahLst/>
              <a:cxnLst/>
              <a:rect l="l" t="t" r="r" b="b"/>
              <a:pathLst>
                <a:path w="730" h="147" extrusionOk="0">
                  <a:moveTo>
                    <a:pt x="0" y="1"/>
                  </a:moveTo>
                  <a:lnTo>
                    <a:pt x="0" y="147"/>
                  </a:lnTo>
                  <a:lnTo>
                    <a:pt x="730" y="147"/>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1"/>
            <p:cNvSpPr/>
            <p:nvPr/>
          </p:nvSpPr>
          <p:spPr>
            <a:xfrm>
              <a:off x="1552250" y="2277275"/>
              <a:ext cx="35425" cy="6475"/>
            </a:xfrm>
            <a:custGeom>
              <a:avLst/>
              <a:gdLst/>
              <a:ahLst/>
              <a:cxnLst/>
              <a:rect l="l" t="t" r="r" b="b"/>
              <a:pathLst>
                <a:path w="1417" h="259" extrusionOk="0">
                  <a:moveTo>
                    <a:pt x="1" y="1"/>
                  </a:moveTo>
                  <a:lnTo>
                    <a:pt x="1" y="258"/>
                  </a:lnTo>
                  <a:lnTo>
                    <a:pt x="1416" y="258"/>
                  </a:lnTo>
                  <a:lnTo>
                    <a:pt x="141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1"/>
            <p:cNvSpPr/>
            <p:nvPr/>
          </p:nvSpPr>
          <p:spPr>
            <a:xfrm>
              <a:off x="1555050" y="2119850"/>
              <a:ext cx="17600" cy="151450"/>
            </a:xfrm>
            <a:custGeom>
              <a:avLst/>
              <a:gdLst/>
              <a:ahLst/>
              <a:cxnLst/>
              <a:rect l="l" t="t" r="r" b="b"/>
              <a:pathLst>
                <a:path w="704" h="6058" extrusionOk="0">
                  <a:moveTo>
                    <a:pt x="541" y="0"/>
                  </a:moveTo>
                  <a:lnTo>
                    <a:pt x="198" y="567"/>
                  </a:lnTo>
                  <a:cubicBezTo>
                    <a:pt x="189" y="584"/>
                    <a:pt x="189" y="618"/>
                    <a:pt x="198" y="644"/>
                  </a:cubicBezTo>
                  <a:lnTo>
                    <a:pt x="515" y="1287"/>
                  </a:lnTo>
                  <a:lnTo>
                    <a:pt x="155" y="1828"/>
                  </a:lnTo>
                  <a:cubicBezTo>
                    <a:pt x="129" y="1862"/>
                    <a:pt x="129" y="1897"/>
                    <a:pt x="155" y="1914"/>
                  </a:cubicBezTo>
                  <a:lnTo>
                    <a:pt x="515" y="2463"/>
                  </a:lnTo>
                  <a:lnTo>
                    <a:pt x="112" y="3055"/>
                  </a:lnTo>
                  <a:cubicBezTo>
                    <a:pt x="86" y="3072"/>
                    <a:pt x="86" y="3115"/>
                    <a:pt x="112" y="3141"/>
                  </a:cubicBezTo>
                  <a:lnTo>
                    <a:pt x="506" y="3647"/>
                  </a:lnTo>
                  <a:lnTo>
                    <a:pt x="77" y="4119"/>
                  </a:lnTo>
                  <a:cubicBezTo>
                    <a:pt x="52" y="4144"/>
                    <a:pt x="52" y="4179"/>
                    <a:pt x="69" y="4213"/>
                  </a:cubicBezTo>
                  <a:lnTo>
                    <a:pt x="506" y="4822"/>
                  </a:lnTo>
                  <a:lnTo>
                    <a:pt x="26" y="5380"/>
                  </a:lnTo>
                  <a:cubicBezTo>
                    <a:pt x="0" y="5406"/>
                    <a:pt x="0" y="5449"/>
                    <a:pt x="26" y="5474"/>
                  </a:cubicBezTo>
                  <a:lnTo>
                    <a:pt x="549" y="6058"/>
                  </a:lnTo>
                  <a:lnTo>
                    <a:pt x="678" y="5963"/>
                  </a:lnTo>
                  <a:lnTo>
                    <a:pt x="198" y="5431"/>
                  </a:lnTo>
                  <a:lnTo>
                    <a:pt x="678" y="4874"/>
                  </a:lnTo>
                  <a:cubicBezTo>
                    <a:pt x="704" y="4848"/>
                    <a:pt x="704" y="4814"/>
                    <a:pt x="678" y="4779"/>
                  </a:cubicBezTo>
                  <a:lnTo>
                    <a:pt x="240" y="4170"/>
                  </a:lnTo>
                  <a:lnTo>
                    <a:pt x="669" y="3698"/>
                  </a:lnTo>
                  <a:cubicBezTo>
                    <a:pt x="695" y="3673"/>
                    <a:pt x="695" y="3630"/>
                    <a:pt x="669" y="3604"/>
                  </a:cubicBezTo>
                  <a:lnTo>
                    <a:pt x="275" y="3098"/>
                  </a:lnTo>
                  <a:lnTo>
                    <a:pt x="669" y="2514"/>
                  </a:lnTo>
                  <a:cubicBezTo>
                    <a:pt x="695" y="2489"/>
                    <a:pt x="695" y="2454"/>
                    <a:pt x="669" y="2429"/>
                  </a:cubicBezTo>
                  <a:lnTo>
                    <a:pt x="301" y="1871"/>
                  </a:lnTo>
                  <a:lnTo>
                    <a:pt x="669" y="1330"/>
                  </a:lnTo>
                  <a:cubicBezTo>
                    <a:pt x="678" y="1305"/>
                    <a:pt x="678" y="1270"/>
                    <a:pt x="669" y="1253"/>
                  </a:cubicBezTo>
                  <a:lnTo>
                    <a:pt x="352" y="610"/>
                  </a:lnTo>
                  <a:lnTo>
                    <a:pt x="669" y="69"/>
                  </a:lnTo>
                  <a:lnTo>
                    <a:pt x="54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1568125" y="2119425"/>
              <a:ext cx="16750" cy="151875"/>
            </a:xfrm>
            <a:custGeom>
              <a:avLst/>
              <a:gdLst/>
              <a:ahLst/>
              <a:cxnLst/>
              <a:rect l="l" t="t" r="r" b="b"/>
              <a:pathLst>
                <a:path w="670" h="6075" extrusionOk="0">
                  <a:moveTo>
                    <a:pt x="146" y="0"/>
                  </a:moveTo>
                  <a:lnTo>
                    <a:pt x="18" y="78"/>
                  </a:lnTo>
                  <a:lnTo>
                    <a:pt x="344" y="609"/>
                  </a:lnTo>
                  <a:lnTo>
                    <a:pt x="18" y="1253"/>
                  </a:lnTo>
                  <a:cubicBezTo>
                    <a:pt x="1" y="1279"/>
                    <a:pt x="9" y="1313"/>
                    <a:pt x="18" y="1330"/>
                  </a:cubicBezTo>
                  <a:lnTo>
                    <a:pt x="387" y="1879"/>
                  </a:lnTo>
                  <a:lnTo>
                    <a:pt x="18" y="2437"/>
                  </a:lnTo>
                  <a:cubicBezTo>
                    <a:pt x="1" y="2471"/>
                    <a:pt x="1" y="2497"/>
                    <a:pt x="18" y="2523"/>
                  </a:cubicBezTo>
                  <a:lnTo>
                    <a:pt x="430" y="3115"/>
                  </a:lnTo>
                  <a:lnTo>
                    <a:pt x="61" y="3621"/>
                  </a:lnTo>
                  <a:cubicBezTo>
                    <a:pt x="43" y="3647"/>
                    <a:pt x="43" y="3690"/>
                    <a:pt x="61" y="3715"/>
                  </a:cubicBezTo>
                  <a:lnTo>
                    <a:pt x="455" y="4187"/>
                  </a:lnTo>
                  <a:lnTo>
                    <a:pt x="18" y="4796"/>
                  </a:lnTo>
                  <a:cubicBezTo>
                    <a:pt x="1" y="4831"/>
                    <a:pt x="1" y="4874"/>
                    <a:pt x="18" y="4891"/>
                  </a:cubicBezTo>
                  <a:lnTo>
                    <a:pt x="498" y="5448"/>
                  </a:lnTo>
                  <a:lnTo>
                    <a:pt x="18" y="5980"/>
                  </a:lnTo>
                  <a:lnTo>
                    <a:pt x="129" y="6075"/>
                  </a:lnTo>
                  <a:lnTo>
                    <a:pt x="653" y="5483"/>
                  </a:lnTo>
                  <a:cubicBezTo>
                    <a:pt x="670" y="5457"/>
                    <a:pt x="670" y="5414"/>
                    <a:pt x="653" y="5388"/>
                  </a:cubicBezTo>
                  <a:lnTo>
                    <a:pt x="172" y="4831"/>
                  </a:lnTo>
                  <a:lnTo>
                    <a:pt x="610" y="4213"/>
                  </a:lnTo>
                  <a:cubicBezTo>
                    <a:pt x="627" y="4187"/>
                    <a:pt x="627" y="4144"/>
                    <a:pt x="610" y="4119"/>
                  </a:cubicBezTo>
                  <a:lnTo>
                    <a:pt x="215" y="3647"/>
                  </a:lnTo>
                  <a:lnTo>
                    <a:pt x="575" y="3141"/>
                  </a:lnTo>
                  <a:cubicBezTo>
                    <a:pt x="601" y="3123"/>
                    <a:pt x="601" y="3080"/>
                    <a:pt x="575" y="3055"/>
                  </a:cubicBezTo>
                  <a:lnTo>
                    <a:pt x="172" y="2471"/>
                  </a:lnTo>
                  <a:lnTo>
                    <a:pt x="533" y="1922"/>
                  </a:lnTo>
                  <a:cubicBezTo>
                    <a:pt x="558" y="1888"/>
                    <a:pt x="558" y="1854"/>
                    <a:pt x="533" y="1836"/>
                  </a:cubicBezTo>
                  <a:lnTo>
                    <a:pt x="172" y="1287"/>
                  </a:lnTo>
                  <a:lnTo>
                    <a:pt x="490" y="644"/>
                  </a:lnTo>
                  <a:cubicBezTo>
                    <a:pt x="498" y="627"/>
                    <a:pt x="498" y="592"/>
                    <a:pt x="490" y="567"/>
                  </a:cubicBezTo>
                  <a:lnTo>
                    <a:pt x="14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1560200" y="2092600"/>
              <a:ext cx="19750" cy="30500"/>
            </a:xfrm>
            <a:custGeom>
              <a:avLst/>
              <a:gdLst/>
              <a:ahLst/>
              <a:cxnLst/>
              <a:rect l="l" t="t" r="r" b="b"/>
              <a:pathLst>
                <a:path w="790" h="1220" extrusionOk="0">
                  <a:moveTo>
                    <a:pt x="601" y="155"/>
                  </a:moveTo>
                  <a:lnTo>
                    <a:pt x="635" y="1065"/>
                  </a:lnTo>
                  <a:lnTo>
                    <a:pt x="163" y="1065"/>
                  </a:lnTo>
                  <a:lnTo>
                    <a:pt x="206" y="155"/>
                  </a:lnTo>
                  <a:close/>
                  <a:moveTo>
                    <a:pt x="43" y="1"/>
                  </a:moveTo>
                  <a:lnTo>
                    <a:pt x="0" y="1219"/>
                  </a:lnTo>
                  <a:lnTo>
                    <a:pt x="789" y="1219"/>
                  </a:lnTo>
                  <a:lnTo>
                    <a:pt x="72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1567925" y="2094550"/>
              <a:ext cx="3875" cy="26400"/>
            </a:xfrm>
            <a:custGeom>
              <a:avLst/>
              <a:gdLst/>
              <a:ahLst/>
              <a:cxnLst/>
              <a:rect l="l" t="t" r="r" b="b"/>
              <a:pathLst>
                <a:path w="155" h="1056" extrusionOk="0">
                  <a:moveTo>
                    <a:pt x="0" y="0"/>
                  </a:moveTo>
                  <a:lnTo>
                    <a:pt x="9" y="1055"/>
                  </a:lnTo>
                  <a:lnTo>
                    <a:pt x="154" y="1055"/>
                  </a:lnTo>
                  <a:lnTo>
                    <a:pt x="15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1562975" y="2099900"/>
              <a:ext cx="14175" cy="3900"/>
            </a:xfrm>
            <a:custGeom>
              <a:avLst/>
              <a:gdLst/>
              <a:ahLst/>
              <a:cxnLst/>
              <a:rect l="l" t="t" r="r" b="b"/>
              <a:pathLst>
                <a:path w="567" h="156" extrusionOk="0">
                  <a:moveTo>
                    <a:pt x="1" y="1"/>
                  </a:moveTo>
                  <a:lnTo>
                    <a:pt x="1" y="155"/>
                  </a:lnTo>
                  <a:lnTo>
                    <a:pt x="567" y="155"/>
                  </a:lnTo>
                  <a:lnTo>
                    <a:pt x="56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1562975" y="2110200"/>
              <a:ext cx="14175" cy="3675"/>
            </a:xfrm>
            <a:custGeom>
              <a:avLst/>
              <a:gdLst/>
              <a:ahLst/>
              <a:cxnLst/>
              <a:rect l="l" t="t" r="r" b="b"/>
              <a:pathLst>
                <a:path w="567" h="147" extrusionOk="0">
                  <a:moveTo>
                    <a:pt x="1" y="0"/>
                  </a:moveTo>
                  <a:lnTo>
                    <a:pt x="1" y="146"/>
                  </a:lnTo>
                  <a:lnTo>
                    <a:pt x="567" y="146"/>
                  </a:lnTo>
                  <a:lnTo>
                    <a:pt x="56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1552250" y="2216150"/>
              <a:ext cx="38000" cy="16975"/>
            </a:xfrm>
            <a:custGeom>
              <a:avLst/>
              <a:gdLst/>
              <a:ahLst/>
              <a:cxnLst/>
              <a:rect l="l" t="t" r="r" b="b"/>
              <a:pathLst>
                <a:path w="1520" h="679" extrusionOk="0">
                  <a:moveTo>
                    <a:pt x="1" y="1"/>
                  </a:moveTo>
                  <a:lnTo>
                    <a:pt x="1" y="679"/>
                  </a:lnTo>
                  <a:lnTo>
                    <a:pt x="1519" y="679"/>
                  </a:lnTo>
                  <a:lnTo>
                    <a:pt x="151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1552250" y="2203725"/>
              <a:ext cx="38000" cy="8175"/>
            </a:xfrm>
            <a:custGeom>
              <a:avLst/>
              <a:gdLst/>
              <a:ahLst/>
              <a:cxnLst/>
              <a:rect l="l" t="t" r="r" b="b"/>
              <a:pathLst>
                <a:path w="1520" h="327" extrusionOk="0">
                  <a:moveTo>
                    <a:pt x="1" y="0"/>
                  </a:moveTo>
                  <a:lnTo>
                    <a:pt x="1" y="326"/>
                  </a:lnTo>
                  <a:lnTo>
                    <a:pt x="1519" y="326"/>
                  </a:lnTo>
                  <a:lnTo>
                    <a:pt x="1519"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1556750" y="2318050"/>
              <a:ext cx="3900" cy="45700"/>
            </a:xfrm>
            <a:custGeom>
              <a:avLst/>
              <a:gdLst/>
              <a:ahLst/>
              <a:cxnLst/>
              <a:rect l="l" t="t" r="r" b="b"/>
              <a:pathLst>
                <a:path w="156" h="1828" extrusionOk="0">
                  <a:moveTo>
                    <a:pt x="1" y="0"/>
                  </a:moveTo>
                  <a:lnTo>
                    <a:pt x="1" y="1828"/>
                  </a:lnTo>
                  <a:lnTo>
                    <a:pt x="155" y="1828"/>
                  </a:lnTo>
                  <a:lnTo>
                    <a:pt x="1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1579075" y="2318050"/>
              <a:ext cx="3650" cy="45700"/>
            </a:xfrm>
            <a:custGeom>
              <a:avLst/>
              <a:gdLst/>
              <a:ahLst/>
              <a:cxnLst/>
              <a:rect l="l" t="t" r="r" b="b"/>
              <a:pathLst>
                <a:path w="146" h="1828" extrusionOk="0">
                  <a:moveTo>
                    <a:pt x="0" y="0"/>
                  </a:moveTo>
                  <a:lnTo>
                    <a:pt x="0" y="1828"/>
                  </a:lnTo>
                  <a:lnTo>
                    <a:pt x="146" y="1828"/>
                  </a:lnTo>
                  <a:lnTo>
                    <a:pt x="1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50D55E3-FB2B-98C0-C556-BCCD50FDC05B}"/>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17</a:t>
            </a:r>
          </a:p>
        </p:txBody>
      </p:sp>
    </p:spTree>
    <p:extLst>
      <p:ext uri="{BB962C8B-B14F-4D97-AF65-F5344CB8AC3E}">
        <p14:creationId xmlns:p14="http://schemas.microsoft.com/office/powerpoint/2010/main" val="145655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694;p42">
            <a:extLst>
              <a:ext uri="{FF2B5EF4-FFF2-40B4-BE49-F238E27FC236}">
                <a16:creationId xmlns:a16="http://schemas.microsoft.com/office/drawing/2014/main" id="{BAE80AEA-48D2-E20D-9BE1-7AF510520F6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Impacts Analysis</a:t>
            </a:r>
            <a:endParaRPr/>
          </a:p>
        </p:txBody>
      </p:sp>
      <p:sp>
        <p:nvSpPr>
          <p:cNvPr id="9" name="TextBox 8">
            <a:extLst>
              <a:ext uri="{FF2B5EF4-FFF2-40B4-BE49-F238E27FC236}">
                <a16:creationId xmlns:a16="http://schemas.microsoft.com/office/drawing/2014/main" id="{1A6E5E0E-22B0-F7AE-EA4D-8595A44ABDD7}"/>
              </a:ext>
            </a:extLst>
          </p:cNvPr>
          <p:cNvSpPr txBox="1"/>
          <p:nvPr/>
        </p:nvSpPr>
        <p:spPr>
          <a:xfrm>
            <a:off x="361607" y="2476396"/>
            <a:ext cx="8495461" cy="2154436"/>
          </a:xfrm>
          <a:prstGeom prst="rect">
            <a:avLst/>
          </a:prstGeom>
          <a:noFill/>
        </p:spPr>
        <p:txBody>
          <a:bodyPr wrap="square" rtlCol="0">
            <a:spAutoFit/>
          </a:bodyPr>
          <a:lstStyle/>
          <a:p>
            <a:r>
              <a:rPr lang="en-US" sz="1200">
                <a:solidFill>
                  <a:schemeClr val="bg2">
                    <a:lumMod val="25000"/>
                  </a:schemeClr>
                </a:solidFill>
                <a:latin typeface="Archivo"/>
                <a:ea typeface="+mn-ea"/>
                <a:cs typeface="Archivo"/>
              </a:rPr>
              <a:t>Using </a:t>
            </a:r>
            <a:r>
              <a:rPr lang="en-US" sz="1200" err="1">
                <a:solidFill>
                  <a:schemeClr val="bg2">
                    <a:lumMod val="25000"/>
                  </a:schemeClr>
                </a:solidFill>
                <a:latin typeface="Archivo"/>
                <a:ea typeface="+mn-ea"/>
                <a:cs typeface="Archivo"/>
              </a:rPr>
              <a:t>PetroCanada’s</a:t>
            </a:r>
            <a:r>
              <a:rPr lang="en-US" sz="1200">
                <a:solidFill>
                  <a:schemeClr val="bg2">
                    <a:lumMod val="25000"/>
                  </a:schemeClr>
                </a:solidFill>
                <a:latin typeface="Archivo"/>
                <a:ea typeface="+mn-ea"/>
                <a:cs typeface="Archivo"/>
              </a:rPr>
              <a:t> given data for a potential shutdown in July 2019, one could perform a cost analysis</a:t>
            </a:r>
            <a:r>
              <a:rPr lang="en-US" sz="1200" baseline="30000">
                <a:solidFill>
                  <a:schemeClr val="bg2">
                    <a:lumMod val="25000"/>
                  </a:schemeClr>
                </a:solidFill>
                <a:latin typeface="Archivo"/>
                <a:ea typeface="+mn-ea"/>
                <a:cs typeface="Archivo"/>
              </a:rPr>
              <a:t>4</a:t>
            </a:r>
            <a:r>
              <a:rPr lang="en-US" sz="1200">
                <a:solidFill>
                  <a:schemeClr val="bg2">
                    <a:lumMod val="25000"/>
                  </a:schemeClr>
                </a:solidFill>
                <a:latin typeface="Archivo"/>
                <a:ea typeface="+mn-ea"/>
                <a:cs typeface="Archivo"/>
              </a:rPr>
              <a:t>:</a:t>
            </a:r>
          </a:p>
          <a:p>
            <a:endParaRPr lang="en-US">
              <a:solidFill>
                <a:schemeClr val="bg2">
                  <a:lumMod val="25000"/>
                </a:schemeClr>
              </a:solidFill>
              <a:ea typeface="+mn-ea"/>
            </a:endParaRPr>
          </a:p>
          <a:p>
            <a:endParaRPr lang="en-US" sz="1200">
              <a:solidFill>
                <a:schemeClr val="bg2">
                  <a:lumMod val="25000"/>
                </a:schemeClr>
              </a:solidFill>
              <a:latin typeface="Archivo"/>
              <a:ea typeface="+mn-ea"/>
              <a:cs typeface="Archivo"/>
            </a:endParaRPr>
          </a:p>
          <a:p>
            <a:endParaRPr lang="en-US" sz="1200">
              <a:solidFill>
                <a:schemeClr val="bg2">
                  <a:lumMod val="25000"/>
                </a:schemeClr>
              </a:solidFill>
              <a:latin typeface="Archivo"/>
              <a:ea typeface="+mn-ea"/>
              <a:cs typeface="Archivo"/>
            </a:endParaRPr>
          </a:p>
          <a:p>
            <a:endParaRPr lang="en-US" sz="1200">
              <a:solidFill>
                <a:schemeClr val="bg2">
                  <a:lumMod val="25000"/>
                </a:schemeClr>
              </a:solidFill>
              <a:latin typeface="Archivo"/>
              <a:ea typeface="+mn-ea"/>
              <a:cs typeface="Archivo"/>
            </a:endParaRPr>
          </a:p>
          <a:p>
            <a:endParaRPr lang="en-US" sz="1200">
              <a:solidFill>
                <a:schemeClr val="bg2">
                  <a:lumMod val="25000"/>
                </a:schemeClr>
              </a:solidFill>
              <a:latin typeface="Archivo"/>
              <a:ea typeface="+mn-ea"/>
              <a:cs typeface="Archivo"/>
            </a:endParaRPr>
          </a:p>
          <a:p>
            <a:endParaRPr lang="en-US" sz="1200">
              <a:solidFill>
                <a:schemeClr val="bg2">
                  <a:lumMod val="25000"/>
                </a:schemeClr>
              </a:solidFill>
              <a:latin typeface="Archivo"/>
              <a:ea typeface="+mn-ea"/>
              <a:cs typeface="Archivo"/>
            </a:endParaRPr>
          </a:p>
          <a:p>
            <a:endParaRPr lang="en-US" sz="1200">
              <a:solidFill>
                <a:schemeClr val="bg2">
                  <a:lumMod val="25000"/>
                </a:schemeClr>
              </a:solidFill>
              <a:latin typeface="Archivo"/>
              <a:ea typeface="+mn-ea"/>
              <a:cs typeface="Archivo"/>
            </a:endParaRPr>
          </a:p>
          <a:p>
            <a:r>
              <a:rPr lang="en-US" sz="1200">
                <a:solidFill>
                  <a:schemeClr val="bg2">
                    <a:lumMod val="25000"/>
                  </a:schemeClr>
                </a:solidFill>
                <a:latin typeface="Archivo"/>
                <a:ea typeface="+mn-ea"/>
                <a:cs typeface="Archivo"/>
              </a:rPr>
              <a:t>If </a:t>
            </a:r>
            <a:r>
              <a:rPr lang="en-US" sz="1200" err="1">
                <a:solidFill>
                  <a:schemeClr val="bg2">
                    <a:lumMod val="25000"/>
                  </a:schemeClr>
                </a:solidFill>
                <a:latin typeface="Archivo"/>
                <a:ea typeface="+mn-ea"/>
                <a:cs typeface="Archivo"/>
              </a:rPr>
              <a:t>FoulX</a:t>
            </a:r>
            <a:r>
              <a:rPr lang="en-US" sz="1200">
                <a:solidFill>
                  <a:schemeClr val="bg2">
                    <a:lumMod val="25000"/>
                  </a:schemeClr>
                </a:solidFill>
                <a:latin typeface="Archivo"/>
                <a:ea typeface="+mn-ea"/>
                <a:cs typeface="Archivo"/>
              </a:rPr>
              <a:t> were to reduce the downtime to 21 days, it would lead to a significant decrease in the economic impact of fouling on heat exchangers in Mississauga Lubricants Facility. The $2M reduction in downtime costs would positively affect the facility's bottom line and improve its overall financial performance. </a:t>
            </a:r>
          </a:p>
        </p:txBody>
      </p:sp>
      <p:sp>
        <p:nvSpPr>
          <p:cNvPr id="10" name="TextBox 9">
            <a:extLst>
              <a:ext uri="{FF2B5EF4-FFF2-40B4-BE49-F238E27FC236}">
                <a16:creationId xmlns:a16="http://schemas.microsoft.com/office/drawing/2014/main" id="{ACF6BD06-063D-2075-DE01-78043DD823D2}"/>
              </a:ext>
            </a:extLst>
          </p:cNvPr>
          <p:cNvSpPr txBox="1"/>
          <p:nvPr/>
        </p:nvSpPr>
        <p:spPr>
          <a:xfrm>
            <a:off x="404640" y="2155868"/>
            <a:ext cx="3130124" cy="338554"/>
          </a:xfrm>
          <a:prstGeom prst="rect">
            <a:avLst/>
          </a:prstGeom>
          <a:noFill/>
        </p:spPr>
        <p:txBody>
          <a:bodyPr wrap="square" rtlCol="0">
            <a:spAutoFit/>
          </a:bodyPr>
          <a:lstStyle/>
          <a:p>
            <a:r>
              <a:rPr lang="en-US" sz="1600">
                <a:solidFill>
                  <a:schemeClr val="accent3">
                    <a:lumMod val="75000"/>
                  </a:schemeClr>
                </a:solidFill>
                <a:latin typeface="Archivo"/>
                <a:ea typeface="+mn-ea"/>
                <a:cs typeface="Archivo"/>
              </a:rPr>
              <a:t>Economical Impacts</a:t>
            </a:r>
            <a:endParaRPr lang="en-US" sz="1800"/>
          </a:p>
        </p:txBody>
      </p:sp>
      <p:sp>
        <p:nvSpPr>
          <p:cNvPr id="11" name="TextBox 10">
            <a:extLst>
              <a:ext uri="{FF2B5EF4-FFF2-40B4-BE49-F238E27FC236}">
                <a16:creationId xmlns:a16="http://schemas.microsoft.com/office/drawing/2014/main" id="{09D6DBF2-2AB2-2549-A371-315F4829FC63}"/>
              </a:ext>
            </a:extLst>
          </p:cNvPr>
          <p:cNvSpPr txBox="1"/>
          <p:nvPr/>
        </p:nvSpPr>
        <p:spPr>
          <a:xfrm>
            <a:off x="404640" y="906522"/>
            <a:ext cx="2612571" cy="338554"/>
          </a:xfrm>
          <a:prstGeom prst="rect">
            <a:avLst/>
          </a:prstGeom>
          <a:noFill/>
        </p:spPr>
        <p:txBody>
          <a:bodyPr wrap="square" rtlCol="0">
            <a:spAutoFit/>
          </a:bodyPr>
          <a:lstStyle/>
          <a:p>
            <a:r>
              <a:rPr lang="en-US" sz="1600">
                <a:solidFill>
                  <a:srgbClr val="4B8A01"/>
                </a:solidFill>
                <a:latin typeface="Archivo"/>
                <a:ea typeface="+mn-ea"/>
                <a:cs typeface="Archivo"/>
              </a:rPr>
              <a:t>Environmental Impacts</a:t>
            </a:r>
            <a:endParaRPr lang="en-US" sz="1800">
              <a:solidFill>
                <a:srgbClr val="4B8A01"/>
              </a:solidFill>
            </a:endParaRPr>
          </a:p>
        </p:txBody>
      </p:sp>
      <p:sp>
        <p:nvSpPr>
          <p:cNvPr id="12" name="TextBox 11">
            <a:extLst>
              <a:ext uri="{FF2B5EF4-FFF2-40B4-BE49-F238E27FC236}">
                <a16:creationId xmlns:a16="http://schemas.microsoft.com/office/drawing/2014/main" id="{028940B9-B80B-41AB-47C9-9B6BEC3467CE}"/>
              </a:ext>
            </a:extLst>
          </p:cNvPr>
          <p:cNvSpPr txBox="1"/>
          <p:nvPr/>
        </p:nvSpPr>
        <p:spPr>
          <a:xfrm>
            <a:off x="361607" y="1239445"/>
            <a:ext cx="8566235" cy="830997"/>
          </a:xfrm>
          <a:prstGeom prst="rect">
            <a:avLst/>
          </a:prstGeom>
          <a:noFill/>
        </p:spPr>
        <p:txBody>
          <a:bodyPr wrap="square" rtlCol="0">
            <a:spAutoFit/>
          </a:bodyPr>
          <a:lstStyle/>
          <a:p>
            <a:pPr marL="285750" indent="-285750">
              <a:buFont typeface="Arial" panose="020B0604020202020204" pitchFamily="34" charset="0"/>
              <a:buChar char="•"/>
            </a:pPr>
            <a:r>
              <a:rPr lang="en-US" sz="1200">
                <a:solidFill>
                  <a:schemeClr val="bg2">
                    <a:lumMod val="25000"/>
                  </a:schemeClr>
                </a:solidFill>
                <a:latin typeface="Archivo"/>
                <a:ea typeface="+mn-ea"/>
                <a:cs typeface="Archivo"/>
              </a:rPr>
              <a:t>Less frequent cleanings result in an increase in wastewater and air pollutant concentrations</a:t>
            </a:r>
          </a:p>
          <a:p>
            <a:pPr marL="285750" indent="-285750">
              <a:buFont typeface="Arial" panose="020B0604020202020204" pitchFamily="34" charset="0"/>
              <a:buChar char="•"/>
            </a:pPr>
            <a:r>
              <a:rPr lang="en-US" sz="1200">
                <a:solidFill>
                  <a:schemeClr val="bg2">
                    <a:lumMod val="25000"/>
                  </a:schemeClr>
                </a:solidFill>
                <a:latin typeface="Archivo"/>
                <a:ea typeface="+mn-ea"/>
                <a:cs typeface="Archivo"/>
              </a:rPr>
              <a:t>Petroleum refineries follow the technical standard for air quality under Regulation 419/05</a:t>
            </a:r>
            <a:r>
              <a:rPr lang="en-US" sz="1200" baseline="30000">
                <a:solidFill>
                  <a:schemeClr val="bg2">
                    <a:lumMod val="25000"/>
                  </a:schemeClr>
                </a:solidFill>
                <a:latin typeface="Archivo"/>
                <a:ea typeface="+mn-ea"/>
                <a:cs typeface="Archivo"/>
              </a:rPr>
              <a:t>1 </a:t>
            </a:r>
            <a:r>
              <a:rPr lang="en-US" sz="1200">
                <a:solidFill>
                  <a:schemeClr val="bg2">
                    <a:lumMod val="25000"/>
                  </a:schemeClr>
                </a:solidFill>
                <a:latin typeface="Archivo"/>
                <a:ea typeface="+mn-ea"/>
                <a:cs typeface="Archivo"/>
              </a:rPr>
              <a:t> </a:t>
            </a:r>
          </a:p>
          <a:p>
            <a:pPr marL="285750" indent="-285750">
              <a:buFont typeface="Arial" panose="020B0604020202020204" pitchFamily="34" charset="0"/>
              <a:buChar char="•"/>
            </a:pPr>
            <a:r>
              <a:rPr lang="en-US" sz="1200">
                <a:solidFill>
                  <a:schemeClr val="bg2">
                    <a:lumMod val="25000"/>
                  </a:schemeClr>
                </a:solidFill>
                <a:latin typeface="Archivo"/>
                <a:ea typeface="+mn-ea"/>
                <a:cs typeface="Archivo"/>
              </a:rPr>
              <a:t>Regulations in Ontario include the Ontario Water Resources Act</a:t>
            </a:r>
            <a:r>
              <a:rPr lang="en-US" sz="1200" baseline="30000">
                <a:solidFill>
                  <a:schemeClr val="bg2">
                    <a:lumMod val="25000"/>
                  </a:schemeClr>
                </a:solidFill>
                <a:latin typeface="Archivo"/>
                <a:ea typeface="+mn-ea"/>
                <a:cs typeface="Archivo"/>
              </a:rPr>
              <a:t>2</a:t>
            </a:r>
            <a:r>
              <a:rPr lang="en-US" sz="1200">
                <a:solidFill>
                  <a:schemeClr val="bg2">
                    <a:lumMod val="25000"/>
                  </a:schemeClr>
                </a:solidFill>
                <a:latin typeface="Archivo"/>
                <a:ea typeface="+mn-ea"/>
                <a:cs typeface="Archivo"/>
              </a:rPr>
              <a:t> and the Environmental Protection Act</a:t>
            </a:r>
            <a:r>
              <a:rPr lang="en-US" sz="1200" baseline="30000">
                <a:solidFill>
                  <a:schemeClr val="bg2">
                    <a:lumMod val="25000"/>
                  </a:schemeClr>
                </a:solidFill>
                <a:latin typeface="Archivo"/>
                <a:ea typeface="+mn-ea"/>
                <a:cs typeface="Archivo"/>
              </a:rPr>
              <a:t>3</a:t>
            </a:r>
          </a:p>
          <a:p>
            <a:pPr marL="285750" indent="-285750">
              <a:buFont typeface="Arial" panose="020B0604020202020204" pitchFamily="34" charset="0"/>
              <a:buChar char="•"/>
            </a:pPr>
            <a:r>
              <a:rPr lang="en-US" sz="1200">
                <a:solidFill>
                  <a:schemeClr val="bg2">
                    <a:lumMod val="25000"/>
                  </a:schemeClr>
                </a:solidFill>
                <a:latin typeface="Archivo"/>
                <a:ea typeface="+mn-ea"/>
                <a:cs typeface="Archivo"/>
              </a:rPr>
              <a:t>To ensure </a:t>
            </a:r>
            <a:r>
              <a:rPr lang="en-US" sz="1200" err="1">
                <a:solidFill>
                  <a:schemeClr val="bg2">
                    <a:lumMod val="25000"/>
                  </a:schemeClr>
                </a:solidFill>
                <a:latin typeface="Archivo"/>
                <a:ea typeface="+mn-ea"/>
                <a:cs typeface="Archivo"/>
              </a:rPr>
              <a:t>FoulX</a:t>
            </a:r>
            <a:r>
              <a:rPr lang="en-US" sz="1200">
                <a:solidFill>
                  <a:schemeClr val="bg2">
                    <a:lumMod val="25000"/>
                  </a:schemeClr>
                </a:solidFill>
                <a:latin typeface="Archivo"/>
                <a:ea typeface="+mn-ea"/>
                <a:cs typeface="Archivo"/>
              </a:rPr>
              <a:t> has no negative impacts, the amount of pollutants can be related to the heat duty of the heat exchanger</a:t>
            </a:r>
          </a:p>
        </p:txBody>
      </p:sp>
      <p:sp>
        <p:nvSpPr>
          <p:cNvPr id="13" name="TextBox 12">
            <a:extLst>
              <a:ext uri="{FF2B5EF4-FFF2-40B4-BE49-F238E27FC236}">
                <a16:creationId xmlns:a16="http://schemas.microsoft.com/office/drawing/2014/main" id="{77751A50-AB34-8609-F3E3-A9C8F35E46D7}"/>
              </a:ext>
            </a:extLst>
          </p:cNvPr>
          <p:cNvSpPr txBox="1"/>
          <p:nvPr/>
        </p:nvSpPr>
        <p:spPr>
          <a:xfrm>
            <a:off x="158832" y="4630832"/>
            <a:ext cx="5450682" cy="461665"/>
          </a:xfrm>
          <a:prstGeom prst="rect">
            <a:avLst/>
          </a:prstGeom>
          <a:noFill/>
        </p:spPr>
        <p:txBody>
          <a:bodyPr wrap="square">
            <a:spAutoFit/>
          </a:bodyPr>
          <a:lstStyle/>
          <a:p>
            <a:r>
              <a:rPr lang="en-US" sz="600">
                <a:ea typeface="+mn-lt"/>
                <a:cs typeface="+mn-lt"/>
                <a:hlinkClick r:id="rId5"/>
              </a:rPr>
              <a:t>1. https://www.ontario.ca/document/technical-standards-manage-air-pollution-0/petroleum-refining-industry-standard</a:t>
            </a:r>
          </a:p>
          <a:p>
            <a:r>
              <a:rPr lang="en-US" sz="600">
                <a:ea typeface="+mn-lt"/>
                <a:cs typeface="+mn-lt"/>
                <a:hlinkClick r:id="rId5"/>
              </a:rPr>
              <a:t>2. https://www.ontario.ca/laws/statute/90o40#BK56</a:t>
            </a:r>
            <a:endParaRPr lang="en-US" sz="600">
              <a:ea typeface="+mn-lt"/>
              <a:cs typeface="+mn-lt"/>
            </a:endParaRPr>
          </a:p>
          <a:p>
            <a:r>
              <a:rPr lang="en-US" sz="600">
                <a:hlinkClick r:id="rId6"/>
              </a:rPr>
              <a:t>3. https://www.ontario.ca/laws/statute/90e19</a:t>
            </a:r>
            <a:r>
              <a:rPr lang="en-US" sz="600"/>
              <a:t> </a:t>
            </a:r>
          </a:p>
          <a:p>
            <a:r>
              <a:rPr lang="en-US" sz="600"/>
              <a:t>4. 2019 Tech Talk – Fall 2018 Dewax Outage to Clean DWO Recovery Exchangers</a:t>
            </a:r>
          </a:p>
        </p:txBody>
      </p:sp>
      <p:sp>
        <p:nvSpPr>
          <p:cNvPr id="14" name="TextBox 13">
            <a:extLst>
              <a:ext uri="{FF2B5EF4-FFF2-40B4-BE49-F238E27FC236}">
                <a16:creationId xmlns:a16="http://schemas.microsoft.com/office/drawing/2014/main" id="{61F05EBD-7E2C-170A-C352-2A6EB4D144A9}"/>
              </a:ext>
            </a:extLst>
          </p:cNvPr>
          <p:cNvSpPr txBox="1"/>
          <p:nvPr/>
        </p:nvSpPr>
        <p:spPr>
          <a:xfrm>
            <a:off x="4572000" y="2838541"/>
            <a:ext cx="2634382" cy="1077218"/>
          </a:xfrm>
          <a:prstGeom prst="rect">
            <a:avLst/>
          </a:prstGeom>
          <a:solidFill>
            <a:schemeClr val="accent5">
              <a:lumMod val="20000"/>
              <a:lumOff val="80000"/>
            </a:schemeClr>
          </a:solidFill>
        </p:spPr>
        <p:txBody>
          <a:bodyPr wrap="square">
            <a:spAutoFit/>
          </a:bodyPr>
          <a:lstStyle/>
          <a:p>
            <a:r>
              <a:rPr lang="en-US" sz="800" b="1">
                <a:solidFill>
                  <a:schemeClr val="bg2">
                    <a:lumMod val="25000"/>
                  </a:schemeClr>
                </a:solidFill>
                <a:latin typeface="Archivo"/>
                <a:ea typeface="+mn-ea"/>
                <a:cs typeface="Archivo"/>
              </a:rPr>
              <a:t>Scenario Analysis - Reduced Downtime (21 days):</a:t>
            </a:r>
          </a:p>
          <a:p>
            <a:endParaRPr lang="en-US" sz="800" b="1">
              <a:solidFill>
                <a:schemeClr val="bg2">
                  <a:lumMod val="25000"/>
                </a:schemeClr>
              </a:solidFill>
              <a:latin typeface="Archivo"/>
              <a:ea typeface="+mn-ea"/>
              <a:cs typeface="Archivo"/>
            </a:endParaRPr>
          </a:p>
          <a:p>
            <a:r>
              <a:rPr lang="en-US" sz="800" b="1">
                <a:solidFill>
                  <a:schemeClr val="bg2">
                    <a:lumMod val="25000"/>
                  </a:schemeClr>
                </a:solidFill>
                <a:latin typeface="Archivo"/>
                <a:ea typeface="+mn-ea"/>
                <a:cs typeface="Archivo"/>
              </a:rPr>
              <a:t>Downtime Costs</a:t>
            </a:r>
            <a:r>
              <a:rPr lang="en-US" sz="800">
                <a:solidFill>
                  <a:schemeClr val="bg2">
                    <a:lumMod val="25000"/>
                  </a:schemeClr>
                </a:solidFill>
                <a:latin typeface="Archivo"/>
                <a:ea typeface="+mn-ea"/>
                <a:cs typeface="Archivo"/>
              </a:rPr>
              <a:t>: $4,200,000</a:t>
            </a:r>
          </a:p>
          <a:p>
            <a:endParaRPr lang="en-US" sz="800">
              <a:solidFill>
                <a:schemeClr val="bg2">
                  <a:lumMod val="25000"/>
                </a:schemeClr>
              </a:solidFill>
              <a:latin typeface="Archivo"/>
              <a:ea typeface="+mn-ea"/>
              <a:cs typeface="Archivo"/>
            </a:endParaRPr>
          </a:p>
          <a:p>
            <a:r>
              <a:rPr lang="en-US" sz="800" b="1">
                <a:solidFill>
                  <a:schemeClr val="bg2">
                    <a:lumMod val="25000"/>
                  </a:schemeClr>
                </a:solidFill>
                <a:latin typeface="Archivo"/>
                <a:ea typeface="+mn-ea"/>
                <a:cs typeface="Archivo"/>
              </a:rPr>
              <a:t>Total Economic Impact with Reduced Downtime:</a:t>
            </a:r>
          </a:p>
          <a:p>
            <a:r>
              <a:rPr lang="en-US" sz="800">
                <a:solidFill>
                  <a:schemeClr val="bg2">
                    <a:lumMod val="25000"/>
                  </a:schemeClr>
                </a:solidFill>
                <a:latin typeface="Archivo"/>
                <a:ea typeface="+mn-ea"/>
                <a:cs typeface="Archivo"/>
              </a:rPr>
              <a:t>Maintenance Costs: $900,000</a:t>
            </a:r>
          </a:p>
          <a:p>
            <a:r>
              <a:rPr lang="en-US" sz="800">
                <a:solidFill>
                  <a:schemeClr val="bg2">
                    <a:lumMod val="25000"/>
                  </a:schemeClr>
                </a:solidFill>
                <a:latin typeface="Archivo"/>
                <a:ea typeface="+mn-ea"/>
                <a:cs typeface="Archivo"/>
              </a:rPr>
              <a:t>Downtime Costs (Reduced): $4,200,000</a:t>
            </a:r>
          </a:p>
          <a:p>
            <a:r>
              <a:rPr lang="en-US" sz="800">
                <a:solidFill>
                  <a:schemeClr val="bg2">
                    <a:lumMod val="25000"/>
                  </a:schemeClr>
                </a:solidFill>
                <a:latin typeface="Archivo"/>
                <a:ea typeface="+mn-ea"/>
                <a:cs typeface="Archivo"/>
              </a:rPr>
              <a:t>Total Impact: </a:t>
            </a:r>
            <a:r>
              <a:rPr lang="en-US" sz="800" b="1">
                <a:solidFill>
                  <a:schemeClr val="bg2">
                    <a:lumMod val="25000"/>
                  </a:schemeClr>
                </a:solidFill>
                <a:latin typeface="Archivo"/>
                <a:ea typeface="+mn-ea"/>
                <a:cs typeface="Archivo"/>
              </a:rPr>
              <a:t>$5,100,000</a:t>
            </a:r>
          </a:p>
        </p:txBody>
      </p:sp>
      <p:sp>
        <p:nvSpPr>
          <p:cNvPr id="16" name="TextBox 15">
            <a:extLst>
              <a:ext uri="{FF2B5EF4-FFF2-40B4-BE49-F238E27FC236}">
                <a16:creationId xmlns:a16="http://schemas.microsoft.com/office/drawing/2014/main" id="{EF2C1E10-2849-27B1-AF0E-536D1A33C26A}"/>
              </a:ext>
            </a:extLst>
          </p:cNvPr>
          <p:cNvSpPr txBox="1"/>
          <p:nvPr/>
        </p:nvSpPr>
        <p:spPr>
          <a:xfrm>
            <a:off x="1293107" y="2838541"/>
            <a:ext cx="2790005" cy="1077218"/>
          </a:xfrm>
          <a:prstGeom prst="rect">
            <a:avLst/>
          </a:prstGeom>
          <a:solidFill>
            <a:schemeClr val="accent3">
              <a:lumMod val="20000"/>
              <a:lumOff val="80000"/>
            </a:schemeClr>
          </a:solidFill>
        </p:spPr>
        <p:txBody>
          <a:bodyPr wrap="square">
            <a:spAutoFit/>
          </a:bodyPr>
          <a:lstStyle/>
          <a:p>
            <a:pPr algn="l"/>
            <a:r>
              <a:rPr lang="en-US" sz="800" b="1">
                <a:solidFill>
                  <a:schemeClr val="bg2">
                    <a:lumMod val="25000"/>
                  </a:schemeClr>
                </a:solidFill>
                <a:latin typeface="Archivo"/>
                <a:ea typeface="+mn-ea"/>
                <a:cs typeface="Archivo"/>
              </a:rPr>
              <a:t>Baseline Analysis (2019) – Lose 31 Production Days:</a:t>
            </a:r>
          </a:p>
          <a:p>
            <a:pPr algn="l"/>
            <a:r>
              <a:rPr lang="en-US" sz="800">
                <a:solidFill>
                  <a:schemeClr val="bg2">
                    <a:lumMod val="25000"/>
                  </a:schemeClr>
                </a:solidFill>
                <a:latin typeface="Archivo"/>
                <a:ea typeface="+mn-ea"/>
                <a:cs typeface="Archivo"/>
              </a:rPr>
              <a:t>Maintenance Costs: $900,000</a:t>
            </a:r>
          </a:p>
          <a:p>
            <a:pPr algn="l"/>
            <a:r>
              <a:rPr lang="en-US" sz="800">
                <a:solidFill>
                  <a:schemeClr val="bg2">
                    <a:lumMod val="25000"/>
                  </a:schemeClr>
                </a:solidFill>
                <a:latin typeface="Archivo"/>
                <a:ea typeface="+mn-ea"/>
                <a:cs typeface="Archivo"/>
              </a:rPr>
              <a:t>Cost of Downtime: $200,000 per day</a:t>
            </a:r>
          </a:p>
          <a:p>
            <a:pPr algn="l"/>
            <a:endParaRPr lang="en-US" sz="800">
              <a:solidFill>
                <a:schemeClr val="bg2">
                  <a:lumMod val="25000"/>
                </a:schemeClr>
              </a:solidFill>
              <a:latin typeface="Archivo"/>
              <a:ea typeface="+mn-ea"/>
              <a:cs typeface="Archivo"/>
            </a:endParaRPr>
          </a:p>
          <a:p>
            <a:pPr algn="l"/>
            <a:r>
              <a:rPr lang="en-US" sz="800" b="1">
                <a:solidFill>
                  <a:schemeClr val="bg2">
                    <a:lumMod val="25000"/>
                  </a:schemeClr>
                </a:solidFill>
                <a:latin typeface="Archivo"/>
                <a:ea typeface="+mn-ea"/>
                <a:cs typeface="Archivo"/>
              </a:rPr>
              <a:t>Total Economic Impact (2019):</a:t>
            </a:r>
          </a:p>
          <a:p>
            <a:pPr algn="l"/>
            <a:r>
              <a:rPr lang="en-US" sz="800">
                <a:solidFill>
                  <a:schemeClr val="bg2">
                    <a:lumMod val="25000"/>
                  </a:schemeClr>
                </a:solidFill>
                <a:latin typeface="Archivo"/>
                <a:ea typeface="+mn-ea"/>
                <a:cs typeface="Archivo"/>
              </a:rPr>
              <a:t>Maintenance Costs: $900,000</a:t>
            </a:r>
          </a:p>
          <a:p>
            <a:pPr algn="l"/>
            <a:r>
              <a:rPr lang="en-US" sz="800">
                <a:solidFill>
                  <a:schemeClr val="bg2">
                    <a:lumMod val="25000"/>
                  </a:schemeClr>
                </a:solidFill>
                <a:latin typeface="Archivo"/>
                <a:ea typeface="+mn-ea"/>
                <a:cs typeface="Archivo"/>
              </a:rPr>
              <a:t>Downtime Costs: $6,200,000</a:t>
            </a:r>
          </a:p>
          <a:p>
            <a:pPr algn="l"/>
            <a:r>
              <a:rPr lang="en-US" sz="800">
                <a:solidFill>
                  <a:schemeClr val="bg2">
                    <a:lumMod val="25000"/>
                  </a:schemeClr>
                </a:solidFill>
                <a:latin typeface="Archivo"/>
                <a:ea typeface="+mn-ea"/>
                <a:cs typeface="Archivo"/>
              </a:rPr>
              <a:t>Total Impact: </a:t>
            </a:r>
            <a:r>
              <a:rPr lang="en-US" sz="800" b="1">
                <a:solidFill>
                  <a:schemeClr val="bg2">
                    <a:lumMod val="25000"/>
                  </a:schemeClr>
                </a:solidFill>
                <a:latin typeface="Archivo"/>
                <a:ea typeface="+mn-ea"/>
                <a:cs typeface="Archivo"/>
              </a:rPr>
              <a:t>$7,100,000</a:t>
            </a:r>
          </a:p>
        </p:txBody>
      </p:sp>
      <p:sp>
        <p:nvSpPr>
          <p:cNvPr id="3" name="TextBox 2">
            <a:extLst>
              <a:ext uri="{FF2B5EF4-FFF2-40B4-BE49-F238E27FC236}">
                <a16:creationId xmlns:a16="http://schemas.microsoft.com/office/drawing/2014/main" id="{707A4FAC-4CD2-901C-199C-4B9E525818AE}"/>
              </a:ext>
            </a:extLst>
          </p:cNvPr>
          <p:cNvSpPr txBox="1"/>
          <p:nvPr/>
        </p:nvSpPr>
        <p:spPr>
          <a:xfrm>
            <a:off x="7774958" y="0"/>
            <a:ext cx="1696278" cy="230832"/>
          </a:xfrm>
          <a:prstGeom prst="rect">
            <a:avLst/>
          </a:prstGeom>
          <a:noFill/>
        </p:spPr>
        <p:txBody>
          <a:bodyPr wrap="square" rtlCol="0">
            <a:spAutoFit/>
          </a:bodyPr>
          <a:lstStyle/>
          <a:p>
            <a:r>
              <a:rPr lang="en-CA" sz="900"/>
              <a:t>Speaker: Dorothy</a:t>
            </a:r>
            <a:endParaRPr lang="en-US" sz="900"/>
          </a:p>
        </p:txBody>
      </p:sp>
      <p:pic>
        <p:nvPicPr>
          <p:cNvPr id="2" name="Audio Recording Mar 3, 2024 at 11:12:01 PM">
            <a:hlinkClick r:id="" action="ppaction://media"/>
            <a:extLst>
              <a:ext uri="{FF2B5EF4-FFF2-40B4-BE49-F238E27FC236}">
                <a16:creationId xmlns:a16="http://schemas.microsoft.com/office/drawing/2014/main" id="{B5EC8D28-9C8D-8329-B49B-21EA3E84D1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72319" y="0"/>
            <a:ext cx="311046" cy="311046"/>
          </a:xfrm>
          <a:prstGeom prst="rect">
            <a:avLst/>
          </a:prstGeom>
        </p:spPr>
      </p:pic>
      <p:sp>
        <p:nvSpPr>
          <p:cNvPr id="4" name="TextBox 3">
            <a:extLst>
              <a:ext uri="{FF2B5EF4-FFF2-40B4-BE49-F238E27FC236}">
                <a16:creationId xmlns:a16="http://schemas.microsoft.com/office/drawing/2014/main" id="{C6FAE1F7-9F54-8B1D-B2AF-D4E0A0C4F91D}"/>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18</a:t>
            </a:r>
          </a:p>
        </p:txBody>
      </p:sp>
    </p:spTree>
    <p:extLst>
      <p:ext uri="{BB962C8B-B14F-4D97-AF65-F5344CB8AC3E}">
        <p14:creationId xmlns:p14="http://schemas.microsoft.com/office/powerpoint/2010/main" val="185285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4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1"/>
          <p:cNvSpPr txBox="1">
            <a:spLocks noGrp="1"/>
          </p:cNvSpPr>
          <p:nvPr>
            <p:ph type="title"/>
          </p:nvPr>
        </p:nvSpPr>
        <p:spPr>
          <a:xfrm>
            <a:off x="4523874" y="2321049"/>
            <a:ext cx="4772300" cy="1920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Remaining Work</a:t>
            </a:r>
            <a:endParaRPr/>
          </a:p>
        </p:txBody>
      </p:sp>
      <p:sp>
        <p:nvSpPr>
          <p:cNvPr id="979" name="Google Shape;979;p31"/>
          <p:cNvSpPr txBox="1">
            <a:spLocks noGrp="1"/>
          </p:cNvSpPr>
          <p:nvPr>
            <p:ph type="title" idx="2"/>
          </p:nvPr>
        </p:nvSpPr>
        <p:spPr>
          <a:xfrm>
            <a:off x="4523875" y="1307150"/>
            <a:ext cx="1332600" cy="10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grpSp>
        <p:nvGrpSpPr>
          <p:cNvPr id="980" name="Google Shape;980;p31"/>
          <p:cNvGrpSpPr/>
          <p:nvPr/>
        </p:nvGrpSpPr>
        <p:grpSpPr>
          <a:xfrm>
            <a:off x="154335" y="-71473"/>
            <a:ext cx="3624229" cy="5143495"/>
            <a:chOff x="1398250" y="2060000"/>
            <a:chExt cx="346425" cy="491650"/>
          </a:xfrm>
        </p:grpSpPr>
        <p:sp>
          <p:nvSpPr>
            <p:cNvPr id="981" name="Google Shape;981;p31"/>
            <p:cNvSpPr/>
            <p:nvPr/>
          </p:nvSpPr>
          <p:spPr>
            <a:xfrm>
              <a:off x="1668725" y="2360500"/>
              <a:ext cx="16325" cy="16325"/>
            </a:xfrm>
            <a:custGeom>
              <a:avLst/>
              <a:gdLst/>
              <a:ahLst/>
              <a:cxnLst/>
              <a:rect l="l" t="t" r="r" b="b"/>
              <a:pathLst>
                <a:path w="653" h="653" extrusionOk="0">
                  <a:moveTo>
                    <a:pt x="575" y="1"/>
                  </a:moveTo>
                  <a:lnTo>
                    <a:pt x="0" y="576"/>
                  </a:lnTo>
                  <a:lnTo>
                    <a:pt x="69" y="653"/>
                  </a:lnTo>
                  <a:lnTo>
                    <a:pt x="652" y="78"/>
                  </a:lnTo>
                  <a:lnTo>
                    <a:pt x="57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62075" y="2360300"/>
              <a:ext cx="16325" cy="16325"/>
            </a:xfrm>
            <a:custGeom>
              <a:avLst/>
              <a:gdLst/>
              <a:ahLst/>
              <a:cxnLst/>
              <a:rect l="l" t="t" r="r" b="b"/>
              <a:pathLst>
                <a:path w="653" h="653" extrusionOk="0">
                  <a:moveTo>
                    <a:pt x="584" y="0"/>
                  </a:moveTo>
                  <a:lnTo>
                    <a:pt x="0" y="575"/>
                  </a:lnTo>
                  <a:lnTo>
                    <a:pt x="78" y="652"/>
                  </a:lnTo>
                  <a:lnTo>
                    <a:pt x="653" y="78"/>
                  </a:lnTo>
                  <a:lnTo>
                    <a:pt x="58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683950" y="2308400"/>
              <a:ext cx="59225" cy="48275"/>
            </a:xfrm>
            <a:custGeom>
              <a:avLst/>
              <a:gdLst/>
              <a:ahLst/>
              <a:cxnLst/>
              <a:rect l="l" t="t" r="r" b="b"/>
              <a:pathLst>
                <a:path w="2369" h="1931" extrusionOk="0">
                  <a:moveTo>
                    <a:pt x="2334" y="0"/>
                  </a:moveTo>
                  <a:lnTo>
                    <a:pt x="1" y="1888"/>
                  </a:lnTo>
                  <a:lnTo>
                    <a:pt x="35" y="1930"/>
                  </a:lnTo>
                  <a:lnTo>
                    <a:pt x="2369" y="43"/>
                  </a:lnTo>
                  <a:lnTo>
                    <a:pt x="233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679225" y="2304950"/>
              <a:ext cx="65450" cy="53650"/>
            </a:xfrm>
            <a:custGeom>
              <a:avLst/>
              <a:gdLst/>
              <a:ahLst/>
              <a:cxnLst/>
              <a:rect l="l" t="t" r="r" b="b"/>
              <a:pathLst>
                <a:path w="2618" h="2146" extrusionOk="0">
                  <a:moveTo>
                    <a:pt x="2446" y="1"/>
                  </a:moveTo>
                  <a:lnTo>
                    <a:pt x="1" y="1794"/>
                  </a:lnTo>
                  <a:lnTo>
                    <a:pt x="35" y="1837"/>
                  </a:lnTo>
                  <a:lnTo>
                    <a:pt x="2437" y="78"/>
                  </a:lnTo>
                  <a:lnTo>
                    <a:pt x="2549" y="207"/>
                  </a:lnTo>
                  <a:lnTo>
                    <a:pt x="275" y="2103"/>
                  </a:lnTo>
                  <a:lnTo>
                    <a:pt x="301" y="2146"/>
                  </a:lnTo>
                  <a:lnTo>
                    <a:pt x="2618" y="207"/>
                  </a:lnTo>
                  <a:lnTo>
                    <a:pt x="24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685025" y="2308175"/>
              <a:ext cx="57075" cy="47000"/>
            </a:xfrm>
            <a:custGeom>
              <a:avLst/>
              <a:gdLst/>
              <a:ahLst/>
              <a:cxnLst/>
              <a:rect l="l" t="t" r="r" b="b"/>
              <a:pathLst>
                <a:path w="2283" h="1880" extrusionOk="0">
                  <a:moveTo>
                    <a:pt x="2042" y="0"/>
                  </a:moveTo>
                  <a:cubicBezTo>
                    <a:pt x="2042" y="0"/>
                    <a:pt x="2034" y="0"/>
                    <a:pt x="2034" y="18"/>
                  </a:cubicBezTo>
                  <a:lnTo>
                    <a:pt x="1965" y="266"/>
                  </a:lnTo>
                  <a:lnTo>
                    <a:pt x="1648" y="284"/>
                  </a:lnTo>
                  <a:cubicBezTo>
                    <a:pt x="1648" y="284"/>
                    <a:pt x="1639" y="284"/>
                    <a:pt x="1639" y="292"/>
                  </a:cubicBezTo>
                  <a:lnTo>
                    <a:pt x="1571" y="592"/>
                  </a:lnTo>
                  <a:lnTo>
                    <a:pt x="1193" y="627"/>
                  </a:lnTo>
                  <a:cubicBezTo>
                    <a:pt x="1193" y="627"/>
                    <a:pt x="1184" y="627"/>
                    <a:pt x="1184" y="635"/>
                  </a:cubicBezTo>
                  <a:lnTo>
                    <a:pt x="1099" y="970"/>
                  </a:lnTo>
                  <a:lnTo>
                    <a:pt x="704" y="987"/>
                  </a:lnTo>
                  <a:cubicBezTo>
                    <a:pt x="704" y="987"/>
                    <a:pt x="695" y="987"/>
                    <a:pt x="695" y="1004"/>
                  </a:cubicBezTo>
                  <a:lnTo>
                    <a:pt x="592" y="1408"/>
                  </a:lnTo>
                  <a:lnTo>
                    <a:pt x="103" y="1433"/>
                  </a:lnTo>
                  <a:cubicBezTo>
                    <a:pt x="103" y="1433"/>
                    <a:pt x="95" y="1433"/>
                    <a:pt x="95" y="1442"/>
                  </a:cubicBezTo>
                  <a:lnTo>
                    <a:pt x="0" y="1879"/>
                  </a:lnTo>
                  <a:lnTo>
                    <a:pt x="18" y="1879"/>
                  </a:lnTo>
                  <a:lnTo>
                    <a:pt x="112" y="1450"/>
                  </a:lnTo>
                  <a:lnTo>
                    <a:pt x="610" y="1433"/>
                  </a:lnTo>
                  <a:cubicBezTo>
                    <a:pt x="610" y="1433"/>
                    <a:pt x="618" y="1433"/>
                    <a:pt x="618" y="1416"/>
                  </a:cubicBezTo>
                  <a:lnTo>
                    <a:pt x="713" y="1013"/>
                  </a:lnTo>
                  <a:lnTo>
                    <a:pt x="1107" y="987"/>
                  </a:lnTo>
                  <a:cubicBezTo>
                    <a:pt x="1107" y="987"/>
                    <a:pt x="1124" y="987"/>
                    <a:pt x="1124" y="979"/>
                  </a:cubicBezTo>
                  <a:lnTo>
                    <a:pt x="1210" y="644"/>
                  </a:lnTo>
                  <a:lnTo>
                    <a:pt x="1579" y="618"/>
                  </a:lnTo>
                  <a:cubicBezTo>
                    <a:pt x="1579" y="618"/>
                    <a:pt x="1596" y="618"/>
                    <a:pt x="1596" y="601"/>
                  </a:cubicBezTo>
                  <a:lnTo>
                    <a:pt x="1656" y="301"/>
                  </a:lnTo>
                  <a:lnTo>
                    <a:pt x="1982" y="292"/>
                  </a:lnTo>
                  <a:cubicBezTo>
                    <a:pt x="1982" y="292"/>
                    <a:pt x="1991" y="292"/>
                    <a:pt x="1991" y="284"/>
                  </a:cubicBezTo>
                  <a:lnTo>
                    <a:pt x="2051" y="26"/>
                  </a:lnTo>
                  <a:lnTo>
                    <a:pt x="2283" y="43"/>
                  </a:lnTo>
                  <a:lnTo>
                    <a:pt x="2283" y="26"/>
                  </a:lnTo>
                  <a:lnTo>
                    <a:pt x="204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1731575" y="2312025"/>
              <a:ext cx="4300" cy="5175"/>
            </a:xfrm>
            <a:custGeom>
              <a:avLst/>
              <a:gdLst/>
              <a:ahLst/>
              <a:cxnLst/>
              <a:rect l="l" t="t" r="r" b="b"/>
              <a:pathLst>
                <a:path w="172" h="207" extrusionOk="0">
                  <a:moveTo>
                    <a:pt x="9" y="1"/>
                  </a:moveTo>
                  <a:lnTo>
                    <a:pt x="0" y="18"/>
                  </a:lnTo>
                  <a:lnTo>
                    <a:pt x="155" y="207"/>
                  </a:lnTo>
                  <a:lnTo>
                    <a:pt x="172" y="190"/>
                  </a:lnTo>
                  <a:lnTo>
                    <a:pt x="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721050" y="2319750"/>
              <a:ext cx="4975" cy="5600"/>
            </a:xfrm>
            <a:custGeom>
              <a:avLst/>
              <a:gdLst/>
              <a:ahLst/>
              <a:cxnLst/>
              <a:rect l="l" t="t" r="r" b="b"/>
              <a:pathLst>
                <a:path w="199" h="224" extrusionOk="0">
                  <a:moveTo>
                    <a:pt x="27" y="1"/>
                  </a:moveTo>
                  <a:lnTo>
                    <a:pt x="1" y="9"/>
                  </a:lnTo>
                  <a:lnTo>
                    <a:pt x="172" y="224"/>
                  </a:lnTo>
                  <a:lnTo>
                    <a:pt x="198" y="215"/>
                  </a:lnTo>
                  <a:lnTo>
                    <a:pt x="2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709050" y="2328325"/>
              <a:ext cx="5825" cy="6675"/>
            </a:xfrm>
            <a:custGeom>
              <a:avLst/>
              <a:gdLst/>
              <a:ahLst/>
              <a:cxnLst/>
              <a:rect l="l" t="t" r="r" b="b"/>
              <a:pathLst>
                <a:path w="233" h="267" extrusionOk="0">
                  <a:moveTo>
                    <a:pt x="26" y="1"/>
                  </a:moveTo>
                  <a:lnTo>
                    <a:pt x="0" y="18"/>
                  </a:lnTo>
                  <a:lnTo>
                    <a:pt x="206" y="267"/>
                  </a:lnTo>
                  <a:lnTo>
                    <a:pt x="232" y="250"/>
                  </a:lnTo>
                  <a:lnTo>
                    <a:pt x="2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695750" y="2338200"/>
              <a:ext cx="6025" cy="7525"/>
            </a:xfrm>
            <a:custGeom>
              <a:avLst/>
              <a:gdLst/>
              <a:ahLst/>
              <a:cxnLst/>
              <a:rect l="l" t="t" r="r" b="b"/>
              <a:pathLst>
                <a:path w="241" h="301" extrusionOk="0">
                  <a:moveTo>
                    <a:pt x="18" y="1"/>
                  </a:moveTo>
                  <a:lnTo>
                    <a:pt x="0" y="26"/>
                  </a:lnTo>
                  <a:lnTo>
                    <a:pt x="224" y="301"/>
                  </a:lnTo>
                  <a:lnTo>
                    <a:pt x="241" y="284"/>
                  </a:lnTo>
                  <a:lnTo>
                    <a:pt x="1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680300" y="2349575"/>
              <a:ext cx="7100" cy="7950"/>
            </a:xfrm>
            <a:custGeom>
              <a:avLst/>
              <a:gdLst/>
              <a:ahLst/>
              <a:cxnLst/>
              <a:rect l="l" t="t" r="r" b="b"/>
              <a:pathLst>
                <a:path w="284" h="318" extrusionOk="0">
                  <a:moveTo>
                    <a:pt x="26" y="0"/>
                  </a:moveTo>
                  <a:lnTo>
                    <a:pt x="1" y="9"/>
                  </a:lnTo>
                  <a:lnTo>
                    <a:pt x="258" y="318"/>
                  </a:lnTo>
                  <a:lnTo>
                    <a:pt x="284" y="309"/>
                  </a:lnTo>
                  <a:lnTo>
                    <a:pt x="2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682875" y="2351500"/>
              <a:ext cx="8825" cy="6450"/>
            </a:xfrm>
            <a:custGeom>
              <a:avLst/>
              <a:gdLst/>
              <a:ahLst/>
              <a:cxnLst/>
              <a:rect l="l" t="t" r="r" b="b"/>
              <a:pathLst>
                <a:path w="353" h="258" extrusionOk="0">
                  <a:moveTo>
                    <a:pt x="1" y="1"/>
                  </a:moveTo>
                  <a:lnTo>
                    <a:pt x="1"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663575" y="2359650"/>
              <a:ext cx="22125" cy="3450"/>
            </a:xfrm>
            <a:custGeom>
              <a:avLst/>
              <a:gdLst/>
              <a:ahLst/>
              <a:cxnLst/>
              <a:rect l="l" t="t" r="r" b="b"/>
              <a:pathLst>
                <a:path w="885" h="138" extrusionOk="0">
                  <a:moveTo>
                    <a:pt x="1" y="1"/>
                  </a:moveTo>
                  <a:lnTo>
                    <a:pt x="1" y="138"/>
                  </a:lnTo>
                  <a:lnTo>
                    <a:pt x="884" y="138"/>
                  </a:lnTo>
                  <a:lnTo>
                    <a:pt x="8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670650" y="2348275"/>
              <a:ext cx="15475" cy="11400"/>
            </a:xfrm>
            <a:custGeom>
              <a:avLst/>
              <a:gdLst/>
              <a:ahLst/>
              <a:cxnLst/>
              <a:rect l="l" t="t" r="r" b="b"/>
              <a:pathLst>
                <a:path w="619" h="456" extrusionOk="0">
                  <a:moveTo>
                    <a:pt x="1" y="1"/>
                  </a:moveTo>
                  <a:lnTo>
                    <a:pt x="1" y="456"/>
                  </a:lnTo>
                  <a:lnTo>
                    <a:pt x="618" y="456"/>
                  </a:lnTo>
                  <a:lnTo>
                    <a:pt x="61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458300" y="2360725"/>
              <a:ext cx="16325" cy="16325"/>
            </a:xfrm>
            <a:custGeom>
              <a:avLst/>
              <a:gdLst/>
              <a:ahLst/>
              <a:cxnLst/>
              <a:rect l="l" t="t" r="r" b="b"/>
              <a:pathLst>
                <a:path w="653" h="653" extrusionOk="0">
                  <a:moveTo>
                    <a:pt x="69" y="0"/>
                  </a:moveTo>
                  <a:lnTo>
                    <a:pt x="1" y="78"/>
                  </a:lnTo>
                  <a:lnTo>
                    <a:pt x="576" y="653"/>
                  </a:lnTo>
                  <a:lnTo>
                    <a:pt x="653" y="575"/>
                  </a:ln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464950" y="2360075"/>
              <a:ext cx="16325" cy="16325"/>
            </a:xfrm>
            <a:custGeom>
              <a:avLst/>
              <a:gdLst/>
              <a:ahLst/>
              <a:cxnLst/>
              <a:rect l="l" t="t" r="r" b="b"/>
              <a:pathLst>
                <a:path w="653" h="653" extrusionOk="0">
                  <a:moveTo>
                    <a:pt x="78" y="1"/>
                  </a:moveTo>
                  <a:lnTo>
                    <a:pt x="1" y="78"/>
                  </a:lnTo>
                  <a:lnTo>
                    <a:pt x="576" y="653"/>
                  </a:lnTo>
                  <a:lnTo>
                    <a:pt x="653" y="576"/>
                  </a:lnTo>
                  <a:lnTo>
                    <a:pt x="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399750" y="2308175"/>
              <a:ext cx="59225" cy="48275"/>
            </a:xfrm>
            <a:custGeom>
              <a:avLst/>
              <a:gdLst/>
              <a:ahLst/>
              <a:cxnLst/>
              <a:rect l="l" t="t" r="r" b="b"/>
              <a:pathLst>
                <a:path w="2369" h="1931" extrusionOk="0">
                  <a:moveTo>
                    <a:pt x="35" y="0"/>
                  </a:moveTo>
                  <a:lnTo>
                    <a:pt x="1" y="43"/>
                  </a:lnTo>
                  <a:lnTo>
                    <a:pt x="2334" y="1931"/>
                  </a:lnTo>
                  <a:lnTo>
                    <a:pt x="2369" y="1888"/>
                  </a:lnTo>
                  <a:lnTo>
                    <a:pt x="3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398250" y="2304950"/>
              <a:ext cx="65450" cy="53650"/>
            </a:xfrm>
            <a:custGeom>
              <a:avLst/>
              <a:gdLst/>
              <a:ahLst/>
              <a:cxnLst/>
              <a:rect l="l" t="t" r="r" b="b"/>
              <a:pathLst>
                <a:path w="2618" h="2146" extrusionOk="0">
                  <a:moveTo>
                    <a:pt x="189" y="1"/>
                  </a:moveTo>
                  <a:lnTo>
                    <a:pt x="1" y="207"/>
                  </a:lnTo>
                  <a:lnTo>
                    <a:pt x="2334" y="2146"/>
                  </a:lnTo>
                  <a:lnTo>
                    <a:pt x="2360" y="2103"/>
                  </a:lnTo>
                  <a:lnTo>
                    <a:pt x="86" y="207"/>
                  </a:lnTo>
                  <a:lnTo>
                    <a:pt x="198" y="78"/>
                  </a:lnTo>
                  <a:lnTo>
                    <a:pt x="2592" y="1837"/>
                  </a:lnTo>
                  <a:lnTo>
                    <a:pt x="2617" y="1794"/>
                  </a:lnTo>
                  <a:lnTo>
                    <a:pt x="18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401250" y="2308175"/>
              <a:ext cx="57075" cy="47000"/>
            </a:xfrm>
            <a:custGeom>
              <a:avLst/>
              <a:gdLst/>
              <a:ahLst/>
              <a:cxnLst/>
              <a:rect l="l" t="t" r="r" b="b"/>
              <a:pathLst>
                <a:path w="2283" h="1880" extrusionOk="0">
                  <a:moveTo>
                    <a:pt x="232" y="0"/>
                  </a:moveTo>
                  <a:lnTo>
                    <a:pt x="1" y="26"/>
                  </a:lnTo>
                  <a:lnTo>
                    <a:pt x="1" y="43"/>
                  </a:lnTo>
                  <a:lnTo>
                    <a:pt x="224" y="26"/>
                  </a:lnTo>
                  <a:lnTo>
                    <a:pt x="292" y="284"/>
                  </a:lnTo>
                  <a:cubicBezTo>
                    <a:pt x="292" y="292"/>
                    <a:pt x="301" y="292"/>
                    <a:pt x="301" y="292"/>
                  </a:cubicBezTo>
                  <a:lnTo>
                    <a:pt x="618" y="301"/>
                  </a:lnTo>
                  <a:lnTo>
                    <a:pt x="687" y="601"/>
                  </a:lnTo>
                  <a:cubicBezTo>
                    <a:pt x="687" y="618"/>
                    <a:pt x="696" y="618"/>
                    <a:pt x="696" y="618"/>
                  </a:cubicBezTo>
                  <a:lnTo>
                    <a:pt x="1073" y="644"/>
                  </a:lnTo>
                  <a:lnTo>
                    <a:pt x="1159" y="979"/>
                  </a:lnTo>
                  <a:cubicBezTo>
                    <a:pt x="1159" y="987"/>
                    <a:pt x="1167" y="987"/>
                    <a:pt x="1167" y="987"/>
                  </a:cubicBezTo>
                  <a:lnTo>
                    <a:pt x="1571" y="1013"/>
                  </a:lnTo>
                  <a:lnTo>
                    <a:pt x="1665" y="1416"/>
                  </a:lnTo>
                  <a:cubicBezTo>
                    <a:pt x="1665" y="1433"/>
                    <a:pt x="1674" y="1433"/>
                    <a:pt x="1674" y="1433"/>
                  </a:cubicBezTo>
                  <a:lnTo>
                    <a:pt x="2171" y="1450"/>
                  </a:lnTo>
                  <a:lnTo>
                    <a:pt x="2266" y="1879"/>
                  </a:lnTo>
                  <a:lnTo>
                    <a:pt x="2283" y="1879"/>
                  </a:lnTo>
                  <a:lnTo>
                    <a:pt x="2188" y="1442"/>
                  </a:lnTo>
                  <a:cubicBezTo>
                    <a:pt x="2188" y="1433"/>
                    <a:pt x="2180" y="1433"/>
                    <a:pt x="2180" y="1433"/>
                  </a:cubicBezTo>
                  <a:lnTo>
                    <a:pt x="1682" y="1408"/>
                  </a:lnTo>
                  <a:lnTo>
                    <a:pt x="1588" y="1004"/>
                  </a:lnTo>
                  <a:cubicBezTo>
                    <a:pt x="1588" y="987"/>
                    <a:pt x="1579" y="987"/>
                    <a:pt x="1579" y="987"/>
                  </a:cubicBezTo>
                  <a:lnTo>
                    <a:pt x="1185" y="970"/>
                  </a:lnTo>
                  <a:lnTo>
                    <a:pt x="1099" y="635"/>
                  </a:lnTo>
                  <a:cubicBezTo>
                    <a:pt x="1099" y="627"/>
                    <a:pt x="1082" y="627"/>
                    <a:pt x="1082" y="627"/>
                  </a:cubicBezTo>
                  <a:lnTo>
                    <a:pt x="713" y="592"/>
                  </a:lnTo>
                  <a:lnTo>
                    <a:pt x="644" y="292"/>
                  </a:lnTo>
                  <a:cubicBezTo>
                    <a:pt x="644" y="284"/>
                    <a:pt x="636" y="284"/>
                    <a:pt x="636" y="284"/>
                  </a:cubicBezTo>
                  <a:lnTo>
                    <a:pt x="309" y="266"/>
                  </a:lnTo>
                  <a:lnTo>
                    <a:pt x="249" y="18"/>
                  </a:lnTo>
                  <a:cubicBezTo>
                    <a:pt x="249" y="0"/>
                    <a:pt x="232" y="0"/>
                    <a:pt x="232"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407475" y="2312025"/>
              <a:ext cx="4325" cy="5175"/>
            </a:xfrm>
            <a:custGeom>
              <a:avLst/>
              <a:gdLst/>
              <a:ahLst/>
              <a:cxnLst/>
              <a:rect l="l" t="t" r="r" b="b"/>
              <a:pathLst>
                <a:path w="173" h="207" extrusionOk="0">
                  <a:moveTo>
                    <a:pt x="146" y="1"/>
                  </a:moveTo>
                  <a:lnTo>
                    <a:pt x="0" y="190"/>
                  </a:lnTo>
                  <a:lnTo>
                    <a:pt x="9" y="207"/>
                  </a:lnTo>
                  <a:lnTo>
                    <a:pt x="172" y="18"/>
                  </a:lnTo>
                  <a:lnTo>
                    <a:pt x="1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417350" y="2319750"/>
              <a:ext cx="4950" cy="5600"/>
            </a:xfrm>
            <a:custGeom>
              <a:avLst/>
              <a:gdLst/>
              <a:ahLst/>
              <a:cxnLst/>
              <a:rect l="l" t="t" r="r" b="b"/>
              <a:pathLst>
                <a:path w="198" h="224" extrusionOk="0">
                  <a:moveTo>
                    <a:pt x="172" y="1"/>
                  </a:moveTo>
                  <a:lnTo>
                    <a:pt x="0" y="215"/>
                  </a:lnTo>
                  <a:lnTo>
                    <a:pt x="9" y="224"/>
                  </a:lnTo>
                  <a:lnTo>
                    <a:pt x="197" y="9"/>
                  </a:lnTo>
                  <a:lnTo>
                    <a:pt x="17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428500" y="2328325"/>
              <a:ext cx="5800" cy="6675"/>
            </a:xfrm>
            <a:custGeom>
              <a:avLst/>
              <a:gdLst/>
              <a:ahLst/>
              <a:cxnLst/>
              <a:rect l="l" t="t" r="r" b="b"/>
              <a:pathLst>
                <a:path w="232" h="267" extrusionOk="0">
                  <a:moveTo>
                    <a:pt x="206" y="1"/>
                  </a:moveTo>
                  <a:lnTo>
                    <a:pt x="0" y="250"/>
                  </a:lnTo>
                  <a:lnTo>
                    <a:pt x="26" y="267"/>
                  </a:lnTo>
                  <a:lnTo>
                    <a:pt x="232" y="18"/>
                  </a:lnTo>
                  <a:lnTo>
                    <a:pt x="20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1441575" y="2338425"/>
              <a:ext cx="6250" cy="7300"/>
            </a:xfrm>
            <a:custGeom>
              <a:avLst/>
              <a:gdLst/>
              <a:ahLst/>
              <a:cxnLst/>
              <a:rect l="l" t="t" r="r" b="b"/>
              <a:pathLst>
                <a:path w="250" h="292" extrusionOk="0">
                  <a:moveTo>
                    <a:pt x="224" y="0"/>
                  </a:moveTo>
                  <a:lnTo>
                    <a:pt x="1" y="275"/>
                  </a:lnTo>
                  <a:lnTo>
                    <a:pt x="26" y="292"/>
                  </a:lnTo>
                  <a:lnTo>
                    <a:pt x="249" y="17"/>
                  </a:lnTo>
                  <a:lnTo>
                    <a:pt x="22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55950" y="2349575"/>
              <a:ext cx="7100" cy="7950"/>
            </a:xfrm>
            <a:custGeom>
              <a:avLst/>
              <a:gdLst/>
              <a:ahLst/>
              <a:cxnLst/>
              <a:rect l="l" t="t" r="r" b="b"/>
              <a:pathLst>
                <a:path w="284" h="318" extrusionOk="0">
                  <a:moveTo>
                    <a:pt x="258" y="0"/>
                  </a:moveTo>
                  <a:lnTo>
                    <a:pt x="0" y="309"/>
                  </a:lnTo>
                  <a:lnTo>
                    <a:pt x="9" y="318"/>
                  </a:lnTo>
                  <a:lnTo>
                    <a:pt x="284" y="9"/>
                  </a:lnTo>
                  <a:lnTo>
                    <a:pt x="25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51450" y="2351500"/>
              <a:ext cx="8825" cy="6450"/>
            </a:xfrm>
            <a:custGeom>
              <a:avLst/>
              <a:gdLst/>
              <a:ahLst/>
              <a:cxnLst/>
              <a:rect l="l" t="t" r="r" b="b"/>
              <a:pathLst>
                <a:path w="353" h="258" extrusionOk="0">
                  <a:moveTo>
                    <a:pt x="0" y="1"/>
                  </a:moveTo>
                  <a:lnTo>
                    <a:pt x="0"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457225" y="2359650"/>
              <a:ext cx="22350" cy="3450"/>
            </a:xfrm>
            <a:custGeom>
              <a:avLst/>
              <a:gdLst/>
              <a:ahLst/>
              <a:cxnLst/>
              <a:rect l="l" t="t" r="r" b="b"/>
              <a:pathLst>
                <a:path w="894" h="138" extrusionOk="0">
                  <a:moveTo>
                    <a:pt x="1" y="1"/>
                  </a:moveTo>
                  <a:lnTo>
                    <a:pt x="1" y="138"/>
                  </a:lnTo>
                  <a:lnTo>
                    <a:pt x="893" y="138"/>
                  </a:lnTo>
                  <a:lnTo>
                    <a:pt x="8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1457225" y="2348275"/>
              <a:ext cx="15475" cy="11400"/>
            </a:xfrm>
            <a:custGeom>
              <a:avLst/>
              <a:gdLst/>
              <a:ahLst/>
              <a:cxnLst/>
              <a:rect l="l" t="t" r="r" b="b"/>
              <a:pathLst>
                <a:path w="619" h="456" extrusionOk="0">
                  <a:moveTo>
                    <a:pt x="1" y="1"/>
                  </a:moveTo>
                  <a:lnTo>
                    <a:pt x="1" y="456"/>
                  </a:lnTo>
                  <a:lnTo>
                    <a:pt x="619" y="456"/>
                  </a:lnTo>
                  <a:lnTo>
                    <a:pt x="61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639550" y="2300675"/>
              <a:ext cx="25550" cy="16100"/>
            </a:xfrm>
            <a:custGeom>
              <a:avLst/>
              <a:gdLst/>
              <a:ahLst/>
              <a:cxnLst/>
              <a:rect l="l" t="t" r="r" b="b"/>
              <a:pathLst>
                <a:path w="1022" h="644" extrusionOk="0">
                  <a:moveTo>
                    <a:pt x="78" y="0"/>
                  </a:moveTo>
                  <a:cubicBezTo>
                    <a:pt x="35" y="0"/>
                    <a:pt x="1" y="34"/>
                    <a:pt x="1" y="77"/>
                  </a:cubicBezTo>
                  <a:lnTo>
                    <a:pt x="1" y="575"/>
                  </a:lnTo>
                  <a:cubicBezTo>
                    <a:pt x="1" y="618"/>
                    <a:pt x="35" y="644"/>
                    <a:pt x="78" y="644"/>
                  </a:cubicBezTo>
                  <a:cubicBezTo>
                    <a:pt x="121" y="644"/>
                    <a:pt x="155" y="618"/>
                    <a:pt x="155" y="566"/>
                  </a:cubicBezTo>
                  <a:lnTo>
                    <a:pt x="155" y="155"/>
                  </a:lnTo>
                  <a:lnTo>
                    <a:pt x="867" y="155"/>
                  </a:lnTo>
                  <a:lnTo>
                    <a:pt x="867" y="566"/>
                  </a:lnTo>
                  <a:cubicBezTo>
                    <a:pt x="867" y="609"/>
                    <a:pt x="901" y="644"/>
                    <a:pt x="944" y="644"/>
                  </a:cubicBezTo>
                  <a:cubicBezTo>
                    <a:pt x="987" y="644"/>
                    <a:pt x="1022" y="618"/>
                    <a:pt x="1022" y="566"/>
                  </a:cubicBezTo>
                  <a:lnTo>
                    <a:pt x="1022" y="77"/>
                  </a:lnTo>
                  <a:cubicBezTo>
                    <a:pt x="1022" y="34"/>
                    <a:pt x="987" y="0"/>
                    <a:pt x="944"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65950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3805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657575" y="2299175"/>
              <a:ext cx="2375" cy="6875"/>
            </a:xfrm>
            <a:custGeom>
              <a:avLst/>
              <a:gdLst/>
              <a:ahLst/>
              <a:cxnLst/>
              <a:rect l="l" t="t" r="r" b="b"/>
              <a:pathLst>
                <a:path w="95" h="275" extrusionOk="0">
                  <a:moveTo>
                    <a:pt x="0" y="0"/>
                  </a:moveTo>
                  <a:lnTo>
                    <a:pt x="0"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1644475" y="2299175"/>
              <a:ext cx="2400" cy="6875"/>
            </a:xfrm>
            <a:custGeom>
              <a:avLst/>
              <a:gdLst/>
              <a:ahLst/>
              <a:cxnLst/>
              <a:rect l="l" t="t" r="r" b="b"/>
              <a:pathLst>
                <a:path w="96" h="275" extrusionOk="0">
                  <a:moveTo>
                    <a:pt x="1" y="0"/>
                  </a:moveTo>
                  <a:lnTo>
                    <a:pt x="1"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160160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1601600" y="2266125"/>
              <a:ext cx="2575" cy="2175"/>
            </a:xfrm>
            <a:custGeom>
              <a:avLst/>
              <a:gdLst/>
              <a:ahLst/>
              <a:cxnLst/>
              <a:rect l="l" t="t" r="r" b="b"/>
              <a:pathLst>
                <a:path w="103"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0160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601600" y="2268075"/>
              <a:ext cx="2575" cy="43125"/>
            </a:xfrm>
            <a:custGeom>
              <a:avLst/>
              <a:gdLst/>
              <a:ahLst/>
              <a:cxnLst/>
              <a:rect l="l" t="t" r="r" b="b"/>
              <a:pathLst>
                <a:path w="103"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160160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1601600" y="2283925"/>
              <a:ext cx="2575" cy="2175"/>
            </a:xfrm>
            <a:custGeom>
              <a:avLst/>
              <a:gdLst/>
              <a:ahLst/>
              <a:cxnLst/>
              <a:rect l="l" t="t" r="r" b="b"/>
              <a:pathLst>
                <a:path w="103"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60160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01600" y="2288450"/>
              <a:ext cx="2575" cy="2150"/>
            </a:xfrm>
            <a:custGeom>
              <a:avLst/>
              <a:gdLst/>
              <a:ahLst/>
              <a:cxnLst/>
              <a:rect l="l" t="t" r="r" b="b"/>
              <a:pathLst>
                <a:path w="103"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0160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601600" y="2292950"/>
              <a:ext cx="2575" cy="2175"/>
            </a:xfrm>
            <a:custGeom>
              <a:avLst/>
              <a:gdLst/>
              <a:ahLst/>
              <a:cxnLst/>
              <a:rect l="l" t="t" r="r" b="b"/>
              <a:pathLst>
                <a:path w="103"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61125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611250" y="2266125"/>
              <a:ext cx="2600" cy="2175"/>
            </a:xfrm>
            <a:custGeom>
              <a:avLst/>
              <a:gdLst/>
              <a:ahLst/>
              <a:cxnLst/>
              <a:rect l="l" t="t" r="r" b="b"/>
              <a:pathLst>
                <a:path w="104"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61125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1611250" y="2268075"/>
              <a:ext cx="2600" cy="43125"/>
            </a:xfrm>
            <a:custGeom>
              <a:avLst/>
              <a:gdLst/>
              <a:ahLst/>
              <a:cxnLst/>
              <a:rect l="l" t="t" r="r" b="b"/>
              <a:pathLst>
                <a:path w="104"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161125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1611250" y="2283925"/>
              <a:ext cx="2600" cy="2175"/>
            </a:xfrm>
            <a:custGeom>
              <a:avLst/>
              <a:gdLst/>
              <a:ahLst/>
              <a:cxnLst/>
              <a:rect l="l" t="t" r="r" b="b"/>
              <a:pathLst>
                <a:path w="104"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161125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1611250" y="2288450"/>
              <a:ext cx="2600" cy="2150"/>
            </a:xfrm>
            <a:custGeom>
              <a:avLst/>
              <a:gdLst/>
              <a:ahLst/>
              <a:cxnLst/>
              <a:rect l="l" t="t" r="r" b="b"/>
              <a:pathLst>
                <a:path w="104"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161125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1611250" y="2292950"/>
              <a:ext cx="2600" cy="2175"/>
            </a:xfrm>
            <a:custGeom>
              <a:avLst/>
              <a:gdLst/>
              <a:ahLst/>
              <a:cxnLst/>
              <a:rect l="l" t="t" r="r" b="b"/>
              <a:pathLst>
                <a:path w="104"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1621325" y="2266125"/>
              <a:ext cx="5175" cy="2175"/>
            </a:xfrm>
            <a:custGeom>
              <a:avLst/>
              <a:gdLst/>
              <a:ahLst/>
              <a:cxnLst/>
              <a:rect l="l" t="t" r="r" b="b"/>
              <a:pathLst>
                <a:path w="207" h="87" extrusionOk="0">
                  <a:moveTo>
                    <a:pt x="0" y="1"/>
                  </a:moveTo>
                  <a:lnTo>
                    <a:pt x="0" y="87"/>
                  </a:lnTo>
                  <a:lnTo>
                    <a:pt x="206" y="87"/>
                  </a:lnTo>
                  <a:lnTo>
                    <a:pt x="206"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621325" y="2266125"/>
              <a:ext cx="2800" cy="2175"/>
            </a:xfrm>
            <a:custGeom>
              <a:avLst/>
              <a:gdLst/>
              <a:ahLst/>
              <a:cxnLst/>
              <a:rect l="l" t="t" r="r" b="b"/>
              <a:pathLst>
                <a:path w="112" h="87" extrusionOk="0">
                  <a:moveTo>
                    <a:pt x="0" y="1"/>
                  </a:moveTo>
                  <a:lnTo>
                    <a:pt x="0" y="87"/>
                  </a:lnTo>
                  <a:lnTo>
                    <a:pt x="112" y="87"/>
                  </a:lnTo>
                  <a:lnTo>
                    <a:pt x="11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1621325" y="2268075"/>
              <a:ext cx="5175" cy="43125"/>
            </a:xfrm>
            <a:custGeom>
              <a:avLst/>
              <a:gdLst/>
              <a:ahLst/>
              <a:cxnLst/>
              <a:rect l="l" t="t" r="r" b="b"/>
              <a:pathLst>
                <a:path w="207" h="1725" extrusionOk="0">
                  <a:moveTo>
                    <a:pt x="0" y="0"/>
                  </a:moveTo>
                  <a:lnTo>
                    <a:pt x="0" y="1725"/>
                  </a:lnTo>
                  <a:lnTo>
                    <a:pt x="206" y="1725"/>
                  </a:lnTo>
                  <a:lnTo>
                    <a:pt x="20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1621325" y="2268075"/>
              <a:ext cx="2800" cy="43125"/>
            </a:xfrm>
            <a:custGeom>
              <a:avLst/>
              <a:gdLst/>
              <a:ahLst/>
              <a:cxnLst/>
              <a:rect l="l" t="t" r="r" b="b"/>
              <a:pathLst>
                <a:path w="112" h="1725" extrusionOk="0">
                  <a:moveTo>
                    <a:pt x="0" y="0"/>
                  </a:moveTo>
                  <a:lnTo>
                    <a:pt x="0" y="1725"/>
                  </a:lnTo>
                  <a:lnTo>
                    <a:pt x="112" y="1725"/>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1621325" y="2283925"/>
              <a:ext cx="5175" cy="2175"/>
            </a:xfrm>
            <a:custGeom>
              <a:avLst/>
              <a:gdLst/>
              <a:ahLst/>
              <a:cxnLst/>
              <a:rect l="l" t="t" r="r" b="b"/>
              <a:pathLst>
                <a:path w="207" h="87" extrusionOk="0">
                  <a:moveTo>
                    <a:pt x="0" y="1"/>
                  </a:moveTo>
                  <a:lnTo>
                    <a:pt x="0" y="87"/>
                  </a:lnTo>
                  <a:lnTo>
                    <a:pt x="206" y="87"/>
                  </a:lnTo>
                  <a:lnTo>
                    <a:pt x="20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1621325" y="2283925"/>
              <a:ext cx="2800" cy="2175"/>
            </a:xfrm>
            <a:custGeom>
              <a:avLst/>
              <a:gdLst/>
              <a:ahLst/>
              <a:cxnLst/>
              <a:rect l="l" t="t" r="r" b="b"/>
              <a:pathLst>
                <a:path w="112" h="87" extrusionOk="0">
                  <a:moveTo>
                    <a:pt x="0" y="1"/>
                  </a:moveTo>
                  <a:lnTo>
                    <a:pt x="0" y="87"/>
                  </a:lnTo>
                  <a:lnTo>
                    <a:pt x="112" y="87"/>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1621325" y="2288450"/>
              <a:ext cx="5175" cy="2150"/>
            </a:xfrm>
            <a:custGeom>
              <a:avLst/>
              <a:gdLst/>
              <a:ahLst/>
              <a:cxnLst/>
              <a:rect l="l" t="t" r="r" b="b"/>
              <a:pathLst>
                <a:path w="207" h="86"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1621325" y="2288450"/>
              <a:ext cx="2800" cy="2150"/>
            </a:xfrm>
            <a:custGeom>
              <a:avLst/>
              <a:gdLst/>
              <a:ahLst/>
              <a:cxnLst/>
              <a:rect l="l" t="t" r="r" b="b"/>
              <a:pathLst>
                <a:path w="112" h="86"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1621325" y="2292950"/>
              <a:ext cx="5175" cy="2175"/>
            </a:xfrm>
            <a:custGeom>
              <a:avLst/>
              <a:gdLst/>
              <a:ahLst/>
              <a:cxnLst/>
              <a:rect l="l" t="t" r="r" b="b"/>
              <a:pathLst>
                <a:path w="207" h="87"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1621325" y="2292950"/>
              <a:ext cx="2800" cy="2175"/>
            </a:xfrm>
            <a:custGeom>
              <a:avLst/>
              <a:gdLst/>
              <a:ahLst/>
              <a:cxnLst/>
              <a:rect l="l" t="t" r="r" b="b"/>
              <a:pathLst>
                <a:path w="112" h="87"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1631175" y="2266125"/>
              <a:ext cx="5175" cy="2175"/>
            </a:xfrm>
            <a:custGeom>
              <a:avLst/>
              <a:gdLst/>
              <a:ahLst/>
              <a:cxnLst/>
              <a:rect l="l" t="t" r="r" b="b"/>
              <a:pathLst>
                <a:path w="207" h="87" extrusionOk="0">
                  <a:moveTo>
                    <a:pt x="1" y="1"/>
                  </a:moveTo>
                  <a:lnTo>
                    <a:pt x="1" y="87"/>
                  </a:lnTo>
                  <a:lnTo>
                    <a:pt x="207" y="87"/>
                  </a:lnTo>
                  <a:lnTo>
                    <a:pt x="20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1631175" y="2266125"/>
              <a:ext cx="2825" cy="2175"/>
            </a:xfrm>
            <a:custGeom>
              <a:avLst/>
              <a:gdLst/>
              <a:ahLst/>
              <a:cxnLst/>
              <a:rect l="l" t="t" r="r" b="b"/>
              <a:pathLst>
                <a:path w="113" h="87" extrusionOk="0">
                  <a:moveTo>
                    <a:pt x="1" y="1"/>
                  </a:moveTo>
                  <a:lnTo>
                    <a:pt x="1" y="87"/>
                  </a:lnTo>
                  <a:lnTo>
                    <a:pt x="113" y="87"/>
                  </a:lnTo>
                  <a:lnTo>
                    <a:pt x="11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1631175" y="2268075"/>
              <a:ext cx="5175" cy="43125"/>
            </a:xfrm>
            <a:custGeom>
              <a:avLst/>
              <a:gdLst/>
              <a:ahLst/>
              <a:cxnLst/>
              <a:rect l="l" t="t" r="r" b="b"/>
              <a:pathLst>
                <a:path w="207" h="1725" extrusionOk="0">
                  <a:moveTo>
                    <a:pt x="1" y="0"/>
                  </a:moveTo>
                  <a:lnTo>
                    <a:pt x="1" y="1725"/>
                  </a:lnTo>
                  <a:lnTo>
                    <a:pt x="207" y="1725"/>
                  </a:lnTo>
                  <a:lnTo>
                    <a:pt x="20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1631175" y="2268075"/>
              <a:ext cx="2825" cy="43125"/>
            </a:xfrm>
            <a:custGeom>
              <a:avLst/>
              <a:gdLst/>
              <a:ahLst/>
              <a:cxnLst/>
              <a:rect l="l" t="t" r="r" b="b"/>
              <a:pathLst>
                <a:path w="113" h="1725" extrusionOk="0">
                  <a:moveTo>
                    <a:pt x="1" y="0"/>
                  </a:moveTo>
                  <a:lnTo>
                    <a:pt x="1" y="1725"/>
                  </a:lnTo>
                  <a:lnTo>
                    <a:pt x="113" y="1725"/>
                  </a:lnTo>
                  <a:lnTo>
                    <a:pt x="11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1631175" y="2283925"/>
              <a:ext cx="5175" cy="2175"/>
            </a:xfrm>
            <a:custGeom>
              <a:avLst/>
              <a:gdLst/>
              <a:ahLst/>
              <a:cxnLst/>
              <a:rect l="l" t="t" r="r" b="b"/>
              <a:pathLst>
                <a:path w="207" h="87" extrusionOk="0">
                  <a:moveTo>
                    <a:pt x="1" y="1"/>
                  </a:moveTo>
                  <a:lnTo>
                    <a:pt x="1" y="87"/>
                  </a:lnTo>
                  <a:lnTo>
                    <a:pt x="207" y="87"/>
                  </a:lnTo>
                  <a:lnTo>
                    <a:pt x="20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1631175" y="2283925"/>
              <a:ext cx="2825" cy="2175"/>
            </a:xfrm>
            <a:custGeom>
              <a:avLst/>
              <a:gdLst/>
              <a:ahLst/>
              <a:cxnLst/>
              <a:rect l="l" t="t" r="r" b="b"/>
              <a:pathLst>
                <a:path w="113" h="87" extrusionOk="0">
                  <a:moveTo>
                    <a:pt x="1" y="1"/>
                  </a:moveTo>
                  <a:lnTo>
                    <a:pt x="1" y="87"/>
                  </a:lnTo>
                  <a:lnTo>
                    <a:pt x="113" y="87"/>
                  </a:lnTo>
                  <a:lnTo>
                    <a:pt x="11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1631175" y="2288450"/>
              <a:ext cx="5175" cy="2150"/>
            </a:xfrm>
            <a:custGeom>
              <a:avLst/>
              <a:gdLst/>
              <a:ahLst/>
              <a:cxnLst/>
              <a:rect l="l" t="t" r="r" b="b"/>
              <a:pathLst>
                <a:path w="207" h="86"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1631175" y="2288450"/>
              <a:ext cx="2825" cy="2150"/>
            </a:xfrm>
            <a:custGeom>
              <a:avLst/>
              <a:gdLst/>
              <a:ahLst/>
              <a:cxnLst/>
              <a:rect l="l" t="t" r="r" b="b"/>
              <a:pathLst>
                <a:path w="113" h="86"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1631175" y="2292950"/>
              <a:ext cx="5175" cy="2175"/>
            </a:xfrm>
            <a:custGeom>
              <a:avLst/>
              <a:gdLst/>
              <a:ahLst/>
              <a:cxnLst/>
              <a:rect l="l" t="t" r="r" b="b"/>
              <a:pathLst>
                <a:path w="207" h="87"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1631175" y="2292950"/>
              <a:ext cx="2825" cy="2175"/>
            </a:xfrm>
            <a:custGeom>
              <a:avLst/>
              <a:gdLst/>
              <a:ahLst/>
              <a:cxnLst/>
              <a:rect l="l" t="t" r="r" b="b"/>
              <a:pathLst>
                <a:path w="113" h="87"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1553125" y="2348725"/>
              <a:ext cx="112825" cy="25525"/>
            </a:xfrm>
            <a:custGeom>
              <a:avLst/>
              <a:gdLst/>
              <a:ahLst/>
              <a:cxnLst/>
              <a:rect l="l" t="t" r="r" b="b"/>
              <a:pathLst>
                <a:path w="4513" h="1021" extrusionOk="0">
                  <a:moveTo>
                    <a:pt x="0" y="0"/>
                  </a:moveTo>
                  <a:lnTo>
                    <a:pt x="0" y="1021"/>
                  </a:lnTo>
                  <a:lnTo>
                    <a:pt x="4513" y="1021"/>
                  </a:lnTo>
                  <a:lnTo>
                    <a:pt x="4513"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1553125" y="2314825"/>
              <a:ext cx="112825" cy="33925"/>
            </a:xfrm>
            <a:custGeom>
              <a:avLst/>
              <a:gdLst/>
              <a:ahLst/>
              <a:cxnLst/>
              <a:rect l="l" t="t" r="r" b="b"/>
              <a:pathLst>
                <a:path w="4513" h="1357" extrusionOk="0">
                  <a:moveTo>
                    <a:pt x="0" y="0"/>
                  </a:moveTo>
                  <a:lnTo>
                    <a:pt x="0" y="1356"/>
                  </a:lnTo>
                  <a:lnTo>
                    <a:pt x="4513" y="1356"/>
                  </a:lnTo>
                  <a:lnTo>
                    <a:pt x="451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16545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1650925"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16468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16545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1650925"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16468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16545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1650925"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16468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16382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16342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16305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16382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16342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16305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16382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16342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16305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16219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16179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1614025" y="2324050"/>
              <a:ext cx="2175" cy="3675"/>
            </a:xfrm>
            <a:custGeom>
              <a:avLst/>
              <a:gdLst/>
              <a:ahLst/>
              <a:cxnLst/>
              <a:rect l="l" t="t" r="r" b="b"/>
              <a:pathLst>
                <a:path w="87" h="147"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16219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16179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1614025" y="2330050"/>
              <a:ext cx="2175" cy="3675"/>
            </a:xfrm>
            <a:custGeom>
              <a:avLst/>
              <a:gdLst/>
              <a:ahLst/>
              <a:cxnLst/>
              <a:rect l="l" t="t" r="r" b="b"/>
              <a:pathLst>
                <a:path w="87" h="147" extrusionOk="0">
                  <a:moveTo>
                    <a:pt x="1" y="1"/>
                  </a:moveTo>
                  <a:lnTo>
                    <a:pt x="1"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16219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16179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1614025" y="2335625"/>
              <a:ext cx="2175" cy="3675"/>
            </a:xfrm>
            <a:custGeom>
              <a:avLst/>
              <a:gdLst/>
              <a:ahLst/>
              <a:cxnLst/>
              <a:rect l="l" t="t" r="r" b="b"/>
              <a:pathLst>
                <a:path w="87" h="147" extrusionOk="0">
                  <a:moveTo>
                    <a:pt x="1" y="1"/>
                  </a:moveTo>
                  <a:lnTo>
                    <a:pt x="1"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1605225"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16016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1597500"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1605225"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6016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1597500"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1605225"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16016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1597500"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16545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650925"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6468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6545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1650925"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16468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16545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1650925"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16468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6382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16342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16305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16382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16342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6305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6382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6342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6305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6219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6179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614025" y="2352150"/>
              <a:ext cx="2175" cy="3875"/>
            </a:xfrm>
            <a:custGeom>
              <a:avLst/>
              <a:gdLst/>
              <a:ahLst/>
              <a:cxnLst/>
              <a:rect l="l" t="t" r="r" b="b"/>
              <a:pathLst>
                <a:path w="87" h="155" extrusionOk="0">
                  <a:moveTo>
                    <a:pt x="1" y="0"/>
                  </a:moveTo>
                  <a:lnTo>
                    <a:pt x="1"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16219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16179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1614025" y="2358150"/>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16219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16179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614025" y="2363725"/>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1605225"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16016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1597500"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1605225"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16016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1597500"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1605225"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16016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97500"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592575" y="2310950"/>
              <a:ext cx="77250" cy="4325"/>
            </a:xfrm>
            <a:custGeom>
              <a:avLst/>
              <a:gdLst/>
              <a:ahLst/>
              <a:cxnLst/>
              <a:rect l="l" t="t" r="r" b="b"/>
              <a:pathLst>
                <a:path w="3090" h="173" extrusionOk="0">
                  <a:moveTo>
                    <a:pt x="1" y="1"/>
                  </a:moveTo>
                  <a:lnTo>
                    <a:pt x="1" y="173"/>
                  </a:lnTo>
                  <a:lnTo>
                    <a:pt x="3089" y="173"/>
                  </a:lnTo>
                  <a:lnTo>
                    <a:pt x="308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541750" y="2379175"/>
              <a:ext cx="1300" cy="60925"/>
            </a:xfrm>
            <a:custGeom>
              <a:avLst/>
              <a:gdLst/>
              <a:ahLst/>
              <a:cxnLst/>
              <a:rect l="l" t="t" r="r" b="b"/>
              <a:pathLst>
                <a:path w="52" h="2437" extrusionOk="0">
                  <a:moveTo>
                    <a:pt x="0" y="0"/>
                  </a:moveTo>
                  <a:lnTo>
                    <a:pt x="0" y="2437"/>
                  </a:lnTo>
                  <a:lnTo>
                    <a:pt x="52" y="2437"/>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1553125" y="2379175"/>
              <a:ext cx="1300" cy="60925"/>
            </a:xfrm>
            <a:custGeom>
              <a:avLst/>
              <a:gdLst/>
              <a:ahLst/>
              <a:cxnLst/>
              <a:rect l="l" t="t" r="r" b="b"/>
              <a:pathLst>
                <a:path w="52" h="2437" extrusionOk="0">
                  <a:moveTo>
                    <a:pt x="0" y="0"/>
                  </a:moveTo>
                  <a:lnTo>
                    <a:pt x="0" y="2437"/>
                  </a:lnTo>
                  <a:lnTo>
                    <a:pt x="51" y="2437"/>
                  </a:lnTo>
                  <a:lnTo>
                    <a:pt x="5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1542400" y="2385400"/>
              <a:ext cx="11175" cy="1525"/>
            </a:xfrm>
            <a:custGeom>
              <a:avLst/>
              <a:gdLst/>
              <a:ahLst/>
              <a:cxnLst/>
              <a:rect l="l" t="t" r="r" b="b"/>
              <a:pathLst>
                <a:path w="447" h="61" extrusionOk="0">
                  <a:moveTo>
                    <a:pt x="0" y="0"/>
                  </a:moveTo>
                  <a:lnTo>
                    <a:pt x="0" y="60"/>
                  </a:lnTo>
                  <a:lnTo>
                    <a:pt x="446" y="60"/>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42400" y="239160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542400" y="239782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542400" y="2403825"/>
              <a:ext cx="11175" cy="1550"/>
            </a:xfrm>
            <a:custGeom>
              <a:avLst/>
              <a:gdLst/>
              <a:ahLst/>
              <a:cxnLst/>
              <a:rect l="l" t="t" r="r" b="b"/>
              <a:pathLst>
                <a:path w="447" h="62" extrusionOk="0">
                  <a:moveTo>
                    <a:pt x="0" y="1"/>
                  </a:moveTo>
                  <a:lnTo>
                    <a:pt x="0" y="61"/>
                  </a:lnTo>
                  <a:lnTo>
                    <a:pt x="446" y="61"/>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1542400" y="241005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1542400" y="241627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542400" y="2422500"/>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542400" y="2428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542400" y="2434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566200" y="2386900"/>
              <a:ext cx="5375" cy="163675"/>
            </a:xfrm>
            <a:custGeom>
              <a:avLst/>
              <a:gdLst/>
              <a:ahLst/>
              <a:cxnLst/>
              <a:rect l="l" t="t" r="r" b="b"/>
              <a:pathLst>
                <a:path w="215" h="6547" extrusionOk="0">
                  <a:moveTo>
                    <a:pt x="0" y="0"/>
                  </a:moveTo>
                  <a:lnTo>
                    <a:pt x="0" y="6546"/>
                  </a:lnTo>
                  <a:lnTo>
                    <a:pt x="215" y="6546"/>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535300"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545400" y="2398050"/>
              <a:ext cx="2800" cy="42275"/>
            </a:xfrm>
            <a:custGeom>
              <a:avLst/>
              <a:gdLst/>
              <a:ahLst/>
              <a:cxnLst/>
              <a:rect l="l" t="t" r="r" b="b"/>
              <a:pathLst>
                <a:path w="112" h="1691" extrusionOk="0">
                  <a:moveTo>
                    <a:pt x="0" y="0"/>
                  </a:moveTo>
                  <a:lnTo>
                    <a:pt x="0"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555675"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5895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5792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599650" y="2397825"/>
              <a:ext cx="2825" cy="42275"/>
            </a:xfrm>
            <a:custGeom>
              <a:avLst/>
              <a:gdLst/>
              <a:ahLst/>
              <a:cxnLst/>
              <a:rect l="l" t="t" r="r" b="b"/>
              <a:pathLst>
                <a:path w="113" h="1691" extrusionOk="0">
                  <a:moveTo>
                    <a:pt x="1" y="1"/>
                  </a:moveTo>
                  <a:lnTo>
                    <a:pt x="1" y="1691"/>
                  </a:lnTo>
                  <a:lnTo>
                    <a:pt x="112" y="1691"/>
                  </a:lnTo>
                  <a:lnTo>
                    <a:pt x="11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4514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443075" y="2060000"/>
              <a:ext cx="18250" cy="81325"/>
            </a:xfrm>
            <a:custGeom>
              <a:avLst/>
              <a:gdLst/>
              <a:ahLst/>
              <a:cxnLst/>
              <a:rect l="l" t="t" r="r" b="b"/>
              <a:pathLst>
                <a:path w="730" h="3253" extrusionOk="0">
                  <a:moveTo>
                    <a:pt x="1" y="1"/>
                  </a:moveTo>
                  <a:lnTo>
                    <a:pt x="1" y="3252"/>
                  </a:lnTo>
                  <a:lnTo>
                    <a:pt x="86" y="3252"/>
                  </a:lnTo>
                  <a:lnTo>
                    <a:pt x="86"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443300" y="20602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443300" y="2076100"/>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443300" y="2091975"/>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443300" y="2107625"/>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451450" y="20604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451450" y="20763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451450" y="20921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2"/>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451450" y="2107850"/>
              <a:ext cx="9675" cy="17375"/>
            </a:xfrm>
            <a:custGeom>
              <a:avLst/>
              <a:gdLst/>
              <a:ahLst/>
              <a:cxnLst/>
              <a:rect l="l" t="t" r="r" b="b"/>
              <a:pathLst>
                <a:path w="387" h="695"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4593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4514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4430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443300" y="2139375"/>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443300" y="2155250"/>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443300" y="2170900"/>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443300" y="218677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1451450" y="21395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1451450" y="2155250"/>
              <a:ext cx="9675" cy="17400"/>
            </a:xfrm>
            <a:custGeom>
              <a:avLst/>
              <a:gdLst/>
              <a:ahLst/>
              <a:cxnLst/>
              <a:rect l="l" t="t" r="r" b="b"/>
              <a:pathLst>
                <a:path w="387" h="696" extrusionOk="0">
                  <a:moveTo>
                    <a:pt x="52" y="0"/>
                  </a:moveTo>
                  <a:lnTo>
                    <a:pt x="0" y="60"/>
                  </a:lnTo>
                  <a:lnTo>
                    <a:pt x="301" y="352"/>
                  </a:lnTo>
                  <a:lnTo>
                    <a:pt x="9" y="644"/>
                  </a:lnTo>
                  <a:lnTo>
                    <a:pt x="60" y="695"/>
                  </a:lnTo>
                  <a:lnTo>
                    <a:pt x="378" y="378"/>
                  </a:lnTo>
                  <a:cubicBezTo>
                    <a:pt x="386" y="369"/>
                    <a:pt x="386" y="360"/>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1451450" y="2171125"/>
              <a:ext cx="9675" cy="17375"/>
            </a:xfrm>
            <a:custGeom>
              <a:avLst/>
              <a:gdLst/>
              <a:ahLst/>
              <a:cxnLst/>
              <a:rect l="l" t="t" r="r" b="b"/>
              <a:pathLst>
                <a:path w="387" h="695" extrusionOk="0">
                  <a:moveTo>
                    <a:pt x="52" y="0"/>
                  </a:moveTo>
                  <a:lnTo>
                    <a:pt x="0" y="60"/>
                  </a:lnTo>
                  <a:lnTo>
                    <a:pt x="301" y="352"/>
                  </a:lnTo>
                  <a:lnTo>
                    <a:pt x="9" y="635"/>
                  </a:lnTo>
                  <a:lnTo>
                    <a:pt x="60" y="695"/>
                  </a:lnTo>
                  <a:lnTo>
                    <a:pt x="378" y="386"/>
                  </a:lnTo>
                  <a:cubicBezTo>
                    <a:pt x="386" y="378"/>
                    <a:pt x="386" y="369"/>
                    <a:pt x="386" y="360"/>
                  </a:cubicBezTo>
                  <a:cubicBezTo>
                    <a:pt x="386" y="352"/>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1451450" y="21869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14593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4514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14430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443300" y="21865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1443300" y="220242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451450" y="218677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451450" y="220265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4593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14514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4430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443300" y="2233950"/>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443300" y="22498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443300" y="2265700"/>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1451450" y="22341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1451450" y="22500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1451450" y="2265925"/>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14593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14514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4430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443300" y="2297225"/>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443300" y="231310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443300" y="232897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451450" y="2297225"/>
              <a:ext cx="9675" cy="17400"/>
            </a:xfrm>
            <a:custGeom>
              <a:avLst/>
              <a:gdLst/>
              <a:ahLst/>
              <a:cxnLst/>
              <a:rect l="l" t="t" r="r" b="b"/>
              <a:pathLst>
                <a:path w="387" h="696" extrusionOk="0">
                  <a:moveTo>
                    <a:pt x="52" y="1"/>
                  </a:moveTo>
                  <a:lnTo>
                    <a:pt x="0" y="61"/>
                  </a:lnTo>
                  <a:lnTo>
                    <a:pt x="301" y="353"/>
                  </a:lnTo>
                  <a:lnTo>
                    <a:pt x="9" y="644"/>
                  </a:lnTo>
                  <a:lnTo>
                    <a:pt x="60" y="696"/>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451450" y="231332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451450" y="232920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4593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4514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4430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443300" y="2360300"/>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451450" y="23605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6"/>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4593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4514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4430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443300" y="2391825"/>
              <a:ext cx="9675" cy="17625"/>
            </a:xfrm>
            <a:custGeom>
              <a:avLst/>
              <a:gdLst/>
              <a:ahLst/>
              <a:cxnLst/>
              <a:rect l="l" t="t" r="r" b="b"/>
              <a:pathLst>
                <a:path w="387" h="705" extrusionOk="0">
                  <a:moveTo>
                    <a:pt x="335" y="1"/>
                  </a:moveTo>
                  <a:lnTo>
                    <a:pt x="17" y="327"/>
                  </a:lnTo>
                  <a:cubicBezTo>
                    <a:pt x="0" y="335"/>
                    <a:pt x="0" y="344"/>
                    <a:pt x="0" y="361"/>
                  </a:cubicBezTo>
                  <a:cubicBezTo>
                    <a:pt x="0" y="369"/>
                    <a:pt x="0" y="378"/>
                    <a:pt x="17"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443300" y="24077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443300" y="2423575"/>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443300" y="2439450"/>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451450" y="2392050"/>
              <a:ext cx="9675" cy="17400"/>
            </a:xfrm>
            <a:custGeom>
              <a:avLst/>
              <a:gdLst/>
              <a:ahLst/>
              <a:cxnLst/>
              <a:rect l="l" t="t" r="r" b="b"/>
              <a:pathLst>
                <a:path w="387" h="696"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451450" y="2407925"/>
              <a:ext cx="9675" cy="17175"/>
            </a:xfrm>
            <a:custGeom>
              <a:avLst/>
              <a:gdLst/>
              <a:ahLst/>
              <a:cxnLst/>
              <a:rect l="l" t="t" r="r" b="b"/>
              <a:pathLst>
                <a:path w="387" h="687" extrusionOk="0">
                  <a:moveTo>
                    <a:pt x="52" y="0"/>
                  </a:moveTo>
                  <a:lnTo>
                    <a:pt x="0" y="60"/>
                  </a:lnTo>
                  <a:lnTo>
                    <a:pt x="301" y="343"/>
                  </a:lnTo>
                  <a:lnTo>
                    <a:pt x="9" y="635"/>
                  </a:lnTo>
                  <a:lnTo>
                    <a:pt x="60" y="686"/>
                  </a:lnTo>
                  <a:lnTo>
                    <a:pt x="378" y="386"/>
                  </a:lnTo>
                  <a:cubicBezTo>
                    <a:pt x="386" y="378"/>
                    <a:pt x="386" y="369"/>
                    <a:pt x="386" y="352"/>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451450" y="2424000"/>
              <a:ext cx="9675" cy="16975"/>
            </a:xfrm>
            <a:custGeom>
              <a:avLst/>
              <a:gdLst/>
              <a:ahLst/>
              <a:cxnLst/>
              <a:rect l="l" t="t" r="r" b="b"/>
              <a:pathLst>
                <a:path w="387" h="679" extrusionOk="0">
                  <a:moveTo>
                    <a:pt x="52" y="0"/>
                  </a:moveTo>
                  <a:lnTo>
                    <a:pt x="0" y="61"/>
                  </a:lnTo>
                  <a:lnTo>
                    <a:pt x="301" y="344"/>
                  </a:lnTo>
                  <a:lnTo>
                    <a:pt x="9" y="627"/>
                  </a:lnTo>
                  <a:lnTo>
                    <a:pt x="60" y="678"/>
                  </a:lnTo>
                  <a:lnTo>
                    <a:pt x="378" y="387"/>
                  </a:lnTo>
                  <a:cubicBezTo>
                    <a:pt x="386" y="378"/>
                    <a:pt x="386" y="369"/>
                    <a:pt x="386" y="352"/>
                  </a:cubicBezTo>
                  <a:cubicBezTo>
                    <a:pt x="386" y="344"/>
                    <a:pt x="386" y="335"/>
                    <a:pt x="378"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451450" y="2439450"/>
              <a:ext cx="9675" cy="17400"/>
            </a:xfrm>
            <a:custGeom>
              <a:avLst/>
              <a:gdLst/>
              <a:ahLst/>
              <a:cxnLst/>
              <a:rect l="l" t="t" r="r" b="b"/>
              <a:pathLst>
                <a:path w="387" h="696" extrusionOk="0">
                  <a:moveTo>
                    <a:pt x="52" y="0"/>
                  </a:moveTo>
                  <a:lnTo>
                    <a:pt x="0" y="69"/>
                  </a:lnTo>
                  <a:lnTo>
                    <a:pt x="301" y="361"/>
                  </a:lnTo>
                  <a:lnTo>
                    <a:pt x="9" y="644"/>
                  </a:lnTo>
                  <a:lnTo>
                    <a:pt x="60" y="695"/>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4593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4514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4430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443300" y="2439025"/>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443300" y="2454875"/>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443300" y="24707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443300" y="2486625"/>
              <a:ext cx="9675" cy="17400"/>
            </a:xfrm>
            <a:custGeom>
              <a:avLst/>
              <a:gdLst/>
              <a:ahLst/>
              <a:cxnLst/>
              <a:rect l="l" t="t" r="r" b="b"/>
              <a:pathLst>
                <a:path w="387" h="696" extrusionOk="0">
                  <a:moveTo>
                    <a:pt x="335" y="1"/>
                  </a:moveTo>
                  <a:lnTo>
                    <a:pt x="17" y="318"/>
                  </a:lnTo>
                  <a:cubicBezTo>
                    <a:pt x="0" y="327"/>
                    <a:pt x="0" y="344"/>
                    <a:pt x="0" y="353"/>
                  </a:cubicBezTo>
                  <a:cubicBezTo>
                    <a:pt x="0" y="361"/>
                    <a:pt x="0" y="370"/>
                    <a:pt x="17"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451450" y="2439450"/>
              <a:ext cx="9675" cy="17175"/>
            </a:xfrm>
            <a:custGeom>
              <a:avLst/>
              <a:gdLst/>
              <a:ahLst/>
              <a:cxnLst/>
              <a:rect l="l" t="t" r="r" b="b"/>
              <a:pathLst>
                <a:path w="387" h="687" extrusionOk="0">
                  <a:moveTo>
                    <a:pt x="52" y="0"/>
                  </a:moveTo>
                  <a:lnTo>
                    <a:pt x="0" y="52"/>
                  </a:lnTo>
                  <a:lnTo>
                    <a:pt x="301" y="343"/>
                  </a:lnTo>
                  <a:lnTo>
                    <a:pt x="9" y="627"/>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451450" y="2455100"/>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451450" y="24709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451450" y="24868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14514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1443075" y="2500150"/>
              <a:ext cx="18250" cy="51500"/>
            </a:xfrm>
            <a:custGeom>
              <a:avLst/>
              <a:gdLst/>
              <a:ahLst/>
              <a:cxnLst/>
              <a:rect l="l" t="t" r="r" b="b"/>
              <a:pathLst>
                <a:path w="730" h="2060" extrusionOk="0">
                  <a:moveTo>
                    <a:pt x="1" y="0"/>
                  </a:moveTo>
                  <a:lnTo>
                    <a:pt x="1" y="2059"/>
                  </a:lnTo>
                  <a:lnTo>
                    <a:pt x="730" y="2059"/>
                  </a:lnTo>
                  <a:lnTo>
                    <a:pt x="730" y="0"/>
                  </a:lnTo>
                  <a:lnTo>
                    <a:pt x="653" y="0"/>
                  </a:lnTo>
                  <a:lnTo>
                    <a:pt x="653" y="1974"/>
                  </a:lnTo>
                  <a:lnTo>
                    <a:pt x="86" y="1974"/>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1443300" y="2518150"/>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1443300" y="25340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1451450" y="2518375"/>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1451450" y="2534250"/>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14840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1476100" y="2060000"/>
              <a:ext cx="18275" cy="81325"/>
            </a:xfrm>
            <a:custGeom>
              <a:avLst/>
              <a:gdLst/>
              <a:ahLst/>
              <a:cxnLst/>
              <a:rect l="l" t="t" r="r" b="b"/>
              <a:pathLst>
                <a:path w="731" h="3253" extrusionOk="0">
                  <a:moveTo>
                    <a:pt x="1" y="1"/>
                  </a:moveTo>
                  <a:lnTo>
                    <a:pt x="1" y="3252"/>
                  </a:lnTo>
                  <a:lnTo>
                    <a:pt x="87" y="3252"/>
                  </a:lnTo>
                  <a:lnTo>
                    <a:pt x="87"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14763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4763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4763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4763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1484475" y="20604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1484475" y="207630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1484475" y="20921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1484475" y="2107850"/>
              <a:ext cx="9675" cy="17375"/>
            </a:xfrm>
            <a:custGeom>
              <a:avLst/>
              <a:gdLst/>
              <a:ahLst/>
              <a:cxnLst/>
              <a:rect l="l" t="t" r="r" b="b"/>
              <a:pathLst>
                <a:path w="387" h="695"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14924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14840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476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14763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14763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14763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14763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1484475" y="21395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1484475" y="215545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1484475" y="2171125"/>
              <a:ext cx="9675" cy="17375"/>
            </a:xfrm>
            <a:custGeom>
              <a:avLst/>
              <a:gdLst/>
              <a:ahLst/>
              <a:cxnLst/>
              <a:rect l="l" t="t" r="r" b="b"/>
              <a:pathLst>
                <a:path w="387" h="695" extrusionOk="0">
                  <a:moveTo>
                    <a:pt x="52" y="0"/>
                  </a:moveTo>
                  <a:lnTo>
                    <a:pt x="1" y="60"/>
                  </a:lnTo>
                  <a:lnTo>
                    <a:pt x="301" y="352"/>
                  </a:lnTo>
                  <a:lnTo>
                    <a:pt x="9" y="635"/>
                  </a:lnTo>
                  <a:lnTo>
                    <a:pt x="61" y="695"/>
                  </a:lnTo>
                  <a:lnTo>
                    <a:pt x="369" y="386"/>
                  </a:lnTo>
                  <a:cubicBezTo>
                    <a:pt x="387" y="378"/>
                    <a:pt x="387" y="369"/>
                    <a:pt x="387" y="360"/>
                  </a:cubicBezTo>
                  <a:cubicBezTo>
                    <a:pt x="387" y="352"/>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1484475" y="21869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14924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14840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1476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14763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14763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1484475" y="218677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1484475" y="220265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14924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14840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1476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14763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14763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14763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1484475" y="22341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1484475" y="2250050"/>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1484475" y="2265925"/>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14924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14840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1476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14763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14763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14763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1484475" y="22974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1484475" y="231332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1484475" y="232920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14924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14840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1476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14763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1484475" y="2360725"/>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14924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14840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1476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14763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14763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14763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14763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1484475" y="2392050"/>
              <a:ext cx="9675" cy="17400"/>
            </a:xfrm>
            <a:custGeom>
              <a:avLst/>
              <a:gdLst/>
              <a:ahLst/>
              <a:cxnLst/>
              <a:rect l="l" t="t" r="r" b="b"/>
              <a:pathLst>
                <a:path w="387" h="696"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484475" y="2407925"/>
              <a:ext cx="9675" cy="17175"/>
            </a:xfrm>
            <a:custGeom>
              <a:avLst/>
              <a:gdLst/>
              <a:ahLst/>
              <a:cxnLst/>
              <a:rect l="l" t="t" r="r" b="b"/>
              <a:pathLst>
                <a:path w="387" h="687" extrusionOk="0">
                  <a:moveTo>
                    <a:pt x="52" y="0"/>
                  </a:moveTo>
                  <a:lnTo>
                    <a:pt x="1" y="60"/>
                  </a:lnTo>
                  <a:lnTo>
                    <a:pt x="301" y="343"/>
                  </a:lnTo>
                  <a:lnTo>
                    <a:pt x="9" y="635"/>
                  </a:lnTo>
                  <a:lnTo>
                    <a:pt x="61" y="686"/>
                  </a:lnTo>
                  <a:lnTo>
                    <a:pt x="369" y="386"/>
                  </a:lnTo>
                  <a:cubicBezTo>
                    <a:pt x="387" y="378"/>
                    <a:pt x="387" y="369"/>
                    <a:pt x="387" y="352"/>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1484475" y="2424000"/>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1484475" y="2439875"/>
              <a:ext cx="9675" cy="16975"/>
            </a:xfrm>
            <a:custGeom>
              <a:avLst/>
              <a:gdLst/>
              <a:ahLst/>
              <a:cxnLst/>
              <a:rect l="l" t="t" r="r" b="b"/>
              <a:pathLst>
                <a:path w="387" h="679" extrusionOk="0">
                  <a:moveTo>
                    <a:pt x="52" y="0"/>
                  </a:moveTo>
                  <a:lnTo>
                    <a:pt x="1" y="52"/>
                  </a:lnTo>
                  <a:lnTo>
                    <a:pt x="301" y="344"/>
                  </a:lnTo>
                  <a:lnTo>
                    <a:pt x="9" y="627"/>
                  </a:lnTo>
                  <a:lnTo>
                    <a:pt x="61" y="678"/>
                  </a:lnTo>
                  <a:lnTo>
                    <a:pt x="369" y="386"/>
                  </a:lnTo>
                  <a:cubicBezTo>
                    <a:pt x="387" y="378"/>
                    <a:pt x="387" y="361"/>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14924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14840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1476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p:nvPr/>
          </p:nvSpPr>
          <p:spPr>
            <a:xfrm>
              <a:off x="14763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14763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14763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14763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1484475" y="2439225"/>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1484475" y="2455100"/>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1484475" y="24709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1484475" y="2487050"/>
              <a:ext cx="9675" cy="16975"/>
            </a:xfrm>
            <a:custGeom>
              <a:avLst/>
              <a:gdLst/>
              <a:ahLst/>
              <a:cxnLst/>
              <a:rect l="l" t="t" r="r" b="b"/>
              <a:pathLst>
                <a:path w="387" h="679" extrusionOk="0">
                  <a:moveTo>
                    <a:pt x="52" y="1"/>
                  </a:moveTo>
                  <a:lnTo>
                    <a:pt x="1" y="52"/>
                  </a:lnTo>
                  <a:lnTo>
                    <a:pt x="301" y="344"/>
                  </a:lnTo>
                  <a:lnTo>
                    <a:pt x="9" y="627"/>
                  </a:lnTo>
                  <a:lnTo>
                    <a:pt x="61" y="679"/>
                  </a:lnTo>
                  <a:lnTo>
                    <a:pt x="369" y="387"/>
                  </a:lnTo>
                  <a:cubicBezTo>
                    <a:pt x="387" y="378"/>
                    <a:pt x="387" y="361"/>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14840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1476100" y="2500150"/>
              <a:ext cx="18275" cy="51500"/>
            </a:xfrm>
            <a:custGeom>
              <a:avLst/>
              <a:gdLst/>
              <a:ahLst/>
              <a:cxnLst/>
              <a:rect l="l" t="t" r="r" b="b"/>
              <a:pathLst>
                <a:path w="731" h="2060" extrusionOk="0">
                  <a:moveTo>
                    <a:pt x="1" y="0"/>
                  </a:moveTo>
                  <a:lnTo>
                    <a:pt x="1" y="2059"/>
                  </a:lnTo>
                  <a:lnTo>
                    <a:pt x="730" y="2059"/>
                  </a:lnTo>
                  <a:lnTo>
                    <a:pt x="730" y="0"/>
                  </a:lnTo>
                  <a:lnTo>
                    <a:pt x="653" y="0"/>
                  </a:lnTo>
                  <a:lnTo>
                    <a:pt x="653" y="1974"/>
                  </a:lnTo>
                  <a:lnTo>
                    <a:pt x="87" y="1974"/>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14763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14763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1484475" y="2518375"/>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1484475" y="25342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686950" y="2061075"/>
              <a:ext cx="2175" cy="80250"/>
            </a:xfrm>
            <a:custGeom>
              <a:avLst/>
              <a:gdLst/>
              <a:ahLst/>
              <a:cxnLst/>
              <a:rect l="l" t="t" r="r" b="b"/>
              <a:pathLst>
                <a:path w="87" h="3210" extrusionOk="0">
                  <a:moveTo>
                    <a:pt x="1" y="1"/>
                  </a:moveTo>
                  <a:lnTo>
                    <a:pt x="1" y="3209"/>
                  </a:lnTo>
                  <a:lnTo>
                    <a:pt x="87" y="320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1679025" y="2060000"/>
              <a:ext cx="18025" cy="81325"/>
            </a:xfrm>
            <a:custGeom>
              <a:avLst/>
              <a:gdLst/>
              <a:ahLst/>
              <a:cxnLst/>
              <a:rect l="l" t="t" r="r" b="b"/>
              <a:pathLst>
                <a:path w="721" h="3253" extrusionOk="0">
                  <a:moveTo>
                    <a:pt x="0" y="1"/>
                  </a:moveTo>
                  <a:lnTo>
                    <a:pt x="0" y="3252"/>
                  </a:lnTo>
                  <a:lnTo>
                    <a:pt x="77" y="3252"/>
                  </a:lnTo>
                  <a:lnTo>
                    <a:pt x="77" y="87"/>
                  </a:lnTo>
                  <a:lnTo>
                    <a:pt x="644" y="87"/>
                  </a:lnTo>
                  <a:lnTo>
                    <a:pt x="644" y="3252"/>
                  </a:lnTo>
                  <a:lnTo>
                    <a:pt x="721" y="3252"/>
                  </a:lnTo>
                  <a:lnTo>
                    <a:pt x="72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1686950" y="20604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1686950" y="20763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1686950" y="20921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1686950" y="2107850"/>
              <a:ext cx="9675" cy="17375"/>
            </a:xfrm>
            <a:custGeom>
              <a:avLst/>
              <a:gdLst/>
              <a:ahLst/>
              <a:cxnLst/>
              <a:rect l="l" t="t" r="r" b="b"/>
              <a:pathLst>
                <a:path w="387" h="695"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16790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6790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6790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16790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167902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68695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1695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1686950" y="21395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1686950" y="215545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686950" y="2171125"/>
              <a:ext cx="9675" cy="17375"/>
            </a:xfrm>
            <a:custGeom>
              <a:avLst/>
              <a:gdLst/>
              <a:ahLst/>
              <a:cxnLst/>
              <a:rect l="l" t="t" r="r" b="b"/>
              <a:pathLst>
                <a:path w="387" h="695" extrusionOk="0">
                  <a:moveTo>
                    <a:pt x="61" y="0"/>
                  </a:moveTo>
                  <a:lnTo>
                    <a:pt x="1" y="60"/>
                  </a:lnTo>
                  <a:lnTo>
                    <a:pt x="301" y="352"/>
                  </a:lnTo>
                  <a:lnTo>
                    <a:pt x="18" y="635"/>
                  </a:lnTo>
                  <a:lnTo>
                    <a:pt x="69" y="695"/>
                  </a:lnTo>
                  <a:lnTo>
                    <a:pt x="378" y="386"/>
                  </a:lnTo>
                  <a:cubicBezTo>
                    <a:pt x="387" y="378"/>
                    <a:pt x="387" y="369"/>
                    <a:pt x="387" y="360"/>
                  </a:cubicBezTo>
                  <a:cubicBezTo>
                    <a:pt x="387" y="352"/>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1686950" y="21869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6790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6790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6790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16790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167902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168695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1695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1686950" y="218677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1686950" y="220265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16790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16790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67902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68695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1695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1686950" y="22341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686950" y="22500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686950" y="2265925"/>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16790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16790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16790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167902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68695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695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1686950" y="22974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1686950" y="231332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1686950" y="232920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16790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16790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16790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167902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168695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1695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1686950" y="23605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6"/>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16790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167902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168695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1695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1686950" y="2392050"/>
              <a:ext cx="9675" cy="17400"/>
            </a:xfrm>
            <a:custGeom>
              <a:avLst/>
              <a:gdLst/>
              <a:ahLst/>
              <a:cxnLst/>
              <a:rect l="l" t="t" r="r" b="b"/>
              <a:pathLst>
                <a:path w="387" h="696"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1686950" y="2407925"/>
              <a:ext cx="9675" cy="17175"/>
            </a:xfrm>
            <a:custGeom>
              <a:avLst/>
              <a:gdLst/>
              <a:ahLst/>
              <a:cxnLst/>
              <a:rect l="l" t="t" r="r" b="b"/>
              <a:pathLst>
                <a:path w="387" h="687" extrusionOk="0">
                  <a:moveTo>
                    <a:pt x="61" y="0"/>
                  </a:moveTo>
                  <a:lnTo>
                    <a:pt x="1" y="60"/>
                  </a:lnTo>
                  <a:lnTo>
                    <a:pt x="301" y="343"/>
                  </a:lnTo>
                  <a:lnTo>
                    <a:pt x="18" y="635"/>
                  </a:lnTo>
                  <a:lnTo>
                    <a:pt x="69" y="686"/>
                  </a:lnTo>
                  <a:lnTo>
                    <a:pt x="378" y="386"/>
                  </a:lnTo>
                  <a:cubicBezTo>
                    <a:pt x="387" y="378"/>
                    <a:pt x="387" y="369"/>
                    <a:pt x="387" y="352"/>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1686950" y="2424000"/>
              <a:ext cx="9675" cy="16975"/>
            </a:xfrm>
            <a:custGeom>
              <a:avLst/>
              <a:gdLst/>
              <a:ahLst/>
              <a:cxnLst/>
              <a:rect l="l" t="t" r="r" b="b"/>
              <a:pathLst>
                <a:path w="387" h="679" extrusionOk="0">
                  <a:moveTo>
                    <a:pt x="61" y="0"/>
                  </a:moveTo>
                  <a:lnTo>
                    <a:pt x="1" y="61"/>
                  </a:lnTo>
                  <a:lnTo>
                    <a:pt x="301" y="344"/>
                  </a:lnTo>
                  <a:lnTo>
                    <a:pt x="18" y="627"/>
                  </a:lnTo>
                  <a:lnTo>
                    <a:pt x="69" y="678"/>
                  </a:lnTo>
                  <a:lnTo>
                    <a:pt x="378" y="387"/>
                  </a:lnTo>
                  <a:cubicBezTo>
                    <a:pt x="387" y="378"/>
                    <a:pt x="387" y="369"/>
                    <a:pt x="387" y="352"/>
                  </a:cubicBezTo>
                  <a:cubicBezTo>
                    <a:pt x="387" y="344"/>
                    <a:pt x="387" y="335"/>
                    <a:pt x="378" y="327"/>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1686950" y="2439875"/>
              <a:ext cx="9675" cy="16975"/>
            </a:xfrm>
            <a:custGeom>
              <a:avLst/>
              <a:gdLst/>
              <a:ahLst/>
              <a:cxnLst/>
              <a:rect l="l" t="t" r="r" b="b"/>
              <a:pathLst>
                <a:path w="387" h="679" extrusionOk="0">
                  <a:moveTo>
                    <a:pt x="61" y="0"/>
                  </a:moveTo>
                  <a:lnTo>
                    <a:pt x="1" y="52"/>
                  </a:lnTo>
                  <a:lnTo>
                    <a:pt x="301" y="344"/>
                  </a:lnTo>
                  <a:lnTo>
                    <a:pt x="18" y="627"/>
                  </a:lnTo>
                  <a:lnTo>
                    <a:pt x="69" y="678"/>
                  </a:lnTo>
                  <a:lnTo>
                    <a:pt x="378" y="386"/>
                  </a:lnTo>
                  <a:cubicBezTo>
                    <a:pt x="387" y="378"/>
                    <a:pt x="387" y="361"/>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16790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16790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16790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16790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167902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168695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1695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1686950" y="2439225"/>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1686950" y="2455100"/>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1686950" y="24709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1686950" y="24868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16790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16790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16790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16790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1686950" y="2500150"/>
              <a:ext cx="2175" cy="50425"/>
            </a:xfrm>
            <a:custGeom>
              <a:avLst/>
              <a:gdLst/>
              <a:ahLst/>
              <a:cxnLst/>
              <a:rect l="l" t="t" r="r" b="b"/>
              <a:pathLst>
                <a:path w="87" h="2017" extrusionOk="0">
                  <a:moveTo>
                    <a:pt x="1" y="0"/>
                  </a:moveTo>
                  <a:lnTo>
                    <a:pt x="1" y="2016"/>
                  </a:lnTo>
                  <a:lnTo>
                    <a:pt x="87" y="201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1"/>
            <p:cNvSpPr/>
            <p:nvPr/>
          </p:nvSpPr>
          <p:spPr>
            <a:xfrm>
              <a:off x="1679025" y="2500150"/>
              <a:ext cx="18025" cy="51500"/>
            </a:xfrm>
            <a:custGeom>
              <a:avLst/>
              <a:gdLst/>
              <a:ahLst/>
              <a:cxnLst/>
              <a:rect l="l" t="t" r="r" b="b"/>
              <a:pathLst>
                <a:path w="721" h="2060" extrusionOk="0">
                  <a:moveTo>
                    <a:pt x="0" y="0"/>
                  </a:moveTo>
                  <a:lnTo>
                    <a:pt x="0" y="2059"/>
                  </a:lnTo>
                  <a:lnTo>
                    <a:pt x="721" y="2059"/>
                  </a:lnTo>
                  <a:lnTo>
                    <a:pt x="721" y="0"/>
                  </a:lnTo>
                  <a:lnTo>
                    <a:pt x="644" y="0"/>
                  </a:lnTo>
                  <a:lnTo>
                    <a:pt x="644" y="1974"/>
                  </a:lnTo>
                  <a:lnTo>
                    <a:pt x="77" y="1974"/>
                  </a:lnTo>
                  <a:lnTo>
                    <a:pt x="7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1686950" y="2518375"/>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1686950" y="25342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16790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16790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1654150" y="2061075"/>
              <a:ext cx="2150" cy="80250"/>
            </a:xfrm>
            <a:custGeom>
              <a:avLst/>
              <a:gdLst/>
              <a:ahLst/>
              <a:cxnLst/>
              <a:rect l="l" t="t" r="r" b="b"/>
              <a:pathLst>
                <a:path w="86"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1645975" y="2060000"/>
              <a:ext cx="18275" cy="81325"/>
            </a:xfrm>
            <a:custGeom>
              <a:avLst/>
              <a:gdLst/>
              <a:ahLst/>
              <a:cxnLst/>
              <a:rect l="l" t="t" r="r" b="b"/>
              <a:pathLst>
                <a:path w="731" h="3253" extrusionOk="0">
                  <a:moveTo>
                    <a:pt x="1" y="1"/>
                  </a:moveTo>
                  <a:lnTo>
                    <a:pt x="1" y="3252"/>
                  </a:lnTo>
                  <a:lnTo>
                    <a:pt x="78" y="3252"/>
                  </a:lnTo>
                  <a:lnTo>
                    <a:pt x="78" y="87"/>
                  </a:lnTo>
                  <a:lnTo>
                    <a:pt x="644" y="87"/>
                  </a:lnTo>
                  <a:lnTo>
                    <a:pt x="644"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1654150" y="20604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1"/>
            <p:cNvSpPr/>
            <p:nvPr/>
          </p:nvSpPr>
          <p:spPr>
            <a:xfrm>
              <a:off x="1654150" y="20763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1"/>
            <p:cNvSpPr/>
            <p:nvPr/>
          </p:nvSpPr>
          <p:spPr>
            <a:xfrm>
              <a:off x="1654150" y="20921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1654150" y="2107850"/>
              <a:ext cx="9675" cy="17375"/>
            </a:xfrm>
            <a:custGeom>
              <a:avLst/>
              <a:gdLst/>
              <a:ahLst/>
              <a:cxnLst/>
              <a:rect l="l" t="t" r="r" b="b"/>
              <a:pathLst>
                <a:path w="387" h="695"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1645975" y="20602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1645975" y="2076100"/>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1645975" y="2091975"/>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1"/>
            <p:cNvSpPr/>
            <p:nvPr/>
          </p:nvSpPr>
          <p:spPr>
            <a:xfrm>
              <a:off x="1645975" y="2107625"/>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1"/>
            <p:cNvSpPr/>
            <p:nvPr/>
          </p:nvSpPr>
          <p:spPr>
            <a:xfrm>
              <a:off x="1645975"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1"/>
            <p:cNvSpPr/>
            <p:nvPr/>
          </p:nvSpPr>
          <p:spPr>
            <a:xfrm>
              <a:off x="1654150" y="2121350"/>
              <a:ext cx="2150" cy="83250"/>
            </a:xfrm>
            <a:custGeom>
              <a:avLst/>
              <a:gdLst/>
              <a:ahLst/>
              <a:cxnLst/>
              <a:rect l="l" t="t" r="r" b="b"/>
              <a:pathLst>
                <a:path w="86"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1"/>
            <p:cNvSpPr/>
            <p:nvPr/>
          </p:nvSpPr>
          <p:spPr>
            <a:xfrm>
              <a:off x="166207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1654150" y="21395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1654150" y="215545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1654150" y="2171125"/>
              <a:ext cx="9675" cy="17375"/>
            </a:xfrm>
            <a:custGeom>
              <a:avLst/>
              <a:gdLst/>
              <a:ahLst/>
              <a:cxnLst/>
              <a:rect l="l" t="t" r="r" b="b"/>
              <a:pathLst>
                <a:path w="387" h="695" extrusionOk="0">
                  <a:moveTo>
                    <a:pt x="51" y="0"/>
                  </a:moveTo>
                  <a:lnTo>
                    <a:pt x="0" y="60"/>
                  </a:lnTo>
                  <a:lnTo>
                    <a:pt x="300" y="352"/>
                  </a:lnTo>
                  <a:lnTo>
                    <a:pt x="9" y="635"/>
                  </a:lnTo>
                  <a:lnTo>
                    <a:pt x="60" y="695"/>
                  </a:lnTo>
                  <a:lnTo>
                    <a:pt x="369" y="386"/>
                  </a:lnTo>
                  <a:cubicBezTo>
                    <a:pt x="386" y="378"/>
                    <a:pt x="386" y="369"/>
                    <a:pt x="386" y="360"/>
                  </a:cubicBezTo>
                  <a:cubicBezTo>
                    <a:pt x="386" y="352"/>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1654150" y="21869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1645975" y="2139375"/>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1645975" y="2155250"/>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1"/>
            <p:cNvSpPr/>
            <p:nvPr/>
          </p:nvSpPr>
          <p:spPr>
            <a:xfrm>
              <a:off x="1645975" y="2170900"/>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1"/>
            <p:cNvSpPr/>
            <p:nvPr/>
          </p:nvSpPr>
          <p:spPr>
            <a:xfrm>
              <a:off x="1645975" y="218677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1645975"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1654150" y="218462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166207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1654150" y="218677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1654150" y="220265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1645975" y="21865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1645975" y="220242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1"/>
            <p:cNvSpPr/>
            <p:nvPr/>
          </p:nvSpPr>
          <p:spPr>
            <a:xfrm>
              <a:off x="1645975"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1654150" y="2215950"/>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166207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1654150" y="22341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1654150" y="22500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1654150" y="2265925"/>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1"/>
            <p:cNvSpPr/>
            <p:nvPr/>
          </p:nvSpPr>
          <p:spPr>
            <a:xfrm>
              <a:off x="1645975" y="2233950"/>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1"/>
            <p:cNvSpPr/>
            <p:nvPr/>
          </p:nvSpPr>
          <p:spPr>
            <a:xfrm>
              <a:off x="1645975" y="22498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1645975" y="2265700"/>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1"/>
            <p:cNvSpPr/>
            <p:nvPr/>
          </p:nvSpPr>
          <p:spPr>
            <a:xfrm>
              <a:off x="1645975"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1"/>
            <p:cNvSpPr/>
            <p:nvPr/>
          </p:nvSpPr>
          <p:spPr>
            <a:xfrm>
              <a:off x="1654150" y="2279225"/>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1"/>
            <p:cNvSpPr/>
            <p:nvPr/>
          </p:nvSpPr>
          <p:spPr>
            <a:xfrm>
              <a:off x="166207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1"/>
            <p:cNvSpPr/>
            <p:nvPr/>
          </p:nvSpPr>
          <p:spPr>
            <a:xfrm>
              <a:off x="1654150" y="22974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1"/>
            <p:cNvSpPr/>
            <p:nvPr/>
          </p:nvSpPr>
          <p:spPr>
            <a:xfrm>
              <a:off x="1654150" y="231332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1"/>
            <p:cNvSpPr/>
            <p:nvPr/>
          </p:nvSpPr>
          <p:spPr>
            <a:xfrm>
              <a:off x="1654150" y="232920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1"/>
            <p:cNvSpPr/>
            <p:nvPr/>
          </p:nvSpPr>
          <p:spPr>
            <a:xfrm>
              <a:off x="1645975" y="2297225"/>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1"/>
            <p:cNvSpPr/>
            <p:nvPr/>
          </p:nvSpPr>
          <p:spPr>
            <a:xfrm>
              <a:off x="1645975" y="231310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1"/>
            <p:cNvSpPr/>
            <p:nvPr/>
          </p:nvSpPr>
          <p:spPr>
            <a:xfrm>
              <a:off x="1645975" y="232897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87" y="652"/>
                  </a:lnTo>
                  <a:lnTo>
                    <a:pt x="104" y="369"/>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1"/>
            <p:cNvSpPr/>
            <p:nvPr/>
          </p:nvSpPr>
          <p:spPr>
            <a:xfrm>
              <a:off x="1645975"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1"/>
            <p:cNvSpPr/>
            <p:nvPr/>
          </p:nvSpPr>
          <p:spPr>
            <a:xfrm>
              <a:off x="1654150" y="234227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1"/>
            <p:cNvSpPr/>
            <p:nvPr/>
          </p:nvSpPr>
          <p:spPr>
            <a:xfrm>
              <a:off x="166207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1"/>
            <p:cNvSpPr/>
            <p:nvPr/>
          </p:nvSpPr>
          <p:spPr>
            <a:xfrm>
              <a:off x="1654150" y="23605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6"/>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1"/>
            <p:cNvSpPr/>
            <p:nvPr/>
          </p:nvSpPr>
          <p:spPr>
            <a:xfrm>
              <a:off x="1645975" y="2360300"/>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1"/>
            <p:cNvSpPr/>
            <p:nvPr/>
          </p:nvSpPr>
          <p:spPr>
            <a:xfrm>
              <a:off x="1645975"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1"/>
            <p:cNvSpPr/>
            <p:nvPr/>
          </p:nvSpPr>
          <p:spPr>
            <a:xfrm>
              <a:off x="1654150" y="2373800"/>
              <a:ext cx="2150" cy="83250"/>
            </a:xfrm>
            <a:custGeom>
              <a:avLst/>
              <a:gdLst/>
              <a:ahLst/>
              <a:cxnLst/>
              <a:rect l="l" t="t" r="r" b="b"/>
              <a:pathLst>
                <a:path w="86"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1"/>
            <p:cNvSpPr/>
            <p:nvPr/>
          </p:nvSpPr>
          <p:spPr>
            <a:xfrm>
              <a:off x="166207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1"/>
            <p:cNvSpPr/>
            <p:nvPr/>
          </p:nvSpPr>
          <p:spPr>
            <a:xfrm>
              <a:off x="1654150" y="2392050"/>
              <a:ext cx="9675" cy="17400"/>
            </a:xfrm>
            <a:custGeom>
              <a:avLst/>
              <a:gdLst/>
              <a:ahLst/>
              <a:cxnLst/>
              <a:rect l="l" t="t" r="r" b="b"/>
              <a:pathLst>
                <a:path w="387" h="696"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1"/>
            <p:cNvSpPr/>
            <p:nvPr/>
          </p:nvSpPr>
          <p:spPr>
            <a:xfrm>
              <a:off x="1654150" y="2407925"/>
              <a:ext cx="9675" cy="17175"/>
            </a:xfrm>
            <a:custGeom>
              <a:avLst/>
              <a:gdLst/>
              <a:ahLst/>
              <a:cxnLst/>
              <a:rect l="l" t="t" r="r" b="b"/>
              <a:pathLst>
                <a:path w="387" h="687" extrusionOk="0">
                  <a:moveTo>
                    <a:pt x="51" y="0"/>
                  </a:moveTo>
                  <a:lnTo>
                    <a:pt x="0" y="60"/>
                  </a:lnTo>
                  <a:lnTo>
                    <a:pt x="300" y="343"/>
                  </a:lnTo>
                  <a:lnTo>
                    <a:pt x="9" y="635"/>
                  </a:lnTo>
                  <a:lnTo>
                    <a:pt x="60" y="686"/>
                  </a:lnTo>
                  <a:lnTo>
                    <a:pt x="369" y="386"/>
                  </a:lnTo>
                  <a:cubicBezTo>
                    <a:pt x="386" y="378"/>
                    <a:pt x="386" y="369"/>
                    <a:pt x="386" y="352"/>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1"/>
            <p:cNvSpPr/>
            <p:nvPr/>
          </p:nvSpPr>
          <p:spPr>
            <a:xfrm>
              <a:off x="1654150" y="2424000"/>
              <a:ext cx="9675" cy="16975"/>
            </a:xfrm>
            <a:custGeom>
              <a:avLst/>
              <a:gdLst/>
              <a:ahLst/>
              <a:cxnLst/>
              <a:rect l="l" t="t" r="r" b="b"/>
              <a:pathLst>
                <a:path w="387" h="679" extrusionOk="0">
                  <a:moveTo>
                    <a:pt x="51" y="0"/>
                  </a:moveTo>
                  <a:lnTo>
                    <a:pt x="0" y="61"/>
                  </a:lnTo>
                  <a:lnTo>
                    <a:pt x="300" y="344"/>
                  </a:lnTo>
                  <a:lnTo>
                    <a:pt x="9" y="627"/>
                  </a:lnTo>
                  <a:lnTo>
                    <a:pt x="60" y="678"/>
                  </a:lnTo>
                  <a:lnTo>
                    <a:pt x="369" y="387"/>
                  </a:lnTo>
                  <a:cubicBezTo>
                    <a:pt x="386" y="378"/>
                    <a:pt x="386" y="369"/>
                    <a:pt x="386" y="352"/>
                  </a:cubicBezTo>
                  <a:cubicBezTo>
                    <a:pt x="386" y="344"/>
                    <a:pt x="386" y="335"/>
                    <a:pt x="369" y="327"/>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1"/>
            <p:cNvSpPr/>
            <p:nvPr/>
          </p:nvSpPr>
          <p:spPr>
            <a:xfrm>
              <a:off x="1654150" y="2439875"/>
              <a:ext cx="9675" cy="16975"/>
            </a:xfrm>
            <a:custGeom>
              <a:avLst/>
              <a:gdLst/>
              <a:ahLst/>
              <a:cxnLst/>
              <a:rect l="l" t="t" r="r" b="b"/>
              <a:pathLst>
                <a:path w="387" h="679" extrusionOk="0">
                  <a:moveTo>
                    <a:pt x="51" y="0"/>
                  </a:moveTo>
                  <a:lnTo>
                    <a:pt x="0" y="52"/>
                  </a:lnTo>
                  <a:lnTo>
                    <a:pt x="300" y="344"/>
                  </a:lnTo>
                  <a:lnTo>
                    <a:pt x="9" y="627"/>
                  </a:lnTo>
                  <a:lnTo>
                    <a:pt x="60" y="678"/>
                  </a:lnTo>
                  <a:lnTo>
                    <a:pt x="369" y="386"/>
                  </a:lnTo>
                  <a:cubicBezTo>
                    <a:pt x="386" y="378"/>
                    <a:pt x="386" y="361"/>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1"/>
            <p:cNvSpPr/>
            <p:nvPr/>
          </p:nvSpPr>
          <p:spPr>
            <a:xfrm>
              <a:off x="1645975" y="2391825"/>
              <a:ext cx="9700" cy="17625"/>
            </a:xfrm>
            <a:custGeom>
              <a:avLst/>
              <a:gdLst/>
              <a:ahLst/>
              <a:cxnLst/>
              <a:rect l="l" t="t" r="r" b="b"/>
              <a:pathLst>
                <a:path w="388" h="705" extrusionOk="0">
                  <a:moveTo>
                    <a:pt x="336" y="1"/>
                  </a:moveTo>
                  <a:lnTo>
                    <a:pt x="10" y="327"/>
                  </a:lnTo>
                  <a:cubicBezTo>
                    <a:pt x="1" y="335"/>
                    <a:pt x="1" y="344"/>
                    <a:pt x="1" y="361"/>
                  </a:cubicBezTo>
                  <a:cubicBezTo>
                    <a:pt x="1" y="369"/>
                    <a:pt x="1" y="378"/>
                    <a:pt x="10" y="387"/>
                  </a:cubicBezTo>
                  <a:lnTo>
                    <a:pt x="336" y="704"/>
                  </a:lnTo>
                  <a:lnTo>
                    <a:pt x="378" y="635"/>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1"/>
            <p:cNvSpPr/>
            <p:nvPr/>
          </p:nvSpPr>
          <p:spPr>
            <a:xfrm>
              <a:off x="1645975" y="24077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1"/>
            <p:cNvSpPr/>
            <p:nvPr/>
          </p:nvSpPr>
          <p:spPr>
            <a:xfrm>
              <a:off x="1645975" y="2423575"/>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1"/>
            <p:cNvSpPr/>
            <p:nvPr/>
          </p:nvSpPr>
          <p:spPr>
            <a:xfrm>
              <a:off x="1645975" y="2439450"/>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18"/>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1"/>
            <p:cNvSpPr/>
            <p:nvPr/>
          </p:nvSpPr>
          <p:spPr>
            <a:xfrm>
              <a:off x="1645975"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1"/>
            <p:cNvSpPr/>
            <p:nvPr/>
          </p:nvSpPr>
          <p:spPr>
            <a:xfrm>
              <a:off x="1654150" y="2437300"/>
              <a:ext cx="2150" cy="83025"/>
            </a:xfrm>
            <a:custGeom>
              <a:avLst/>
              <a:gdLst/>
              <a:ahLst/>
              <a:cxnLst/>
              <a:rect l="l" t="t" r="r" b="b"/>
              <a:pathLst>
                <a:path w="86"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1"/>
            <p:cNvSpPr/>
            <p:nvPr/>
          </p:nvSpPr>
          <p:spPr>
            <a:xfrm>
              <a:off x="166207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1"/>
            <p:cNvSpPr/>
            <p:nvPr/>
          </p:nvSpPr>
          <p:spPr>
            <a:xfrm>
              <a:off x="1654150" y="2439225"/>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1"/>
            <p:cNvSpPr/>
            <p:nvPr/>
          </p:nvSpPr>
          <p:spPr>
            <a:xfrm>
              <a:off x="1654150" y="2455100"/>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1"/>
            <p:cNvSpPr/>
            <p:nvPr/>
          </p:nvSpPr>
          <p:spPr>
            <a:xfrm>
              <a:off x="1654150" y="24709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1"/>
            <p:cNvSpPr/>
            <p:nvPr/>
          </p:nvSpPr>
          <p:spPr>
            <a:xfrm>
              <a:off x="1654150" y="24868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1"/>
            <p:cNvSpPr/>
            <p:nvPr/>
          </p:nvSpPr>
          <p:spPr>
            <a:xfrm>
              <a:off x="1645975" y="2439025"/>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1"/>
            <p:cNvSpPr/>
            <p:nvPr/>
          </p:nvSpPr>
          <p:spPr>
            <a:xfrm>
              <a:off x="1645975" y="2454875"/>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1"/>
            <p:cNvSpPr/>
            <p:nvPr/>
          </p:nvSpPr>
          <p:spPr>
            <a:xfrm>
              <a:off x="1645975" y="24707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87" y="644"/>
                  </a:lnTo>
                  <a:lnTo>
                    <a:pt x="104" y="353"/>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1"/>
            <p:cNvSpPr/>
            <p:nvPr/>
          </p:nvSpPr>
          <p:spPr>
            <a:xfrm>
              <a:off x="1645975" y="2486625"/>
              <a:ext cx="9700" cy="17400"/>
            </a:xfrm>
            <a:custGeom>
              <a:avLst/>
              <a:gdLst/>
              <a:ahLst/>
              <a:cxnLst/>
              <a:rect l="l" t="t" r="r" b="b"/>
              <a:pathLst>
                <a:path w="388" h="696" extrusionOk="0">
                  <a:moveTo>
                    <a:pt x="336" y="1"/>
                  </a:moveTo>
                  <a:lnTo>
                    <a:pt x="10" y="318"/>
                  </a:lnTo>
                  <a:cubicBezTo>
                    <a:pt x="1" y="327"/>
                    <a:pt x="1" y="344"/>
                    <a:pt x="1" y="353"/>
                  </a:cubicBezTo>
                  <a:cubicBezTo>
                    <a:pt x="1" y="361"/>
                    <a:pt x="1" y="370"/>
                    <a:pt x="10" y="387"/>
                  </a:cubicBezTo>
                  <a:lnTo>
                    <a:pt x="336" y="696"/>
                  </a:lnTo>
                  <a:lnTo>
                    <a:pt x="378" y="618"/>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1654150" y="2500150"/>
              <a:ext cx="2150" cy="50425"/>
            </a:xfrm>
            <a:custGeom>
              <a:avLst/>
              <a:gdLst/>
              <a:ahLst/>
              <a:cxnLst/>
              <a:rect l="l" t="t" r="r" b="b"/>
              <a:pathLst>
                <a:path w="86"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1"/>
            <p:cNvSpPr/>
            <p:nvPr/>
          </p:nvSpPr>
          <p:spPr>
            <a:xfrm>
              <a:off x="1645975" y="2500150"/>
              <a:ext cx="18275" cy="51500"/>
            </a:xfrm>
            <a:custGeom>
              <a:avLst/>
              <a:gdLst/>
              <a:ahLst/>
              <a:cxnLst/>
              <a:rect l="l" t="t" r="r" b="b"/>
              <a:pathLst>
                <a:path w="731" h="2060" extrusionOk="0">
                  <a:moveTo>
                    <a:pt x="1" y="0"/>
                  </a:moveTo>
                  <a:lnTo>
                    <a:pt x="1" y="2059"/>
                  </a:lnTo>
                  <a:lnTo>
                    <a:pt x="730" y="2059"/>
                  </a:lnTo>
                  <a:lnTo>
                    <a:pt x="730" y="0"/>
                  </a:lnTo>
                  <a:lnTo>
                    <a:pt x="644" y="0"/>
                  </a:lnTo>
                  <a:lnTo>
                    <a:pt x="644" y="1974"/>
                  </a:lnTo>
                  <a:lnTo>
                    <a:pt x="78" y="1974"/>
                  </a:lnTo>
                  <a:lnTo>
                    <a:pt x="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654150" y="2518375"/>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1"/>
            <p:cNvSpPr/>
            <p:nvPr/>
          </p:nvSpPr>
          <p:spPr>
            <a:xfrm>
              <a:off x="1654150" y="25342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1"/>
            <p:cNvSpPr/>
            <p:nvPr/>
          </p:nvSpPr>
          <p:spPr>
            <a:xfrm>
              <a:off x="1645975" y="2518150"/>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p:nvPr/>
          </p:nvSpPr>
          <p:spPr>
            <a:xfrm>
              <a:off x="1645975" y="25340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1"/>
            <p:cNvSpPr/>
            <p:nvPr/>
          </p:nvSpPr>
          <p:spPr>
            <a:xfrm>
              <a:off x="1425275" y="2373375"/>
              <a:ext cx="287025" cy="26850"/>
            </a:xfrm>
            <a:custGeom>
              <a:avLst/>
              <a:gdLst/>
              <a:ahLst/>
              <a:cxnLst/>
              <a:rect l="l" t="t" r="r" b="b"/>
              <a:pathLst>
                <a:path w="11481" h="1074" extrusionOk="0">
                  <a:moveTo>
                    <a:pt x="1" y="1"/>
                  </a:moveTo>
                  <a:lnTo>
                    <a:pt x="1" y="1073"/>
                  </a:lnTo>
                  <a:lnTo>
                    <a:pt x="11480" y="1073"/>
                  </a:lnTo>
                  <a:lnTo>
                    <a:pt x="11480"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1424000" y="2372100"/>
              <a:ext cx="289575" cy="29400"/>
            </a:xfrm>
            <a:custGeom>
              <a:avLst/>
              <a:gdLst/>
              <a:ahLst/>
              <a:cxnLst/>
              <a:rect l="l" t="t" r="r" b="b"/>
              <a:pathLst>
                <a:path w="11583" h="1176" extrusionOk="0">
                  <a:moveTo>
                    <a:pt x="11480" y="103"/>
                  </a:moveTo>
                  <a:lnTo>
                    <a:pt x="11480" y="1073"/>
                  </a:lnTo>
                  <a:lnTo>
                    <a:pt x="112" y="1073"/>
                  </a:lnTo>
                  <a:lnTo>
                    <a:pt x="112" y="103"/>
                  </a:lnTo>
                  <a:close/>
                  <a:moveTo>
                    <a:pt x="60" y="0"/>
                  </a:moveTo>
                  <a:cubicBezTo>
                    <a:pt x="26" y="0"/>
                    <a:pt x="0" y="17"/>
                    <a:pt x="0" y="52"/>
                  </a:cubicBezTo>
                  <a:lnTo>
                    <a:pt x="0" y="1124"/>
                  </a:lnTo>
                  <a:cubicBezTo>
                    <a:pt x="0" y="1158"/>
                    <a:pt x="26" y="1176"/>
                    <a:pt x="60" y="1176"/>
                  </a:cubicBezTo>
                  <a:lnTo>
                    <a:pt x="11531" y="1176"/>
                  </a:lnTo>
                  <a:cubicBezTo>
                    <a:pt x="11565" y="1176"/>
                    <a:pt x="11583" y="1158"/>
                    <a:pt x="11583" y="1124"/>
                  </a:cubicBezTo>
                  <a:lnTo>
                    <a:pt x="11583" y="52"/>
                  </a:lnTo>
                  <a:cubicBezTo>
                    <a:pt x="11583" y="17"/>
                    <a:pt x="11565" y="0"/>
                    <a:pt x="1153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1536600" y="2435575"/>
              <a:ext cx="64375" cy="9675"/>
            </a:xfrm>
            <a:custGeom>
              <a:avLst/>
              <a:gdLst/>
              <a:ahLst/>
              <a:cxnLst/>
              <a:rect l="l" t="t" r="r" b="b"/>
              <a:pathLst>
                <a:path w="2575" h="387" extrusionOk="0">
                  <a:moveTo>
                    <a:pt x="0" y="1"/>
                  </a:moveTo>
                  <a:lnTo>
                    <a:pt x="0" y="387"/>
                  </a:lnTo>
                  <a:lnTo>
                    <a:pt x="2574" y="387"/>
                  </a:lnTo>
                  <a:lnTo>
                    <a:pt x="257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1535300" y="2434300"/>
              <a:ext cx="67175" cy="12250"/>
            </a:xfrm>
            <a:custGeom>
              <a:avLst/>
              <a:gdLst/>
              <a:ahLst/>
              <a:cxnLst/>
              <a:rect l="l" t="t" r="r" b="b"/>
              <a:pathLst>
                <a:path w="2687" h="490" extrusionOk="0">
                  <a:moveTo>
                    <a:pt x="2575" y="103"/>
                  </a:moveTo>
                  <a:lnTo>
                    <a:pt x="2575" y="386"/>
                  </a:lnTo>
                  <a:lnTo>
                    <a:pt x="112" y="386"/>
                  </a:lnTo>
                  <a:lnTo>
                    <a:pt x="112" y="103"/>
                  </a:lnTo>
                  <a:close/>
                  <a:moveTo>
                    <a:pt x="52" y="0"/>
                  </a:moveTo>
                  <a:cubicBezTo>
                    <a:pt x="27" y="0"/>
                    <a:pt x="1" y="17"/>
                    <a:pt x="1" y="52"/>
                  </a:cubicBezTo>
                  <a:lnTo>
                    <a:pt x="1" y="438"/>
                  </a:lnTo>
                  <a:cubicBezTo>
                    <a:pt x="1" y="472"/>
                    <a:pt x="27" y="489"/>
                    <a:pt x="52" y="489"/>
                  </a:cubicBezTo>
                  <a:lnTo>
                    <a:pt x="2626" y="489"/>
                  </a:lnTo>
                  <a:cubicBezTo>
                    <a:pt x="2661" y="489"/>
                    <a:pt x="2686" y="472"/>
                    <a:pt x="2686" y="438"/>
                  </a:cubicBezTo>
                  <a:lnTo>
                    <a:pt x="2686" y="52"/>
                  </a:lnTo>
                  <a:cubicBezTo>
                    <a:pt x="2686" y="17"/>
                    <a:pt x="2661" y="0"/>
                    <a:pt x="2626"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1536600" y="242722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1536600" y="242207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1470975" y="2307950"/>
              <a:ext cx="81300" cy="44225"/>
            </a:xfrm>
            <a:custGeom>
              <a:avLst/>
              <a:gdLst/>
              <a:ahLst/>
              <a:cxnLst/>
              <a:rect l="l" t="t" r="r" b="b"/>
              <a:pathLst>
                <a:path w="3252" h="1769" extrusionOk="0">
                  <a:moveTo>
                    <a:pt x="0" y="1"/>
                  </a:moveTo>
                  <a:lnTo>
                    <a:pt x="0" y="1768"/>
                  </a:lnTo>
                  <a:lnTo>
                    <a:pt x="3252" y="1768"/>
                  </a:lnTo>
                  <a:lnTo>
                    <a:pt x="325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153960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1535300"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15310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153960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1"/>
            <p:cNvSpPr/>
            <p:nvPr/>
          </p:nvSpPr>
          <p:spPr>
            <a:xfrm>
              <a:off x="1535300"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1"/>
            <p:cNvSpPr/>
            <p:nvPr/>
          </p:nvSpPr>
          <p:spPr>
            <a:xfrm>
              <a:off x="15310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153960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1535300"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15310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15213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1517075"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15125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15213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1517075"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a:off x="15125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a:off x="15213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1517075"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15125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15029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1498625"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149435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15029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1498625"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149435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1"/>
            <p:cNvSpPr/>
            <p:nvPr/>
          </p:nvSpPr>
          <p:spPr>
            <a:xfrm>
              <a:off x="15029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1498625"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149435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1484700" y="2318475"/>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1480400"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1475675" y="2318475"/>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1484700" y="2324900"/>
              <a:ext cx="2375" cy="4325"/>
            </a:xfrm>
            <a:custGeom>
              <a:avLst/>
              <a:gdLst/>
              <a:ahLst/>
              <a:cxnLst/>
              <a:rect l="l" t="t" r="r" b="b"/>
              <a:pathLst>
                <a:path w="95" h="173" extrusionOk="0">
                  <a:moveTo>
                    <a:pt x="0" y="1"/>
                  </a:moveTo>
                  <a:lnTo>
                    <a:pt x="0" y="172"/>
                  </a:lnTo>
                  <a:lnTo>
                    <a:pt x="94" y="172"/>
                  </a:lnTo>
                  <a:lnTo>
                    <a:pt x="9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1480400"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1475675" y="2324900"/>
              <a:ext cx="2600" cy="4325"/>
            </a:xfrm>
            <a:custGeom>
              <a:avLst/>
              <a:gdLst/>
              <a:ahLst/>
              <a:cxnLst/>
              <a:rect l="l" t="t" r="r" b="b"/>
              <a:pathLst>
                <a:path w="104" h="173" extrusionOk="0">
                  <a:moveTo>
                    <a:pt x="1" y="1"/>
                  </a:moveTo>
                  <a:lnTo>
                    <a:pt x="1" y="172"/>
                  </a:lnTo>
                  <a:lnTo>
                    <a:pt x="104" y="172"/>
                  </a:lnTo>
                  <a:lnTo>
                    <a:pt x="10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1484700" y="2331350"/>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1480400"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1"/>
            <p:cNvSpPr/>
            <p:nvPr/>
          </p:nvSpPr>
          <p:spPr>
            <a:xfrm>
              <a:off x="1475675" y="2331350"/>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1503125" y="2249825"/>
              <a:ext cx="4550" cy="3250"/>
            </a:xfrm>
            <a:custGeom>
              <a:avLst/>
              <a:gdLst/>
              <a:ahLst/>
              <a:cxnLst/>
              <a:rect l="l" t="t" r="r" b="b"/>
              <a:pathLst>
                <a:path w="182" h="130" extrusionOk="0">
                  <a:moveTo>
                    <a:pt x="27" y="1"/>
                  </a:moveTo>
                  <a:cubicBezTo>
                    <a:pt x="10" y="1"/>
                    <a:pt x="1" y="9"/>
                    <a:pt x="1" y="18"/>
                  </a:cubicBezTo>
                  <a:lnTo>
                    <a:pt x="1" y="104"/>
                  </a:lnTo>
                  <a:cubicBezTo>
                    <a:pt x="1" y="121"/>
                    <a:pt x="10" y="129"/>
                    <a:pt x="27" y="129"/>
                  </a:cubicBezTo>
                  <a:lnTo>
                    <a:pt x="164" y="129"/>
                  </a:lnTo>
                  <a:cubicBezTo>
                    <a:pt x="173" y="129"/>
                    <a:pt x="181" y="121"/>
                    <a:pt x="181" y="104"/>
                  </a:cubicBezTo>
                  <a:lnTo>
                    <a:pt x="173" y="104"/>
                  </a:lnTo>
                  <a:lnTo>
                    <a:pt x="173" y="18"/>
                  </a:lnTo>
                  <a:cubicBezTo>
                    <a:pt x="173" y="9"/>
                    <a:pt x="164"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1529950" y="2249825"/>
              <a:ext cx="4300" cy="3250"/>
            </a:xfrm>
            <a:custGeom>
              <a:avLst/>
              <a:gdLst/>
              <a:ahLst/>
              <a:cxnLst/>
              <a:rect l="l" t="t" r="r" b="b"/>
              <a:pathLst>
                <a:path w="172" h="130" extrusionOk="0">
                  <a:moveTo>
                    <a:pt x="26" y="1"/>
                  </a:moveTo>
                  <a:cubicBezTo>
                    <a:pt x="9" y="1"/>
                    <a:pt x="0" y="9"/>
                    <a:pt x="0" y="18"/>
                  </a:cubicBezTo>
                  <a:lnTo>
                    <a:pt x="0" y="104"/>
                  </a:lnTo>
                  <a:cubicBezTo>
                    <a:pt x="0" y="121"/>
                    <a:pt x="9" y="129"/>
                    <a:pt x="26" y="129"/>
                  </a:cubicBezTo>
                  <a:lnTo>
                    <a:pt x="155" y="129"/>
                  </a:lnTo>
                  <a:cubicBezTo>
                    <a:pt x="163" y="129"/>
                    <a:pt x="172" y="121"/>
                    <a:pt x="172" y="104"/>
                  </a:cubicBezTo>
                  <a:lnTo>
                    <a:pt x="172" y="18"/>
                  </a:lnTo>
                  <a:cubicBezTo>
                    <a:pt x="172" y="9"/>
                    <a:pt x="163"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1523300" y="2252200"/>
              <a:ext cx="17175" cy="44625"/>
            </a:xfrm>
            <a:custGeom>
              <a:avLst/>
              <a:gdLst/>
              <a:ahLst/>
              <a:cxnLst/>
              <a:rect l="l" t="t" r="r" b="b"/>
              <a:pathLst>
                <a:path w="687" h="1785" extrusionOk="0">
                  <a:moveTo>
                    <a:pt x="189" y="0"/>
                  </a:moveTo>
                  <a:cubicBezTo>
                    <a:pt x="86" y="0"/>
                    <a:pt x="0" y="86"/>
                    <a:pt x="0" y="197"/>
                  </a:cubicBezTo>
                  <a:lnTo>
                    <a:pt x="0" y="1587"/>
                  </a:lnTo>
                  <a:cubicBezTo>
                    <a:pt x="0" y="1699"/>
                    <a:pt x="86" y="1785"/>
                    <a:pt x="189" y="1785"/>
                  </a:cubicBezTo>
                  <a:lnTo>
                    <a:pt x="489" y="1785"/>
                  </a:lnTo>
                  <a:cubicBezTo>
                    <a:pt x="601" y="1785"/>
                    <a:pt x="687" y="1699"/>
                    <a:pt x="687" y="1587"/>
                  </a:cubicBezTo>
                  <a:lnTo>
                    <a:pt x="687" y="197"/>
                  </a:lnTo>
                  <a:cubicBezTo>
                    <a:pt x="687" y="86"/>
                    <a:pt x="601" y="0"/>
                    <a:pt x="48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1518800" y="2265275"/>
              <a:ext cx="9250" cy="28350"/>
            </a:xfrm>
            <a:custGeom>
              <a:avLst/>
              <a:gdLst/>
              <a:ahLst/>
              <a:cxnLst/>
              <a:rect l="l" t="t" r="r" b="b"/>
              <a:pathLst>
                <a:path w="370" h="1134" extrusionOk="0">
                  <a:moveTo>
                    <a:pt x="52" y="1"/>
                  </a:moveTo>
                  <a:cubicBezTo>
                    <a:pt x="17" y="1"/>
                    <a:pt x="0" y="26"/>
                    <a:pt x="0" y="61"/>
                  </a:cubicBezTo>
                  <a:lnTo>
                    <a:pt x="0" y="1073"/>
                  </a:lnTo>
                  <a:cubicBezTo>
                    <a:pt x="0" y="1107"/>
                    <a:pt x="17" y="1133"/>
                    <a:pt x="52" y="1133"/>
                  </a:cubicBezTo>
                  <a:cubicBezTo>
                    <a:pt x="69" y="1133"/>
                    <a:pt x="103" y="1107"/>
                    <a:pt x="95" y="1090"/>
                  </a:cubicBezTo>
                  <a:lnTo>
                    <a:pt x="95" y="112"/>
                  </a:lnTo>
                  <a:lnTo>
                    <a:pt x="318" y="112"/>
                  </a:lnTo>
                  <a:cubicBezTo>
                    <a:pt x="352" y="112"/>
                    <a:pt x="369" y="86"/>
                    <a:pt x="369" y="61"/>
                  </a:cubicBezTo>
                  <a:cubicBezTo>
                    <a:pt x="369" y="26"/>
                    <a:pt x="352" y="1"/>
                    <a:pt x="31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1534225" y="2251975"/>
              <a:ext cx="675" cy="42925"/>
            </a:xfrm>
            <a:custGeom>
              <a:avLst/>
              <a:gdLst/>
              <a:ahLst/>
              <a:cxnLst/>
              <a:rect l="l" t="t" r="r" b="b"/>
              <a:pathLst>
                <a:path w="27" h="1717" extrusionOk="0">
                  <a:moveTo>
                    <a:pt x="1" y="1"/>
                  </a:moveTo>
                  <a:lnTo>
                    <a:pt x="1" y="1717"/>
                  </a:lnTo>
                  <a:lnTo>
                    <a:pt x="27" y="1717"/>
                  </a:lnTo>
                  <a:lnTo>
                    <a:pt x="2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152910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1523525" y="2258625"/>
              <a:ext cx="17175" cy="450"/>
            </a:xfrm>
            <a:custGeom>
              <a:avLst/>
              <a:gdLst/>
              <a:ahLst/>
              <a:cxnLst/>
              <a:rect l="l" t="t" r="r" b="b"/>
              <a:pathLst>
                <a:path w="687" h="18" extrusionOk="0">
                  <a:moveTo>
                    <a:pt x="0" y="1"/>
                  </a:moveTo>
                  <a:lnTo>
                    <a:pt x="0" y="18"/>
                  </a:lnTo>
                  <a:lnTo>
                    <a:pt x="686" y="18"/>
                  </a:lnTo>
                  <a:lnTo>
                    <a:pt x="68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1523525" y="2260775"/>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1523525" y="2279225"/>
              <a:ext cx="17175" cy="650"/>
            </a:xfrm>
            <a:custGeom>
              <a:avLst/>
              <a:gdLst/>
              <a:ahLst/>
              <a:cxnLst/>
              <a:rect l="l" t="t" r="r" b="b"/>
              <a:pathLst>
                <a:path w="687" h="26"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1523525" y="2281150"/>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1"/>
            <p:cNvSpPr/>
            <p:nvPr/>
          </p:nvSpPr>
          <p:spPr>
            <a:xfrm>
              <a:off x="1496700" y="2252200"/>
              <a:ext cx="17175" cy="44625"/>
            </a:xfrm>
            <a:custGeom>
              <a:avLst/>
              <a:gdLst/>
              <a:ahLst/>
              <a:cxnLst/>
              <a:rect l="l" t="t" r="r" b="b"/>
              <a:pathLst>
                <a:path w="687" h="1785" extrusionOk="0">
                  <a:moveTo>
                    <a:pt x="198" y="0"/>
                  </a:moveTo>
                  <a:cubicBezTo>
                    <a:pt x="86" y="0"/>
                    <a:pt x="1" y="86"/>
                    <a:pt x="1" y="197"/>
                  </a:cubicBezTo>
                  <a:lnTo>
                    <a:pt x="1" y="1587"/>
                  </a:lnTo>
                  <a:cubicBezTo>
                    <a:pt x="1" y="1699"/>
                    <a:pt x="86" y="1785"/>
                    <a:pt x="198" y="1785"/>
                  </a:cubicBezTo>
                  <a:lnTo>
                    <a:pt x="498" y="1785"/>
                  </a:lnTo>
                  <a:cubicBezTo>
                    <a:pt x="601" y="1785"/>
                    <a:pt x="687" y="1699"/>
                    <a:pt x="687" y="1587"/>
                  </a:cubicBezTo>
                  <a:lnTo>
                    <a:pt x="687" y="197"/>
                  </a:lnTo>
                  <a:cubicBezTo>
                    <a:pt x="687" y="86"/>
                    <a:pt x="601" y="0"/>
                    <a:pt x="49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1"/>
            <p:cNvSpPr/>
            <p:nvPr/>
          </p:nvSpPr>
          <p:spPr>
            <a:xfrm>
              <a:off x="150765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1502275" y="2251975"/>
              <a:ext cx="675" cy="42925"/>
            </a:xfrm>
            <a:custGeom>
              <a:avLst/>
              <a:gdLst/>
              <a:ahLst/>
              <a:cxnLst/>
              <a:rect l="l" t="t" r="r" b="b"/>
              <a:pathLst>
                <a:path w="27" h="1717" extrusionOk="0">
                  <a:moveTo>
                    <a:pt x="1" y="1"/>
                  </a:moveTo>
                  <a:lnTo>
                    <a:pt x="1"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1492200" y="2266350"/>
              <a:ext cx="9450" cy="28325"/>
            </a:xfrm>
            <a:custGeom>
              <a:avLst/>
              <a:gdLst/>
              <a:ahLst/>
              <a:cxnLst/>
              <a:rect l="l" t="t" r="r" b="b"/>
              <a:pathLst>
                <a:path w="378" h="1133" extrusionOk="0">
                  <a:moveTo>
                    <a:pt x="52" y="0"/>
                  </a:moveTo>
                  <a:cubicBezTo>
                    <a:pt x="18" y="0"/>
                    <a:pt x="0" y="26"/>
                    <a:pt x="0" y="60"/>
                  </a:cubicBezTo>
                  <a:lnTo>
                    <a:pt x="0" y="1073"/>
                  </a:lnTo>
                  <a:cubicBezTo>
                    <a:pt x="0" y="1107"/>
                    <a:pt x="18" y="1133"/>
                    <a:pt x="52" y="1133"/>
                  </a:cubicBezTo>
                  <a:cubicBezTo>
                    <a:pt x="78" y="1133"/>
                    <a:pt x="95" y="1107"/>
                    <a:pt x="95" y="1090"/>
                  </a:cubicBezTo>
                  <a:lnTo>
                    <a:pt x="95" y="112"/>
                  </a:lnTo>
                  <a:lnTo>
                    <a:pt x="318" y="112"/>
                  </a:lnTo>
                  <a:cubicBezTo>
                    <a:pt x="352" y="112"/>
                    <a:pt x="378" y="86"/>
                    <a:pt x="378" y="60"/>
                  </a:cubicBezTo>
                  <a:cubicBezTo>
                    <a:pt x="378" y="26"/>
                    <a:pt x="352" y="0"/>
                    <a:pt x="318"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1"/>
            <p:cNvSpPr/>
            <p:nvPr/>
          </p:nvSpPr>
          <p:spPr>
            <a:xfrm>
              <a:off x="1458950" y="2347850"/>
              <a:ext cx="90550" cy="25550"/>
            </a:xfrm>
            <a:custGeom>
              <a:avLst/>
              <a:gdLst/>
              <a:ahLst/>
              <a:cxnLst/>
              <a:rect l="l" t="t" r="r" b="b"/>
              <a:pathLst>
                <a:path w="3622" h="1022" extrusionOk="0">
                  <a:moveTo>
                    <a:pt x="3621" y="1"/>
                  </a:moveTo>
                  <a:lnTo>
                    <a:pt x="1" y="250"/>
                  </a:lnTo>
                  <a:lnTo>
                    <a:pt x="1" y="1022"/>
                  </a:lnTo>
                  <a:lnTo>
                    <a:pt x="3621" y="1022"/>
                  </a:lnTo>
                  <a:lnTo>
                    <a:pt x="3621"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1"/>
            <p:cNvSpPr/>
            <p:nvPr/>
          </p:nvSpPr>
          <p:spPr>
            <a:xfrm>
              <a:off x="1456600" y="2342275"/>
              <a:ext cx="95025" cy="11825"/>
            </a:xfrm>
            <a:custGeom>
              <a:avLst/>
              <a:gdLst/>
              <a:ahLst/>
              <a:cxnLst/>
              <a:rect l="l" t="t" r="r" b="b"/>
              <a:pathLst>
                <a:path w="3801" h="473" extrusionOk="0">
                  <a:moveTo>
                    <a:pt x="3801" y="1"/>
                  </a:moveTo>
                  <a:lnTo>
                    <a:pt x="0" y="249"/>
                  </a:lnTo>
                  <a:lnTo>
                    <a:pt x="0" y="473"/>
                  </a:lnTo>
                  <a:lnTo>
                    <a:pt x="3801" y="224"/>
                  </a:lnTo>
                  <a:lnTo>
                    <a:pt x="38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15366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15299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1"/>
            <p:cNvSpPr/>
            <p:nvPr/>
          </p:nvSpPr>
          <p:spPr>
            <a:xfrm>
              <a:off x="1522875"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1"/>
            <p:cNvSpPr/>
            <p:nvPr/>
          </p:nvSpPr>
          <p:spPr>
            <a:xfrm>
              <a:off x="1496050" y="2356225"/>
              <a:ext cx="4325" cy="8175"/>
            </a:xfrm>
            <a:custGeom>
              <a:avLst/>
              <a:gdLst/>
              <a:ahLst/>
              <a:cxnLst/>
              <a:rect l="l" t="t" r="r" b="b"/>
              <a:pathLst>
                <a:path w="173" h="327" extrusionOk="0">
                  <a:moveTo>
                    <a:pt x="1" y="0"/>
                  </a:moveTo>
                  <a:lnTo>
                    <a:pt x="1"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1"/>
            <p:cNvSpPr/>
            <p:nvPr/>
          </p:nvSpPr>
          <p:spPr>
            <a:xfrm>
              <a:off x="14892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1"/>
            <p:cNvSpPr/>
            <p:nvPr/>
          </p:nvSpPr>
          <p:spPr>
            <a:xfrm>
              <a:off x="14825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1"/>
            <p:cNvSpPr/>
            <p:nvPr/>
          </p:nvSpPr>
          <p:spPr>
            <a:xfrm>
              <a:off x="1489400" y="2292075"/>
              <a:ext cx="56450" cy="15900"/>
            </a:xfrm>
            <a:custGeom>
              <a:avLst/>
              <a:gdLst/>
              <a:ahLst/>
              <a:cxnLst/>
              <a:rect l="l" t="t" r="r" b="b"/>
              <a:pathLst>
                <a:path w="2258" h="636" extrusionOk="0">
                  <a:moveTo>
                    <a:pt x="2257" y="1"/>
                  </a:moveTo>
                  <a:lnTo>
                    <a:pt x="1" y="164"/>
                  </a:lnTo>
                  <a:lnTo>
                    <a:pt x="1" y="636"/>
                  </a:lnTo>
                  <a:lnTo>
                    <a:pt x="2257" y="636"/>
                  </a:lnTo>
                  <a:lnTo>
                    <a:pt x="225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1"/>
            <p:cNvSpPr/>
            <p:nvPr/>
          </p:nvSpPr>
          <p:spPr>
            <a:xfrm>
              <a:off x="1487900" y="2288650"/>
              <a:ext cx="59450" cy="7525"/>
            </a:xfrm>
            <a:custGeom>
              <a:avLst/>
              <a:gdLst/>
              <a:ahLst/>
              <a:cxnLst/>
              <a:rect l="l" t="t" r="r" b="b"/>
              <a:pathLst>
                <a:path w="2378" h="301" extrusionOk="0">
                  <a:moveTo>
                    <a:pt x="2377" y="1"/>
                  </a:moveTo>
                  <a:lnTo>
                    <a:pt x="1" y="155"/>
                  </a:lnTo>
                  <a:lnTo>
                    <a:pt x="1" y="301"/>
                  </a:lnTo>
                  <a:lnTo>
                    <a:pt x="2377" y="138"/>
                  </a:lnTo>
                  <a:lnTo>
                    <a:pt x="23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15381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1533600" y="2297225"/>
              <a:ext cx="2800" cy="5175"/>
            </a:xfrm>
            <a:custGeom>
              <a:avLst/>
              <a:gdLst/>
              <a:ahLst/>
              <a:cxnLst/>
              <a:rect l="l" t="t" r="r" b="b"/>
              <a:pathLst>
                <a:path w="112" h="207" extrusionOk="0">
                  <a:moveTo>
                    <a:pt x="0" y="1"/>
                  </a:moveTo>
                  <a:lnTo>
                    <a:pt x="0"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1529300" y="2297225"/>
              <a:ext cx="2825" cy="5175"/>
            </a:xfrm>
            <a:custGeom>
              <a:avLst/>
              <a:gdLst/>
              <a:ahLst/>
              <a:cxnLst/>
              <a:rect l="l" t="t" r="r" b="b"/>
              <a:pathLst>
                <a:path w="113" h="207" extrusionOk="0">
                  <a:moveTo>
                    <a:pt x="1" y="1"/>
                  </a:moveTo>
                  <a:lnTo>
                    <a:pt x="1"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1512575"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1508275" y="2297225"/>
              <a:ext cx="2600" cy="5175"/>
            </a:xfrm>
            <a:custGeom>
              <a:avLst/>
              <a:gdLst/>
              <a:ahLst/>
              <a:cxnLst/>
              <a:rect l="l" t="t" r="r" b="b"/>
              <a:pathLst>
                <a:path w="104" h="207" extrusionOk="0">
                  <a:moveTo>
                    <a:pt x="1" y="1"/>
                  </a:moveTo>
                  <a:lnTo>
                    <a:pt x="1" y="207"/>
                  </a:lnTo>
                  <a:lnTo>
                    <a:pt x="104" y="207"/>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5040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1496700" y="2258625"/>
              <a:ext cx="17175" cy="450"/>
            </a:xfrm>
            <a:custGeom>
              <a:avLst/>
              <a:gdLst/>
              <a:ahLst/>
              <a:cxnLst/>
              <a:rect l="l" t="t" r="r" b="b"/>
              <a:pathLst>
                <a:path w="687" h="18" extrusionOk="0">
                  <a:moveTo>
                    <a:pt x="1" y="1"/>
                  </a:moveTo>
                  <a:lnTo>
                    <a:pt x="1" y="18"/>
                  </a:lnTo>
                  <a:lnTo>
                    <a:pt x="687" y="18"/>
                  </a:lnTo>
                  <a:lnTo>
                    <a:pt x="68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1496700" y="2260775"/>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496700" y="2279225"/>
              <a:ext cx="17175" cy="650"/>
            </a:xfrm>
            <a:custGeom>
              <a:avLst/>
              <a:gdLst/>
              <a:ahLst/>
              <a:cxnLst/>
              <a:rect l="l" t="t" r="r" b="b"/>
              <a:pathLst>
                <a:path w="687" h="26"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496700" y="2281150"/>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549250" y="2315675"/>
              <a:ext cx="41000" cy="60725"/>
            </a:xfrm>
            <a:custGeom>
              <a:avLst/>
              <a:gdLst/>
              <a:ahLst/>
              <a:cxnLst/>
              <a:rect l="l" t="t" r="r" b="b"/>
              <a:pathLst>
                <a:path w="1640" h="2429" extrusionOk="0">
                  <a:moveTo>
                    <a:pt x="1" y="1"/>
                  </a:moveTo>
                  <a:lnTo>
                    <a:pt x="1" y="2429"/>
                  </a:lnTo>
                  <a:lnTo>
                    <a:pt x="1639" y="2429"/>
                  </a:lnTo>
                  <a:lnTo>
                    <a:pt x="163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549250" y="2363725"/>
              <a:ext cx="41000" cy="12675"/>
            </a:xfrm>
            <a:custGeom>
              <a:avLst/>
              <a:gdLst/>
              <a:ahLst/>
              <a:cxnLst/>
              <a:rect l="l" t="t" r="r" b="b"/>
              <a:pathLst>
                <a:path w="1640" h="507" extrusionOk="0">
                  <a:moveTo>
                    <a:pt x="1" y="1"/>
                  </a:moveTo>
                  <a:lnTo>
                    <a:pt x="1" y="507"/>
                  </a:lnTo>
                  <a:lnTo>
                    <a:pt x="1639" y="507"/>
                  </a:lnTo>
                  <a:lnTo>
                    <a:pt x="163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44750" y="2290375"/>
              <a:ext cx="50650" cy="27900"/>
            </a:xfrm>
            <a:custGeom>
              <a:avLst/>
              <a:gdLst/>
              <a:ahLst/>
              <a:cxnLst/>
              <a:rect l="l" t="t" r="r" b="b"/>
              <a:pathLst>
                <a:path w="2026" h="1116" extrusionOk="0">
                  <a:moveTo>
                    <a:pt x="0" y="0"/>
                  </a:moveTo>
                  <a:lnTo>
                    <a:pt x="0" y="1116"/>
                  </a:lnTo>
                  <a:lnTo>
                    <a:pt x="2025" y="1116"/>
                  </a:lnTo>
                  <a:lnTo>
                    <a:pt x="202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544750" y="2283925"/>
              <a:ext cx="50650" cy="6475"/>
            </a:xfrm>
            <a:custGeom>
              <a:avLst/>
              <a:gdLst/>
              <a:ahLst/>
              <a:cxnLst/>
              <a:rect l="l" t="t" r="r" b="b"/>
              <a:pathLst>
                <a:path w="2026" h="259" extrusionOk="0">
                  <a:moveTo>
                    <a:pt x="103" y="1"/>
                  </a:moveTo>
                  <a:lnTo>
                    <a:pt x="0" y="258"/>
                  </a:lnTo>
                  <a:lnTo>
                    <a:pt x="2025" y="258"/>
                  </a:lnTo>
                  <a:lnTo>
                    <a:pt x="193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555475" y="2120500"/>
              <a:ext cx="15025" cy="160250"/>
            </a:xfrm>
            <a:custGeom>
              <a:avLst/>
              <a:gdLst/>
              <a:ahLst/>
              <a:cxnLst/>
              <a:rect l="l" t="t" r="r" b="b"/>
              <a:pathLst>
                <a:path w="601" h="6410" extrusionOk="0">
                  <a:moveTo>
                    <a:pt x="275" y="0"/>
                  </a:moveTo>
                  <a:lnTo>
                    <a:pt x="0" y="6409"/>
                  </a:lnTo>
                  <a:lnTo>
                    <a:pt x="601" y="6409"/>
                  </a:lnTo>
                  <a:lnTo>
                    <a:pt x="601"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570475" y="2120500"/>
              <a:ext cx="14825" cy="160250"/>
            </a:xfrm>
            <a:custGeom>
              <a:avLst/>
              <a:gdLst/>
              <a:ahLst/>
              <a:cxnLst/>
              <a:rect l="l" t="t" r="r" b="b"/>
              <a:pathLst>
                <a:path w="593" h="6410" extrusionOk="0">
                  <a:moveTo>
                    <a:pt x="1" y="0"/>
                  </a:moveTo>
                  <a:lnTo>
                    <a:pt x="1" y="6409"/>
                  </a:lnTo>
                  <a:lnTo>
                    <a:pt x="593" y="6409"/>
                  </a:lnTo>
                  <a:lnTo>
                    <a:pt x="318"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553975" y="2119425"/>
              <a:ext cx="10325" cy="164325"/>
            </a:xfrm>
            <a:custGeom>
              <a:avLst/>
              <a:gdLst/>
              <a:ahLst/>
              <a:cxnLst/>
              <a:rect l="l" t="t" r="r" b="b"/>
              <a:pathLst>
                <a:path w="413" h="6573" extrusionOk="0">
                  <a:moveTo>
                    <a:pt x="258" y="0"/>
                  </a:moveTo>
                  <a:lnTo>
                    <a:pt x="0" y="6564"/>
                  </a:lnTo>
                  <a:lnTo>
                    <a:pt x="155" y="6572"/>
                  </a:lnTo>
                  <a:lnTo>
                    <a:pt x="4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76075" y="2119425"/>
              <a:ext cx="10100" cy="164325"/>
            </a:xfrm>
            <a:custGeom>
              <a:avLst/>
              <a:gdLst/>
              <a:ahLst/>
              <a:cxnLst/>
              <a:rect l="l" t="t" r="r" b="b"/>
              <a:pathLst>
                <a:path w="404" h="6573" extrusionOk="0">
                  <a:moveTo>
                    <a:pt x="0" y="0"/>
                  </a:moveTo>
                  <a:lnTo>
                    <a:pt x="257" y="6572"/>
                  </a:lnTo>
                  <a:lnTo>
                    <a:pt x="403" y="6564"/>
                  </a:lnTo>
                  <a:lnTo>
                    <a:pt x="15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56550" y="2268075"/>
              <a:ext cx="27250" cy="3650"/>
            </a:xfrm>
            <a:custGeom>
              <a:avLst/>
              <a:gdLst/>
              <a:ahLst/>
              <a:cxnLst/>
              <a:rect l="l" t="t" r="r" b="b"/>
              <a:pathLst>
                <a:path w="1090" h="146" extrusionOk="0">
                  <a:moveTo>
                    <a:pt x="0" y="0"/>
                  </a:moveTo>
                  <a:lnTo>
                    <a:pt x="0" y="146"/>
                  </a:lnTo>
                  <a:lnTo>
                    <a:pt x="1090" y="146"/>
                  </a:lnTo>
                  <a:lnTo>
                    <a:pt x="109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557625" y="2238475"/>
              <a:ext cx="24900" cy="3875"/>
            </a:xfrm>
            <a:custGeom>
              <a:avLst/>
              <a:gdLst/>
              <a:ahLst/>
              <a:cxnLst/>
              <a:rect l="l" t="t" r="r" b="b"/>
              <a:pathLst>
                <a:path w="996" h="155" extrusionOk="0">
                  <a:moveTo>
                    <a:pt x="0" y="0"/>
                  </a:moveTo>
                  <a:lnTo>
                    <a:pt x="0" y="154"/>
                  </a:lnTo>
                  <a:lnTo>
                    <a:pt x="995" y="154"/>
                  </a:lnTo>
                  <a:lnTo>
                    <a:pt x="99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558700" y="2209075"/>
              <a:ext cx="22750" cy="3675"/>
            </a:xfrm>
            <a:custGeom>
              <a:avLst/>
              <a:gdLst/>
              <a:ahLst/>
              <a:cxnLst/>
              <a:rect l="l" t="t" r="r" b="b"/>
              <a:pathLst>
                <a:path w="910" h="147" extrusionOk="0">
                  <a:moveTo>
                    <a:pt x="0" y="1"/>
                  </a:moveTo>
                  <a:lnTo>
                    <a:pt x="0" y="146"/>
                  </a:lnTo>
                  <a:lnTo>
                    <a:pt x="910" y="146"/>
                  </a:lnTo>
                  <a:lnTo>
                    <a:pt x="91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559975" y="2179275"/>
              <a:ext cx="20400" cy="3650"/>
            </a:xfrm>
            <a:custGeom>
              <a:avLst/>
              <a:gdLst/>
              <a:ahLst/>
              <a:cxnLst/>
              <a:rect l="l" t="t" r="r" b="b"/>
              <a:pathLst>
                <a:path w="816" h="146" extrusionOk="0">
                  <a:moveTo>
                    <a:pt x="1" y="0"/>
                  </a:moveTo>
                  <a:lnTo>
                    <a:pt x="1" y="146"/>
                  </a:lnTo>
                  <a:lnTo>
                    <a:pt x="816" y="146"/>
                  </a:lnTo>
                  <a:lnTo>
                    <a:pt x="81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561050" y="2149875"/>
              <a:ext cx="18250" cy="3675"/>
            </a:xfrm>
            <a:custGeom>
              <a:avLst/>
              <a:gdLst/>
              <a:ahLst/>
              <a:cxnLst/>
              <a:rect l="l" t="t" r="r" b="b"/>
              <a:pathLst>
                <a:path w="730" h="147" extrusionOk="0">
                  <a:moveTo>
                    <a:pt x="0" y="1"/>
                  </a:moveTo>
                  <a:lnTo>
                    <a:pt x="0" y="147"/>
                  </a:lnTo>
                  <a:lnTo>
                    <a:pt x="730" y="147"/>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1"/>
            <p:cNvSpPr/>
            <p:nvPr/>
          </p:nvSpPr>
          <p:spPr>
            <a:xfrm>
              <a:off x="1552250" y="2277275"/>
              <a:ext cx="35425" cy="6475"/>
            </a:xfrm>
            <a:custGeom>
              <a:avLst/>
              <a:gdLst/>
              <a:ahLst/>
              <a:cxnLst/>
              <a:rect l="l" t="t" r="r" b="b"/>
              <a:pathLst>
                <a:path w="1417" h="259" extrusionOk="0">
                  <a:moveTo>
                    <a:pt x="1" y="1"/>
                  </a:moveTo>
                  <a:lnTo>
                    <a:pt x="1" y="258"/>
                  </a:lnTo>
                  <a:lnTo>
                    <a:pt x="1416" y="258"/>
                  </a:lnTo>
                  <a:lnTo>
                    <a:pt x="141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1"/>
            <p:cNvSpPr/>
            <p:nvPr/>
          </p:nvSpPr>
          <p:spPr>
            <a:xfrm>
              <a:off x="1555050" y="2119850"/>
              <a:ext cx="17600" cy="151450"/>
            </a:xfrm>
            <a:custGeom>
              <a:avLst/>
              <a:gdLst/>
              <a:ahLst/>
              <a:cxnLst/>
              <a:rect l="l" t="t" r="r" b="b"/>
              <a:pathLst>
                <a:path w="704" h="6058" extrusionOk="0">
                  <a:moveTo>
                    <a:pt x="541" y="0"/>
                  </a:moveTo>
                  <a:lnTo>
                    <a:pt x="198" y="567"/>
                  </a:lnTo>
                  <a:cubicBezTo>
                    <a:pt x="189" y="584"/>
                    <a:pt x="189" y="618"/>
                    <a:pt x="198" y="644"/>
                  </a:cubicBezTo>
                  <a:lnTo>
                    <a:pt x="515" y="1287"/>
                  </a:lnTo>
                  <a:lnTo>
                    <a:pt x="155" y="1828"/>
                  </a:lnTo>
                  <a:cubicBezTo>
                    <a:pt x="129" y="1862"/>
                    <a:pt x="129" y="1897"/>
                    <a:pt x="155" y="1914"/>
                  </a:cubicBezTo>
                  <a:lnTo>
                    <a:pt x="515" y="2463"/>
                  </a:lnTo>
                  <a:lnTo>
                    <a:pt x="112" y="3055"/>
                  </a:lnTo>
                  <a:cubicBezTo>
                    <a:pt x="86" y="3072"/>
                    <a:pt x="86" y="3115"/>
                    <a:pt x="112" y="3141"/>
                  </a:cubicBezTo>
                  <a:lnTo>
                    <a:pt x="506" y="3647"/>
                  </a:lnTo>
                  <a:lnTo>
                    <a:pt x="77" y="4119"/>
                  </a:lnTo>
                  <a:cubicBezTo>
                    <a:pt x="52" y="4144"/>
                    <a:pt x="52" y="4179"/>
                    <a:pt x="69" y="4213"/>
                  </a:cubicBezTo>
                  <a:lnTo>
                    <a:pt x="506" y="4822"/>
                  </a:lnTo>
                  <a:lnTo>
                    <a:pt x="26" y="5380"/>
                  </a:lnTo>
                  <a:cubicBezTo>
                    <a:pt x="0" y="5406"/>
                    <a:pt x="0" y="5449"/>
                    <a:pt x="26" y="5474"/>
                  </a:cubicBezTo>
                  <a:lnTo>
                    <a:pt x="549" y="6058"/>
                  </a:lnTo>
                  <a:lnTo>
                    <a:pt x="678" y="5963"/>
                  </a:lnTo>
                  <a:lnTo>
                    <a:pt x="198" y="5431"/>
                  </a:lnTo>
                  <a:lnTo>
                    <a:pt x="678" y="4874"/>
                  </a:lnTo>
                  <a:cubicBezTo>
                    <a:pt x="704" y="4848"/>
                    <a:pt x="704" y="4814"/>
                    <a:pt x="678" y="4779"/>
                  </a:cubicBezTo>
                  <a:lnTo>
                    <a:pt x="240" y="4170"/>
                  </a:lnTo>
                  <a:lnTo>
                    <a:pt x="669" y="3698"/>
                  </a:lnTo>
                  <a:cubicBezTo>
                    <a:pt x="695" y="3673"/>
                    <a:pt x="695" y="3630"/>
                    <a:pt x="669" y="3604"/>
                  </a:cubicBezTo>
                  <a:lnTo>
                    <a:pt x="275" y="3098"/>
                  </a:lnTo>
                  <a:lnTo>
                    <a:pt x="669" y="2514"/>
                  </a:lnTo>
                  <a:cubicBezTo>
                    <a:pt x="695" y="2489"/>
                    <a:pt x="695" y="2454"/>
                    <a:pt x="669" y="2429"/>
                  </a:cubicBezTo>
                  <a:lnTo>
                    <a:pt x="301" y="1871"/>
                  </a:lnTo>
                  <a:lnTo>
                    <a:pt x="669" y="1330"/>
                  </a:lnTo>
                  <a:cubicBezTo>
                    <a:pt x="678" y="1305"/>
                    <a:pt x="678" y="1270"/>
                    <a:pt x="669" y="1253"/>
                  </a:cubicBezTo>
                  <a:lnTo>
                    <a:pt x="352" y="610"/>
                  </a:lnTo>
                  <a:lnTo>
                    <a:pt x="669" y="69"/>
                  </a:lnTo>
                  <a:lnTo>
                    <a:pt x="54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1568125" y="2119425"/>
              <a:ext cx="16750" cy="151875"/>
            </a:xfrm>
            <a:custGeom>
              <a:avLst/>
              <a:gdLst/>
              <a:ahLst/>
              <a:cxnLst/>
              <a:rect l="l" t="t" r="r" b="b"/>
              <a:pathLst>
                <a:path w="670" h="6075" extrusionOk="0">
                  <a:moveTo>
                    <a:pt x="146" y="0"/>
                  </a:moveTo>
                  <a:lnTo>
                    <a:pt x="18" y="78"/>
                  </a:lnTo>
                  <a:lnTo>
                    <a:pt x="344" y="609"/>
                  </a:lnTo>
                  <a:lnTo>
                    <a:pt x="18" y="1253"/>
                  </a:lnTo>
                  <a:cubicBezTo>
                    <a:pt x="1" y="1279"/>
                    <a:pt x="9" y="1313"/>
                    <a:pt x="18" y="1330"/>
                  </a:cubicBezTo>
                  <a:lnTo>
                    <a:pt x="387" y="1879"/>
                  </a:lnTo>
                  <a:lnTo>
                    <a:pt x="18" y="2437"/>
                  </a:lnTo>
                  <a:cubicBezTo>
                    <a:pt x="1" y="2471"/>
                    <a:pt x="1" y="2497"/>
                    <a:pt x="18" y="2523"/>
                  </a:cubicBezTo>
                  <a:lnTo>
                    <a:pt x="430" y="3115"/>
                  </a:lnTo>
                  <a:lnTo>
                    <a:pt x="61" y="3621"/>
                  </a:lnTo>
                  <a:cubicBezTo>
                    <a:pt x="43" y="3647"/>
                    <a:pt x="43" y="3690"/>
                    <a:pt x="61" y="3715"/>
                  </a:cubicBezTo>
                  <a:lnTo>
                    <a:pt x="455" y="4187"/>
                  </a:lnTo>
                  <a:lnTo>
                    <a:pt x="18" y="4796"/>
                  </a:lnTo>
                  <a:cubicBezTo>
                    <a:pt x="1" y="4831"/>
                    <a:pt x="1" y="4874"/>
                    <a:pt x="18" y="4891"/>
                  </a:cubicBezTo>
                  <a:lnTo>
                    <a:pt x="498" y="5448"/>
                  </a:lnTo>
                  <a:lnTo>
                    <a:pt x="18" y="5980"/>
                  </a:lnTo>
                  <a:lnTo>
                    <a:pt x="129" y="6075"/>
                  </a:lnTo>
                  <a:lnTo>
                    <a:pt x="653" y="5483"/>
                  </a:lnTo>
                  <a:cubicBezTo>
                    <a:pt x="670" y="5457"/>
                    <a:pt x="670" y="5414"/>
                    <a:pt x="653" y="5388"/>
                  </a:cubicBezTo>
                  <a:lnTo>
                    <a:pt x="172" y="4831"/>
                  </a:lnTo>
                  <a:lnTo>
                    <a:pt x="610" y="4213"/>
                  </a:lnTo>
                  <a:cubicBezTo>
                    <a:pt x="627" y="4187"/>
                    <a:pt x="627" y="4144"/>
                    <a:pt x="610" y="4119"/>
                  </a:cubicBezTo>
                  <a:lnTo>
                    <a:pt x="215" y="3647"/>
                  </a:lnTo>
                  <a:lnTo>
                    <a:pt x="575" y="3141"/>
                  </a:lnTo>
                  <a:cubicBezTo>
                    <a:pt x="601" y="3123"/>
                    <a:pt x="601" y="3080"/>
                    <a:pt x="575" y="3055"/>
                  </a:cubicBezTo>
                  <a:lnTo>
                    <a:pt x="172" y="2471"/>
                  </a:lnTo>
                  <a:lnTo>
                    <a:pt x="533" y="1922"/>
                  </a:lnTo>
                  <a:cubicBezTo>
                    <a:pt x="558" y="1888"/>
                    <a:pt x="558" y="1854"/>
                    <a:pt x="533" y="1836"/>
                  </a:cubicBezTo>
                  <a:lnTo>
                    <a:pt x="172" y="1287"/>
                  </a:lnTo>
                  <a:lnTo>
                    <a:pt x="490" y="644"/>
                  </a:lnTo>
                  <a:cubicBezTo>
                    <a:pt x="498" y="627"/>
                    <a:pt x="498" y="592"/>
                    <a:pt x="490" y="567"/>
                  </a:cubicBezTo>
                  <a:lnTo>
                    <a:pt x="14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1560200" y="2092600"/>
              <a:ext cx="19750" cy="30500"/>
            </a:xfrm>
            <a:custGeom>
              <a:avLst/>
              <a:gdLst/>
              <a:ahLst/>
              <a:cxnLst/>
              <a:rect l="l" t="t" r="r" b="b"/>
              <a:pathLst>
                <a:path w="790" h="1220" extrusionOk="0">
                  <a:moveTo>
                    <a:pt x="601" y="155"/>
                  </a:moveTo>
                  <a:lnTo>
                    <a:pt x="635" y="1065"/>
                  </a:lnTo>
                  <a:lnTo>
                    <a:pt x="163" y="1065"/>
                  </a:lnTo>
                  <a:lnTo>
                    <a:pt x="206" y="155"/>
                  </a:lnTo>
                  <a:close/>
                  <a:moveTo>
                    <a:pt x="43" y="1"/>
                  </a:moveTo>
                  <a:lnTo>
                    <a:pt x="0" y="1219"/>
                  </a:lnTo>
                  <a:lnTo>
                    <a:pt x="789" y="1219"/>
                  </a:lnTo>
                  <a:lnTo>
                    <a:pt x="72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1567925" y="2094550"/>
              <a:ext cx="3875" cy="26400"/>
            </a:xfrm>
            <a:custGeom>
              <a:avLst/>
              <a:gdLst/>
              <a:ahLst/>
              <a:cxnLst/>
              <a:rect l="l" t="t" r="r" b="b"/>
              <a:pathLst>
                <a:path w="155" h="1056" extrusionOk="0">
                  <a:moveTo>
                    <a:pt x="0" y="0"/>
                  </a:moveTo>
                  <a:lnTo>
                    <a:pt x="9" y="1055"/>
                  </a:lnTo>
                  <a:lnTo>
                    <a:pt x="154" y="1055"/>
                  </a:lnTo>
                  <a:lnTo>
                    <a:pt x="15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1562975" y="2099900"/>
              <a:ext cx="14175" cy="3900"/>
            </a:xfrm>
            <a:custGeom>
              <a:avLst/>
              <a:gdLst/>
              <a:ahLst/>
              <a:cxnLst/>
              <a:rect l="l" t="t" r="r" b="b"/>
              <a:pathLst>
                <a:path w="567" h="156" extrusionOk="0">
                  <a:moveTo>
                    <a:pt x="1" y="1"/>
                  </a:moveTo>
                  <a:lnTo>
                    <a:pt x="1" y="155"/>
                  </a:lnTo>
                  <a:lnTo>
                    <a:pt x="567" y="155"/>
                  </a:lnTo>
                  <a:lnTo>
                    <a:pt x="56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1562975" y="2110200"/>
              <a:ext cx="14175" cy="3675"/>
            </a:xfrm>
            <a:custGeom>
              <a:avLst/>
              <a:gdLst/>
              <a:ahLst/>
              <a:cxnLst/>
              <a:rect l="l" t="t" r="r" b="b"/>
              <a:pathLst>
                <a:path w="567" h="147" extrusionOk="0">
                  <a:moveTo>
                    <a:pt x="1" y="0"/>
                  </a:moveTo>
                  <a:lnTo>
                    <a:pt x="1" y="146"/>
                  </a:lnTo>
                  <a:lnTo>
                    <a:pt x="567" y="146"/>
                  </a:lnTo>
                  <a:lnTo>
                    <a:pt x="56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1552250" y="2216150"/>
              <a:ext cx="38000" cy="16975"/>
            </a:xfrm>
            <a:custGeom>
              <a:avLst/>
              <a:gdLst/>
              <a:ahLst/>
              <a:cxnLst/>
              <a:rect l="l" t="t" r="r" b="b"/>
              <a:pathLst>
                <a:path w="1520" h="679" extrusionOk="0">
                  <a:moveTo>
                    <a:pt x="1" y="1"/>
                  </a:moveTo>
                  <a:lnTo>
                    <a:pt x="1" y="679"/>
                  </a:lnTo>
                  <a:lnTo>
                    <a:pt x="1519" y="679"/>
                  </a:lnTo>
                  <a:lnTo>
                    <a:pt x="151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1552250" y="2203725"/>
              <a:ext cx="38000" cy="8175"/>
            </a:xfrm>
            <a:custGeom>
              <a:avLst/>
              <a:gdLst/>
              <a:ahLst/>
              <a:cxnLst/>
              <a:rect l="l" t="t" r="r" b="b"/>
              <a:pathLst>
                <a:path w="1520" h="327" extrusionOk="0">
                  <a:moveTo>
                    <a:pt x="1" y="0"/>
                  </a:moveTo>
                  <a:lnTo>
                    <a:pt x="1" y="326"/>
                  </a:lnTo>
                  <a:lnTo>
                    <a:pt x="1519" y="326"/>
                  </a:lnTo>
                  <a:lnTo>
                    <a:pt x="1519"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1556750" y="2318050"/>
              <a:ext cx="3900" cy="45700"/>
            </a:xfrm>
            <a:custGeom>
              <a:avLst/>
              <a:gdLst/>
              <a:ahLst/>
              <a:cxnLst/>
              <a:rect l="l" t="t" r="r" b="b"/>
              <a:pathLst>
                <a:path w="156" h="1828" extrusionOk="0">
                  <a:moveTo>
                    <a:pt x="1" y="0"/>
                  </a:moveTo>
                  <a:lnTo>
                    <a:pt x="1" y="1828"/>
                  </a:lnTo>
                  <a:lnTo>
                    <a:pt x="155" y="1828"/>
                  </a:lnTo>
                  <a:lnTo>
                    <a:pt x="1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1579075" y="2318050"/>
              <a:ext cx="3650" cy="45700"/>
            </a:xfrm>
            <a:custGeom>
              <a:avLst/>
              <a:gdLst/>
              <a:ahLst/>
              <a:cxnLst/>
              <a:rect l="l" t="t" r="r" b="b"/>
              <a:pathLst>
                <a:path w="146" h="1828" extrusionOk="0">
                  <a:moveTo>
                    <a:pt x="0" y="0"/>
                  </a:moveTo>
                  <a:lnTo>
                    <a:pt x="0" y="1828"/>
                  </a:lnTo>
                  <a:lnTo>
                    <a:pt x="146" y="1828"/>
                  </a:lnTo>
                  <a:lnTo>
                    <a:pt x="1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782CB2E1-D04C-307A-997D-BE957E966E8B}"/>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19</a:t>
            </a:r>
          </a:p>
        </p:txBody>
      </p:sp>
    </p:spTree>
    <p:extLst>
      <p:ext uri="{BB962C8B-B14F-4D97-AF65-F5344CB8AC3E}">
        <p14:creationId xmlns:p14="http://schemas.microsoft.com/office/powerpoint/2010/main" val="186550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08" name="Google Shape;908;p29"/>
          <p:cNvSpPr txBox="1">
            <a:spLocks noGrp="1"/>
          </p:cNvSpPr>
          <p:nvPr>
            <p:ph type="title" idx="2"/>
          </p:nvPr>
        </p:nvSpPr>
        <p:spPr>
          <a:xfrm>
            <a:off x="1514875" y="143015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909" name="Google Shape;909;p29"/>
          <p:cNvSpPr txBox="1">
            <a:spLocks noGrp="1"/>
          </p:cNvSpPr>
          <p:nvPr>
            <p:ph type="title" idx="3"/>
          </p:nvPr>
        </p:nvSpPr>
        <p:spPr>
          <a:xfrm>
            <a:off x="2781540" y="2863549"/>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910" name="Google Shape;910;p29"/>
          <p:cNvSpPr txBox="1">
            <a:spLocks noGrp="1"/>
          </p:cNvSpPr>
          <p:nvPr>
            <p:ph type="title" idx="4"/>
          </p:nvPr>
        </p:nvSpPr>
        <p:spPr>
          <a:xfrm>
            <a:off x="4204663" y="143015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911" name="Google Shape;911;p29"/>
          <p:cNvSpPr txBox="1">
            <a:spLocks noGrp="1"/>
          </p:cNvSpPr>
          <p:nvPr>
            <p:ph type="title" idx="5"/>
          </p:nvPr>
        </p:nvSpPr>
        <p:spPr>
          <a:xfrm>
            <a:off x="5471328" y="2863549"/>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912" name="Google Shape;912;p29"/>
          <p:cNvSpPr txBox="1">
            <a:spLocks noGrp="1"/>
          </p:cNvSpPr>
          <p:nvPr>
            <p:ph type="title" idx="6"/>
          </p:nvPr>
        </p:nvSpPr>
        <p:spPr>
          <a:xfrm>
            <a:off x="6894450" y="1430152"/>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914" name="Google Shape;914;p29"/>
          <p:cNvSpPr txBox="1">
            <a:spLocks noGrp="1"/>
          </p:cNvSpPr>
          <p:nvPr>
            <p:ph type="subTitle" idx="1"/>
          </p:nvPr>
        </p:nvSpPr>
        <p:spPr>
          <a:xfrm>
            <a:off x="954163" y="1928475"/>
            <a:ext cx="18561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Context</a:t>
            </a:r>
            <a:endParaRPr/>
          </a:p>
        </p:txBody>
      </p:sp>
      <p:sp>
        <p:nvSpPr>
          <p:cNvPr id="915" name="Google Shape;915;p29"/>
          <p:cNvSpPr txBox="1">
            <a:spLocks noGrp="1"/>
          </p:cNvSpPr>
          <p:nvPr>
            <p:ph type="subTitle" idx="8"/>
          </p:nvPr>
        </p:nvSpPr>
        <p:spPr>
          <a:xfrm>
            <a:off x="3561387" y="1928475"/>
            <a:ext cx="2016629"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Progress to Date</a:t>
            </a:r>
            <a:endParaRPr/>
          </a:p>
        </p:txBody>
      </p:sp>
      <p:sp>
        <p:nvSpPr>
          <p:cNvPr id="916" name="Google Shape;916;p29"/>
          <p:cNvSpPr txBox="1">
            <a:spLocks noGrp="1"/>
          </p:cNvSpPr>
          <p:nvPr>
            <p:ph type="subTitle" idx="9"/>
          </p:nvPr>
        </p:nvSpPr>
        <p:spPr>
          <a:xfrm>
            <a:off x="6216669" y="1928475"/>
            <a:ext cx="2090262"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Technical Analysis</a:t>
            </a:r>
            <a:endParaRPr/>
          </a:p>
        </p:txBody>
      </p:sp>
      <p:sp>
        <p:nvSpPr>
          <p:cNvPr id="917" name="Google Shape;917;p29"/>
          <p:cNvSpPr txBox="1">
            <a:spLocks noGrp="1"/>
          </p:cNvSpPr>
          <p:nvPr>
            <p:ph type="subTitle" idx="13"/>
          </p:nvPr>
        </p:nvSpPr>
        <p:spPr>
          <a:xfrm>
            <a:off x="2220828" y="3361850"/>
            <a:ext cx="18561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Impacts Analysis</a:t>
            </a:r>
            <a:endParaRPr/>
          </a:p>
        </p:txBody>
      </p:sp>
      <p:sp>
        <p:nvSpPr>
          <p:cNvPr id="918" name="Google Shape;918;p29"/>
          <p:cNvSpPr txBox="1">
            <a:spLocks noGrp="1"/>
          </p:cNvSpPr>
          <p:nvPr>
            <p:ph type="subTitle" idx="14"/>
          </p:nvPr>
        </p:nvSpPr>
        <p:spPr>
          <a:xfrm>
            <a:off x="4910628" y="3361850"/>
            <a:ext cx="1856100" cy="73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Remaining Work</a:t>
            </a:r>
            <a:endParaRPr/>
          </a:p>
        </p:txBody>
      </p:sp>
      <p:sp>
        <p:nvSpPr>
          <p:cNvPr id="920" name="Google Shape;920;p29"/>
          <p:cNvSpPr/>
          <p:nvPr/>
        </p:nvSpPr>
        <p:spPr>
          <a:xfrm>
            <a:off x="-524833" y="3559046"/>
            <a:ext cx="106" cy="106"/>
          </a:xfrm>
          <a:custGeom>
            <a:avLst/>
            <a:gdLst/>
            <a:ahLst/>
            <a:cxnLst/>
            <a:rect l="l" t="t" r="r" b="b"/>
            <a:pathLst>
              <a:path w="1" h="1" extrusionOk="0">
                <a:moveTo>
                  <a:pt x="1" y="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193D88A-28EF-A745-38A4-F099AAC29F0B}"/>
              </a:ext>
            </a:extLst>
          </p:cNvPr>
          <p:cNvSpPr txBox="1"/>
          <p:nvPr/>
        </p:nvSpPr>
        <p:spPr>
          <a:xfrm>
            <a:off x="4149077" y="4768151"/>
            <a:ext cx="420624" cy="246221"/>
          </a:xfrm>
          <a:prstGeom prst="rect">
            <a:avLst/>
          </a:prstGeom>
          <a:noFill/>
        </p:spPr>
        <p:txBody>
          <a:bodyPr wrap="square" rtlCol="0">
            <a:spAutoFit/>
          </a:bodyPr>
          <a:lstStyle/>
          <a:p>
            <a:pPr algn="ctr"/>
            <a:r>
              <a:rPr lang="en-US" sz="1000">
                <a:solidFill>
                  <a:schemeClr val="bg2">
                    <a:lumMod val="25000"/>
                  </a:schemeClr>
                </a:solidFill>
                <a:latin typeface="Cabin"/>
                <a:sym typeface="Cabin"/>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9"/>
        <p:cNvGrpSpPr/>
        <p:nvPr/>
      </p:nvGrpSpPr>
      <p:grpSpPr>
        <a:xfrm>
          <a:off x="0" y="0"/>
          <a:ext cx="0" cy="0"/>
          <a:chOff x="0" y="0"/>
          <a:chExt cx="0" cy="0"/>
        </a:xfrm>
      </p:grpSpPr>
      <p:sp>
        <p:nvSpPr>
          <p:cNvPr id="2460" name="Google Shape;246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Remaining Work</a:t>
            </a:r>
            <a:endParaRPr/>
          </a:p>
        </p:txBody>
      </p:sp>
      <p:sp>
        <p:nvSpPr>
          <p:cNvPr id="2461" name="Google Shape;2461;p40"/>
          <p:cNvSpPr txBox="1"/>
          <p:nvPr/>
        </p:nvSpPr>
        <p:spPr>
          <a:xfrm flipH="1">
            <a:off x="720000" y="1452168"/>
            <a:ext cx="5186743" cy="363110"/>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itchFamily="2" charset="2"/>
              <a:buChar char="§"/>
            </a:pPr>
            <a:r>
              <a:rPr lang="en" sz="1200">
                <a:solidFill>
                  <a:schemeClr val="dk1"/>
                </a:solidFill>
                <a:latin typeface="Cabin"/>
                <a:ea typeface="Cabin"/>
                <a:cs typeface="Cabin"/>
                <a:sym typeface="Cabin"/>
              </a:rPr>
              <a:t>Final resolution of cleaning schedule (Ricky and Curtis)</a:t>
            </a:r>
          </a:p>
        </p:txBody>
      </p:sp>
      <p:sp>
        <p:nvSpPr>
          <p:cNvPr id="7" name="Google Shape;2461;p40">
            <a:extLst>
              <a:ext uri="{FF2B5EF4-FFF2-40B4-BE49-F238E27FC236}">
                <a16:creationId xmlns:a16="http://schemas.microsoft.com/office/drawing/2014/main" id="{C0D9F81B-CA07-9EA1-F365-4ED7F0BD87E8}"/>
              </a:ext>
            </a:extLst>
          </p:cNvPr>
          <p:cNvSpPr txBox="1"/>
          <p:nvPr/>
        </p:nvSpPr>
        <p:spPr>
          <a:xfrm flipH="1">
            <a:off x="1051689" y="1725889"/>
            <a:ext cx="5186743" cy="371002"/>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itchFamily="2" charset="2"/>
              <a:buChar char="§"/>
            </a:pPr>
            <a:r>
              <a:rPr lang="en" sz="1200">
                <a:solidFill>
                  <a:schemeClr val="dk1"/>
                </a:solidFill>
                <a:latin typeface="Cabin"/>
                <a:ea typeface="Cabin"/>
                <a:cs typeface="Cabin"/>
                <a:sym typeface="Cabin"/>
              </a:rPr>
              <a:t>Design and write function to analyze thresholds of heat duties (Ricky)</a:t>
            </a:r>
          </a:p>
          <a:p>
            <a:pPr marL="171450" lvl="0" indent="-171450" rtl="0">
              <a:spcBef>
                <a:spcPts val="0"/>
              </a:spcBef>
              <a:spcAft>
                <a:spcPts val="0"/>
              </a:spcAft>
              <a:buFont typeface="Wingdings" pitchFamily="2" charset="2"/>
              <a:buChar char="§"/>
            </a:pPr>
            <a:endParaRPr lang="en" sz="1200">
              <a:solidFill>
                <a:schemeClr val="dk1"/>
              </a:solidFill>
              <a:latin typeface="Cabin"/>
              <a:ea typeface="Cabin"/>
              <a:cs typeface="Cabin"/>
              <a:sym typeface="Cabin"/>
            </a:endParaRPr>
          </a:p>
          <a:p>
            <a:pPr marL="171450" lvl="0" indent="-171450" rtl="0">
              <a:spcBef>
                <a:spcPts val="0"/>
              </a:spcBef>
              <a:spcAft>
                <a:spcPts val="0"/>
              </a:spcAft>
              <a:buFont typeface="Wingdings" pitchFamily="2" charset="2"/>
              <a:buChar char="§"/>
            </a:pPr>
            <a:endParaRPr lang="en" sz="1200">
              <a:solidFill>
                <a:schemeClr val="dk1"/>
              </a:solidFill>
              <a:latin typeface="Cabin"/>
              <a:ea typeface="Cabin"/>
              <a:cs typeface="Cabin"/>
              <a:sym typeface="Cabin"/>
            </a:endParaRPr>
          </a:p>
          <a:p>
            <a:pPr marL="171450" lvl="0" indent="-171450" rtl="0">
              <a:spcBef>
                <a:spcPts val="0"/>
              </a:spcBef>
              <a:spcAft>
                <a:spcPts val="0"/>
              </a:spcAft>
              <a:buFont typeface="Wingdings" pitchFamily="2" charset="2"/>
              <a:buChar char="§"/>
            </a:pPr>
            <a:endParaRPr lang="en" sz="1200">
              <a:solidFill>
                <a:schemeClr val="dk1"/>
              </a:solidFill>
              <a:latin typeface="Cabin"/>
              <a:ea typeface="Cabin"/>
              <a:cs typeface="Cabin"/>
              <a:sym typeface="Cabin"/>
            </a:endParaRPr>
          </a:p>
        </p:txBody>
      </p:sp>
      <p:pic>
        <p:nvPicPr>
          <p:cNvPr id="1026" name="Picture 2" descr="Heat Exchangers - Äager">
            <a:extLst>
              <a:ext uri="{FF2B5EF4-FFF2-40B4-BE49-F238E27FC236}">
                <a16:creationId xmlns:a16="http://schemas.microsoft.com/office/drawing/2014/main" id="{F77A9A0E-BC33-8A68-6BA9-08DD3E46B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37" y="2069506"/>
            <a:ext cx="3283563" cy="24932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6E6E54-DB06-7079-330A-8839C95E75F7}"/>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20</a:t>
            </a:r>
          </a:p>
        </p:txBody>
      </p:sp>
      <p:sp>
        <p:nvSpPr>
          <p:cNvPr id="5" name="Google Shape;2461;p40">
            <a:extLst>
              <a:ext uri="{FF2B5EF4-FFF2-40B4-BE49-F238E27FC236}">
                <a16:creationId xmlns:a16="http://schemas.microsoft.com/office/drawing/2014/main" id="{0ACE2BCD-29A3-52B2-80CE-6BB69E3B1C76}"/>
              </a:ext>
            </a:extLst>
          </p:cNvPr>
          <p:cNvSpPr txBox="1"/>
          <p:nvPr/>
        </p:nvSpPr>
        <p:spPr>
          <a:xfrm flipH="1">
            <a:off x="720000" y="2025977"/>
            <a:ext cx="5186743" cy="1364232"/>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itchFamily="2" charset="2"/>
              <a:buChar char="§"/>
            </a:pPr>
            <a:r>
              <a:rPr lang="en" sz="1200">
                <a:solidFill>
                  <a:schemeClr val="dk1"/>
                </a:solidFill>
                <a:latin typeface="Cabin"/>
                <a:ea typeface="Cabin"/>
                <a:cs typeface="Cabin"/>
                <a:sym typeface="Cabin"/>
              </a:rPr>
              <a:t>Impact Analysis (Dorothy and Aliana)</a:t>
            </a:r>
          </a:p>
          <a:p>
            <a:pPr marL="171450" lvl="0" indent="-171450" rtl="0">
              <a:spcBef>
                <a:spcPts val="0"/>
              </a:spcBef>
              <a:spcAft>
                <a:spcPts val="0"/>
              </a:spcAft>
              <a:buFont typeface="Wingdings" pitchFamily="2" charset="2"/>
              <a:buChar char="§"/>
            </a:pPr>
            <a:endParaRPr lang="en" sz="1200">
              <a:solidFill>
                <a:schemeClr val="dk1"/>
              </a:solidFill>
              <a:latin typeface="Cabin"/>
              <a:ea typeface="Cabin"/>
              <a:cs typeface="Cabin"/>
              <a:sym typeface="Cabin"/>
            </a:endParaRPr>
          </a:p>
          <a:p>
            <a:pPr marL="171450" lvl="0" indent="-171450" rtl="0">
              <a:spcBef>
                <a:spcPts val="0"/>
              </a:spcBef>
              <a:spcAft>
                <a:spcPts val="0"/>
              </a:spcAft>
              <a:buFont typeface="Wingdings" pitchFamily="2" charset="2"/>
              <a:buChar char="§"/>
            </a:pPr>
            <a:endParaRPr lang="en" sz="1200">
              <a:solidFill>
                <a:schemeClr val="dk1"/>
              </a:solidFill>
              <a:latin typeface="Cabin"/>
              <a:ea typeface="Cabin"/>
              <a:cs typeface="Cabin"/>
              <a:sym typeface="Cabin"/>
            </a:endParaRPr>
          </a:p>
          <a:p>
            <a:pPr marL="171450" lvl="0" indent="-171450" rtl="0">
              <a:spcBef>
                <a:spcPts val="0"/>
              </a:spcBef>
              <a:spcAft>
                <a:spcPts val="0"/>
              </a:spcAft>
              <a:buFont typeface="Wingdings" pitchFamily="2" charset="2"/>
              <a:buChar char="§"/>
            </a:pPr>
            <a:endParaRPr lang="en" sz="1200">
              <a:solidFill>
                <a:schemeClr val="dk1"/>
              </a:solidFill>
              <a:latin typeface="Cabin"/>
              <a:ea typeface="Cabin"/>
              <a:cs typeface="Cabin"/>
              <a:sym typeface="Cabin"/>
            </a:endParaRPr>
          </a:p>
          <a:p>
            <a:pPr marL="171450" lvl="0" indent="-171450" rtl="0">
              <a:spcBef>
                <a:spcPts val="0"/>
              </a:spcBef>
              <a:spcAft>
                <a:spcPts val="0"/>
              </a:spcAft>
              <a:buFont typeface="Wingdings" pitchFamily="2" charset="2"/>
              <a:buChar char="§"/>
            </a:pPr>
            <a:endParaRPr lang="en" sz="1200">
              <a:solidFill>
                <a:schemeClr val="dk1"/>
              </a:solidFill>
              <a:latin typeface="Cabin"/>
              <a:ea typeface="Cabin"/>
              <a:cs typeface="Cabin"/>
              <a:sym typeface="Cabin"/>
            </a:endParaRPr>
          </a:p>
          <a:p>
            <a:pPr marL="171450" lvl="0" indent="-171450" rtl="0">
              <a:spcBef>
                <a:spcPts val="0"/>
              </a:spcBef>
              <a:spcAft>
                <a:spcPts val="0"/>
              </a:spcAft>
              <a:buFont typeface="Wingdings" pitchFamily="2" charset="2"/>
              <a:buChar char="§"/>
            </a:pPr>
            <a:r>
              <a:rPr lang="en" sz="1200">
                <a:solidFill>
                  <a:schemeClr val="dk1"/>
                </a:solidFill>
                <a:latin typeface="Cabin"/>
                <a:ea typeface="Cabin"/>
                <a:cs typeface="Cabin"/>
                <a:sym typeface="Cabin"/>
              </a:rPr>
              <a:t>Symposium Poster Completion (Aliana)</a:t>
            </a:r>
          </a:p>
          <a:p>
            <a:pPr marL="171450" lvl="0" indent="-171450" rtl="0">
              <a:spcBef>
                <a:spcPts val="0"/>
              </a:spcBef>
              <a:spcAft>
                <a:spcPts val="0"/>
              </a:spcAft>
              <a:buFont typeface="Wingdings" pitchFamily="2" charset="2"/>
              <a:buChar char="§"/>
            </a:pPr>
            <a:r>
              <a:rPr lang="en" sz="1200">
                <a:solidFill>
                  <a:schemeClr val="dk1"/>
                </a:solidFill>
                <a:latin typeface="Cabin"/>
                <a:ea typeface="Cabin"/>
                <a:cs typeface="Cabin"/>
                <a:sym typeface="Cabin"/>
              </a:rPr>
              <a:t>Report Completion (Aliana, Curtis, Dorothy, Ricky)</a:t>
            </a:r>
          </a:p>
        </p:txBody>
      </p:sp>
      <p:sp>
        <p:nvSpPr>
          <p:cNvPr id="6" name="Google Shape;2461;p40">
            <a:extLst>
              <a:ext uri="{FF2B5EF4-FFF2-40B4-BE49-F238E27FC236}">
                <a16:creationId xmlns:a16="http://schemas.microsoft.com/office/drawing/2014/main" id="{C86680B7-23D7-7D80-CE52-749FA00CD4F7}"/>
              </a:ext>
            </a:extLst>
          </p:cNvPr>
          <p:cNvSpPr txBox="1"/>
          <p:nvPr/>
        </p:nvSpPr>
        <p:spPr>
          <a:xfrm flipH="1">
            <a:off x="1038763" y="2281224"/>
            <a:ext cx="5186743" cy="686766"/>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Wingdings" pitchFamily="2" charset="2"/>
              <a:buChar char="§"/>
            </a:pPr>
            <a:r>
              <a:rPr lang="en" sz="1200">
                <a:solidFill>
                  <a:schemeClr val="dk1"/>
                </a:solidFill>
                <a:latin typeface="Cabin"/>
                <a:ea typeface="Cabin"/>
                <a:cs typeface="Cabin"/>
                <a:sym typeface="Cabin"/>
              </a:rPr>
              <a:t>Environmental Impact (Dorothy)</a:t>
            </a:r>
          </a:p>
          <a:p>
            <a:pPr marL="171450" lvl="0" indent="-171450" rtl="0">
              <a:spcBef>
                <a:spcPts val="0"/>
              </a:spcBef>
              <a:spcAft>
                <a:spcPts val="0"/>
              </a:spcAft>
              <a:buFont typeface="Wingdings" pitchFamily="2" charset="2"/>
              <a:buChar char="§"/>
            </a:pPr>
            <a:r>
              <a:rPr lang="en" sz="1200">
                <a:solidFill>
                  <a:schemeClr val="dk1"/>
                </a:solidFill>
                <a:latin typeface="Cabin"/>
                <a:ea typeface="Cabin"/>
                <a:cs typeface="Cabin"/>
                <a:sym typeface="Cabin"/>
              </a:rPr>
              <a:t>Economical Impact (Aliana)</a:t>
            </a:r>
          </a:p>
          <a:p>
            <a:pPr marL="171450" lvl="0" indent="-171450" rtl="0">
              <a:spcBef>
                <a:spcPts val="0"/>
              </a:spcBef>
              <a:spcAft>
                <a:spcPts val="0"/>
              </a:spcAft>
              <a:buFont typeface="Wingdings" pitchFamily="2" charset="2"/>
              <a:buChar char="§"/>
            </a:pPr>
            <a:r>
              <a:rPr lang="en" sz="1200">
                <a:solidFill>
                  <a:schemeClr val="dk1"/>
                </a:solidFill>
                <a:latin typeface="Cabin"/>
                <a:ea typeface="Cabin"/>
                <a:cs typeface="Cabin"/>
                <a:sym typeface="Cabin"/>
              </a:rPr>
              <a:t>Health and Safety Impact – HAZOP (Ricky &amp; Curtis)</a:t>
            </a:r>
          </a:p>
          <a:p>
            <a:pPr lvl="0" rtl="0">
              <a:spcBef>
                <a:spcPts val="0"/>
              </a:spcBef>
              <a:spcAft>
                <a:spcPts val="0"/>
              </a:spcAft>
            </a:pPr>
            <a:endParaRPr lang="en" sz="1200">
              <a:solidFill>
                <a:schemeClr val="dk1"/>
              </a:solidFill>
              <a:latin typeface="Cabin"/>
              <a:ea typeface="Cabin"/>
              <a:cs typeface="Cabin"/>
              <a:sym typeface="Cabin"/>
            </a:endParaRPr>
          </a:p>
          <a:p>
            <a:pPr marL="171450" lvl="0" indent="-171450" rtl="0">
              <a:spcBef>
                <a:spcPts val="0"/>
              </a:spcBef>
              <a:spcAft>
                <a:spcPts val="0"/>
              </a:spcAft>
              <a:buFont typeface="Wingdings" pitchFamily="2" charset="2"/>
              <a:buChar char="§"/>
            </a:pPr>
            <a:endParaRPr lang="en" sz="1200">
              <a:solidFill>
                <a:schemeClr val="dk1"/>
              </a:solidFill>
              <a:latin typeface="Cabin"/>
              <a:ea typeface="Cabin"/>
              <a:cs typeface="Cabin"/>
              <a:sym typeface="Cabin"/>
            </a:endParaRPr>
          </a:p>
        </p:txBody>
      </p:sp>
      <p:sp>
        <p:nvSpPr>
          <p:cNvPr id="3" name="TextBox 2">
            <a:extLst>
              <a:ext uri="{FF2B5EF4-FFF2-40B4-BE49-F238E27FC236}">
                <a16:creationId xmlns:a16="http://schemas.microsoft.com/office/drawing/2014/main" id="{5E83E332-6F4C-CD8B-BF75-16F1A092A238}"/>
              </a:ext>
            </a:extLst>
          </p:cNvPr>
          <p:cNvSpPr txBox="1"/>
          <p:nvPr/>
        </p:nvSpPr>
        <p:spPr>
          <a:xfrm>
            <a:off x="7774958" y="0"/>
            <a:ext cx="1696278" cy="230832"/>
          </a:xfrm>
          <a:prstGeom prst="rect">
            <a:avLst/>
          </a:prstGeom>
          <a:noFill/>
        </p:spPr>
        <p:txBody>
          <a:bodyPr wrap="square" rtlCol="0">
            <a:spAutoFit/>
          </a:bodyPr>
          <a:lstStyle/>
          <a:p>
            <a:r>
              <a:rPr lang="en-CA" sz="900"/>
              <a:t>Speaker: Curtis</a:t>
            </a:r>
            <a:endParaRPr lang="en-US" sz="9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46"/>
          <p:cNvSpPr txBox="1">
            <a:spLocks noGrp="1"/>
          </p:cNvSpPr>
          <p:nvPr>
            <p:ph type="title"/>
          </p:nvPr>
        </p:nvSpPr>
        <p:spPr>
          <a:xfrm>
            <a:off x="3483775" y="816333"/>
            <a:ext cx="49470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Thanks for Watching!</a:t>
            </a:r>
            <a:endParaRPr sz="3200"/>
          </a:p>
        </p:txBody>
      </p:sp>
      <p:sp>
        <p:nvSpPr>
          <p:cNvPr id="2764" name="Google Shape;2764;p46"/>
          <p:cNvSpPr txBox="1">
            <a:spLocks noGrp="1"/>
          </p:cNvSpPr>
          <p:nvPr>
            <p:ph type="subTitle" idx="1"/>
          </p:nvPr>
        </p:nvSpPr>
        <p:spPr>
          <a:xfrm>
            <a:off x="3483775" y="1793486"/>
            <a:ext cx="4947000" cy="19813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b="1"/>
              <a:t>Do you have any questions? Contact us!</a:t>
            </a:r>
          </a:p>
          <a:p>
            <a:pPr marL="0" lvl="0" indent="0" algn="ctr" rtl="0">
              <a:spcBef>
                <a:spcPts val="1000"/>
              </a:spcBef>
              <a:spcAft>
                <a:spcPts val="0"/>
              </a:spcAft>
              <a:buNone/>
            </a:pPr>
            <a:r>
              <a:rPr lang="en-US" sz="1200"/>
              <a:t>Aliana Andres: </a:t>
            </a:r>
            <a:r>
              <a:rPr lang="en-US" sz="1200" dirty="0"/>
              <a:t>arandres@uwaterloo.ca</a:t>
            </a:r>
            <a:endParaRPr lang="en-US" sz="1200"/>
          </a:p>
          <a:p>
            <a:pPr marL="0" lvl="0" indent="0" algn="ctr" rtl="0">
              <a:spcBef>
                <a:spcPts val="1000"/>
              </a:spcBef>
              <a:spcAft>
                <a:spcPts val="0"/>
              </a:spcAft>
              <a:buNone/>
            </a:pPr>
            <a:r>
              <a:rPr lang="en-US" sz="1200"/>
              <a:t>Dorothy Wan: d8wan@uwaterloo.ca</a:t>
            </a:r>
          </a:p>
          <a:p>
            <a:pPr marL="0" lvl="0" indent="0" algn="ctr" rtl="0">
              <a:spcBef>
                <a:spcPts val="1000"/>
              </a:spcBef>
              <a:spcAft>
                <a:spcPts val="0"/>
              </a:spcAft>
              <a:buNone/>
            </a:pPr>
            <a:r>
              <a:rPr lang="fr-FR" sz="1200"/>
              <a:t>Curtis Rhodes: </a:t>
            </a:r>
            <a:r>
              <a:rPr lang="fr-FR" sz="1200" dirty="0"/>
              <a:t>curtis.rhodes@uwaterloo.ca</a:t>
            </a:r>
            <a:endParaRPr lang="en-CA" sz="1200"/>
          </a:p>
          <a:p>
            <a:pPr marL="0" lvl="0" indent="0" algn="ctr" rtl="0">
              <a:spcBef>
                <a:spcPts val="1000"/>
              </a:spcBef>
              <a:spcAft>
                <a:spcPts val="0"/>
              </a:spcAft>
              <a:buNone/>
            </a:pPr>
            <a:r>
              <a:rPr lang="en-US" sz="1200"/>
              <a:t>Ricky Fan: </a:t>
            </a:r>
            <a:r>
              <a:rPr lang="en-US" sz="1200" dirty="0"/>
              <a:t>ricky.fan@uwaterloo.ca</a:t>
            </a:r>
            <a:endParaRPr lang="en-US" sz="1200"/>
          </a:p>
        </p:txBody>
      </p:sp>
      <p:grpSp>
        <p:nvGrpSpPr>
          <p:cNvPr id="2784" name="Google Shape;2784;p46"/>
          <p:cNvGrpSpPr/>
          <p:nvPr/>
        </p:nvGrpSpPr>
        <p:grpSpPr>
          <a:xfrm>
            <a:off x="345824" y="1992356"/>
            <a:ext cx="3710866" cy="3073768"/>
            <a:chOff x="345824" y="1992356"/>
            <a:chExt cx="3710866" cy="3073768"/>
          </a:xfrm>
        </p:grpSpPr>
        <p:grpSp>
          <p:nvGrpSpPr>
            <p:cNvPr id="2785" name="Google Shape;2785;p46"/>
            <p:cNvGrpSpPr/>
            <p:nvPr/>
          </p:nvGrpSpPr>
          <p:grpSpPr>
            <a:xfrm>
              <a:off x="3075385" y="4172746"/>
              <a:ext cx="981305" cy="892489"/>
              <a:chOff x="3554325" y="2159100"/>
              <a:chExt cx="288925" cy="262775"/>
            </a:xfrm>
          </p:grpSpPr>
          <p:sp>
            <p:nvSpPr>
              <p:cNvPr id="2786" name="Google Shape;2786;p46"/>
              <p:cNvSpPr/>
              <p:nvPr/>
            </p:nvSpPr>
            <p:spPr>
              <a:xfrm>
                <a:off x="3554325" y="2225600"/>
                <a:ext cx="213425" cy="196275"/>
              </a:xfrm>
              <a:custGeom>
                <a:avLst/>
                <a:gdLst/>
                <a:ahLst/>
                <a:cxnLst/>
                <a:rect l="l" t="t" r="r" b="b"/>
                <a:pathLst>
                  <a:path w="8537" h="7851" extrusionOk="0">
                    <a:moveTo>
                      <a:pt x="1073" y="0"/>
                    </a:moveTo>
                    <a:lnTo>
                      <a:pt x="952" y="901"/>
                    </a:lnTo>
                    <a:lnTo>
                      <a:pt x="944" y="978"/>
                    </a:lnTo>
                    <a:lnTo>
                      <a:pt x="918" y="1150"/>
                    </a:lnTo>
                    <a:lnTo>
                      <a:pt x="901" y="1313"/>
                    </a:lnTo>
                    <a:lnTo>
                      <a:pt x="695" y="2772"/>
                    </a:lnTo>
                    <a:lnTo>
                      <a:pt x="686" y="2849"/>
                    </a:lnTo>
                    <a:lnTo>
                      <a:pt x="661" y="3020"/>
                    </a:lnTo>
                    <a:lnTo>
                      <a:pt x="644" y="3175"/>
                    </a:lnTo>
                    <a:lnTo>
                      <a:pt x="438" y="4650"/>
                    </a:lnTo>
                    <a:lnTo>
                      <a:pt x="429" y="4719"/>
                    </a:lnTo>
                    <a:lnTo>
                      <a:pt x="403" y="4891"/>
                    </a:lnTo>
                    <a:lnTo>
                      <a:pt x="386" y="5054"/>
                    </a:lnTo>
                    <a:lnTo>
                      <a:pt x="180" y="6512"/>
                    </a:lnTo>
                    <a:lnTo>
                      <a:pt x="172" y="6589"/>
                    </a:lnTo>
                    <a:lnTo>
                      <a:pt x="146" y="6761"/>
                    </a:lnTo>
                    <a:lnTo>
                      <a:pt x="129" y="6924"/>
                    </a:lnTo>
                    <a:lnTo>
                      <a:pt x="0" y="7851"/>
                    </a:lnTo>
                    <a:lnTo>
                      <a:pt x="8537" y="7851"/>
                    </a:lnTo>
                    <a:lnTo>
                      <a:pt x="8408" y="6924"/>
                    </a:lnTo>
                    <a:lnTo>
                      <a:pt x="8382" y="6761"/>
                    </a:lnTo>
                    <a:lnTo>
                      <a:pt x="8348" y="6589"/>
                    </a:lnTo>
                    <a:lnTo>
                      <a:pt x="8339" y="6512"/>
                    </a:lnTo>
                    <a:lnTo>
                      <a:pt x="8151" y="5054"/>
                    </a:lnTo>
                    <a:lnTo>
                      <a:pt x="8125" y="4891"/>
                    </a:lnTo>
                    <a:lnTo>
                      <a:pt x="8108" y="4719"/>
                    </a:lnTo>
                    <a:lnTo>
                      <a:pt x="8091" y="4650"/>
                    </a:lnTo>
                    <a:lnTo>
                      <a:pt x="7893" y="3175"/>
                    </a:lnTo>
                    <a:lnTo>
                      <a:pt x="7868" y="3020"/>
                    </a:lnTo>
                    <a:lnTo>
                      <a:pt x="7850" y="2849"/>
                    </a:lnTo>
                    <a:lnTo>
                      <a:pt x="7833" y="2772"/>
                    </a:lnTo>
                    <a:lnTo>
                      <a:pt x="7636" y="1313"/>
                    </a:lnTo>
                    <a:lnTo>
                      <a:pt x="7610" y="1150"/>
                    </a:lnTo>
                    <a:lnTo>
                      <a:pt x="7593" y="978"/>
                    </a:lnTo>
                    <a:lnTo>
                      <a:pt x="7576" y="901"/>
                    </a:lnTo>
                    <a:lnTo>
                      <a:pt x="744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6"/>
              <p:cNvSpPr/>
              <p:nvPr/>
            </p:nvSpPr>
            <p:spPr>
              <a:xfrm>
                <a:off x="3574700" y="2248125"/>
                <a:ext cx="172250" cy="6225"/>
              </a:xfrm>
              <a:custGeom>
                <a:avLst/>
                <a:gdLst/>
                <a:ahLst/>
                <a:cxnLst/>
                <a:rect l="l" t="t" r="r" b="b"/>
                <a:pathLst>
                  <a:path w="6890" h="249" extrusionOk="0">
                    <a:moveTo>
                      <a:pt x="0" y="0"/>
                    </a:moveTo>
                    <a:lnTo>
                      <a:pt x="0" y="249"/>
                    </a:lnTo>
                    <a:lnTo>
                      <a:pt x="6890" y="249"/>
                    </a:lnTo>
                    <a:lnTo>
                      <a:pt x="689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6"/>
              <p:cNvSpPr/>
              <p:nvPr/>
            </p:nvSpPr>
            <p:spPr>
              <a:xfrm>
                <a:off x="3574700" y="2248125"/>
                <a:ext cx="172250" cy="1950"/>
              </a:xfrm>
              <a:custGeom>
                <a:avLst/>
                <a:gdLst/>
                <a:ahLst/>
                <a:cxnLst/>
                <a:rect l="l" t="t" r="r" b="b"/>
                <a:pathLst>
                  <a:path w="6890" h="78" extrusionOk="0">
                    <a:moveTo>
                      <a:pt x="0" y="0"/>
                    </a:moveTo>
                    <a:lnTo>
                      <a:pt x="0" y="77"/>
                    </a:lnTo>
                    <a:lnTo>
                      <a:pt x="6890" y="77"/>
                    </a:lnTo>
                    <a:lnTo>
                      <a:pt x="689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6"/>
              <p:cNvSpPr/>
              <p:nvPr/>
            </p:nvSpPr>
            <p:spPr>
              <a:xfrm>
                <a:off x="3568475" y="2294875"/>
                <a:ext cx="184900" cy="6025"/>
              </a:xfrm>
              <a:custGeom>
                <a:avLst/>
                <a:gdLst/>
                <a:ahLst/>
                <a:cxnLst/>
                <a:rect l="l" t="t" r="r" b="b"/>
                <a:pathLst>
                  <a:path w="7396" h="241" extrusionOk="0">
                    <a:moveTo>
                      <a:pt x="0" y="1"/>
                    </a:moveTo>
                    <a:lnTo>
                      <a:pt x="0" y="241"/>
                    </a:lnTo>
                    <a:lnTo>
                      <a:pt x="7396" y="241"/>
                    </a:lnTo>
                    <a:lnTo>
                      <a:pt x="739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6"/>
              <p:cNvSpPr/>
              <p:nvPr/>
            </p:nvSpPr>
            <p:spPr>
              <a:xfrm>
                <a:off x="3568475" y="2294875"/>
                <a:ext cx="184900" cy="1750"/>
              </a:xfrm>
              <a:custGeom>
                <a:avLst/>
                <a:gdLst/>
                <a:ahLst/>
                <a:cxnLst/>
                <a:rect l="l" t="t" r="r" b="b"/>
                <a:pathLst>
                  <a:path w="7396" h="70" extrusionOk="0">
                    <a:moveTo>
                      <a:pt x="0" y="1"/>
                    </a:moveTo>
                    <a:lnTo>
                      <a:pt x="0" y="69"/>
                    </a:lnTo>
                    <a:lnTo>
                      <a:pt x="7396" y="69"/>
                    </a:lnTo>
                    <a:lnTo>
                      <a:pt x="739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6"/>
              <p:cNvSpPr/>
              <p:nvPr/>
            </p:nvSpPr>
            <p:spPr>
              <a:xfrm>
                <a:off x="3561400" y="2341625"/>
                <a:ext cx="198625" cy="6250"/>
              </a:xfrm>
              <a:custGeom>
                <a:avLst/>
                <a:gdLst/>
                <a:ahLst/>
                <a:cxnLst/>
                <a:rect l="l" t="t" r="r" b="b"/>
                <a:pathLst>
                  <a:path w="7945" h="250" extrusionOk="0">
                    <a:moveTo>
                      <a:pt x="0" y="1"/>
                    </a:moveTo>
                    <a:lnTo>
                      <a:pt x="0" y="250"/>
                    </a:lnTo>
                    <a:lnTo>
                      <a:pt x="7945" y="250"/>
                    </a:lnTo>
                    <a:lnTo>
                      <a:pt x="794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6"/>
              <p:cNvSpPr/>
              <p:nvPr/>
            </p:nvSpPr>
            <p:spPr>
              <a:xfrm>
                <a:off x="3561400" y="2341625"/>
                <a:ext cx="198625" cy="1975"/>
              </a:xfrm>
              <a:custGeom>
                <a:avLst/>
                <a:gdLst/>
                <a:ahLst/>
                <a:cxnLst/>
                <a:rect l="l" t="t" r="r" b="b"/>
                <a:pathLst>
                  <a:path w="7945" h="79" extrusionOk="0">
                    <a:moveTo>
                      <a:pt x="0" y="1"/>
                    </a:moveTo>
                    <a:lnTo>
                      <a:pt x="0" y="78"/>
                    </a:lnTo>
                    <a:lnTo>
                      <a:pt x="7945" y="78"/>
                    </a:lnTo>
                    <a:lnTo>
                      <a:pt x="794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6"/>
              <p:cNvSpPr/>
              <p:nvPr/>
            </p:nvSpPr>
            <p:spPr>
              <a:xfrm>
                <a:off x="3554950" y="2388400"/>
                <a:ext cx="211950" cy="6250"/>
              </a:xfrm>
              <a:custGeom>
                <a:avLst/>
                <a:gdLst/>
                <a:ahLst/>
                <a:cxnLst/>
                <a:rect l="l" t="t" r="r" b="b"/>
                <a:pathLst>
                  <a:path w="8478" h="250" extrusionOk="0">
                    <a:moveTo>
                      <a:pt x="1" y="0"/>
                    </a:moveTo>
                    <a:lnTo>
                      <a:pt x="1" y="249"/>
                    </a:lnTo>
                    <a:lnTo>
                      <a:pt x="8477" y="249"/>
                    </a:lnTo>
                    <a:lnTo>
                      <a:pt x="84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6"/>
              <p:cNvSpPr/>
              <p:nvPr/>
            </p:nvSpPr>
            <p:spPr>
              <a:xfrm>
                <a:off x="3554950" y="2388400"/>
                <a:ext cx="211950" cy="1950"/>
              </a:xfrm>
              <a:custGeom>
                <a:avLst/>
                <a:gdLst/>
                <a:ahLst/>
                <a:cxnLst/>
                <a:rect l="l" t="t" r="r" b="b"/>
                <a:pathLst>
                  <a:path w="8478" h="78" extrusionOk="0">
                    <a:moveTo>
                      <a:pt x="1" y="0"/>
                    </a:moveTo>
                    <a:lnTo>
                      <a:pt x="1" y="77"/>
                    </a:lnTo>
                    <a:lnTo>
                      <a:pt x="8477" y="77"/>
                    </a:lnTo>
                    <a:lnTo>
                      <a:pt x="84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6"/>
              <p:cNvSpPr/>
              <p:nvPr/>
            </p:nvSpPr>
            <p:spPr>
              <a:xfrm>
                <a:off x="3715600" y="2244475"/>
                <a:ext cx="37775" cy="176750"/>
              </a:xfrm>
              <a:custGeom>
                <a:avLst/>
                <a:gdLst/>
                <a:ahLst/>
                <a:cxnLst/>
                <a:rect l="l" t="t" r="r" b="b"/>
                <a:pathLst>
                  <a:path w="1511" h="7070" extrusionOk="0">
                    <a:moveTo>
                      <a:pt x="756" y="0"/>
                    </a:moveTo>
                    <a:cubicBezTo>
                      <a:pt x="336" y="0"/>
                      <a:pt x="1" y="335"/>
                      <a:pt x="1" y="747"/>
                    </a:cubicBezTo>
                    <a:lnTo>
                      <a:pt x="1" y="7070"/>
                    </a:lnTo>
                    <a:lnTo>
                      <a:pt x="1511" y="7070"/>
                    </a:lnTo>
                    <a:lnTo>
                      <a:pt x="1511" y="747"/>
                    </a:lnTo>
                    <a:cubicBezTo>
                      <a:pt x="1511" y="335"/>
                      <a:pt x="1185" y="0"/>
                      <a:pt x="76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6"/>
              <p:cNvSpPr/>
              <p:nvPr/>
            </p:nvSpPr>
            <p:spPr>
              <a:xfrm>
                <a:off x="3769025" y="2244475"/>
                <a:ext cx="37775" cy="176750"/>
              </a:xfrm>
              <a:custGeom>
                <a:avLst/>
                <a:gdLst/>
                <a:ahLst/>
                <a:cxnLst/>
                <a:rect l="l" t="t" r="r" b="b"/>
                <a:pathLst>
                  <a:path w="1511" h="7070" extrusionOk="0">
                    <a:moveTo>
                      <a:pt x="747" y="0"/>
                    </a:moveTo>
                    <a:cubicBezTo>
                      <a:pt x="335" y="0"/>
                      <a:pt x="0" y="335"/>
                      <a:pt x="0" y="747"/>
                    </a:cubicBezTo>
                    <a:lnTo>
                      <a:pt x="0" y="7070"/>
                    </a:lnTo>
                    <a:lnTo>
                      <a:pt x="1510" y="7070"/>
                    </a:lnTo>
                    <a:lnTo>
                      <a:pt x="1510" y="747"/>
                    </a:lnTo>
                    <a:cubicBezTo>
                      <a:pt x="1510" y="335"/>
                      <a:pt x="1176" y="0"/>
                      <a:pt x="764"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6"/>
              <p:cNvSpPr/>
              <p:nvPr/>
            </p:nvSpPr>
            <p:spPr>
              <a:xfrm>
                <a:off x="3713675" y="2258400"/>
                <a:ext cx="95475" cy="2175"/>
              </a:xfrm>
              <a:custGeom>
                <a:avLst/>
                <a:gdLst/>
                <a:ahLst/>
                <a:cxnLst/>
                <a:rect l="l" t="t" r="r" b="b"/>
                <a:pathLst>
                  <a:path w="3819" h="87" extrusionOk="0">
                    <a:moveTo>
                      <a:pt x="44" y="1"/>
                    </a:moveTo>
                    <a:cubicBezTo>
                      <a:pt x="26" y="1"/>
                      <a:pt x="1" y="18"/>
                      <a:pt x="1" y="44"/>
                    </a:cubicBezTo>
                    <a:cubicBezTo>
                      <a:pt x="1" y="61"/>
                      <a:pt x="26" y="87"/>
                      <a:pt x="44" y="87"/>
                    </a:cubicBezTo>
                    <a:lnTo>
                      <a:pt x="3776" y="87"/>
                    </a:lnTo>
                    <a:cubicBezTo>
                      <a:pt x="3802" y="87"/>
                      <a:pt x="3819" y="61"/>
                      <a:pt x="3819" y="44"/>
                    </a:cubicBezTo>
                    <a:cubicBezTo>
                      <a:pt x="3819" y="18"/>
                      <a:pt x="3802" y="1"/>
                      <a:pt x="3776"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6"/>
              <p:cNvSpPr/>
              <p:nvPr/>
            </p:nvSpPr>
            <p:spPr>
              <a:xfrm>
                <a:off x="3806550" y="2258625"/>
                <a:ext cx="1100" cy="7100"/>
              </a:xfrm>
              <a:custGeom>
                <a:avLst/>
                <a:gdLst/>
                <a:ahLst/>
                <a:cxnLst/>
                <a:rect l="l" t="t" r="r" b="b"/>
                <a:pathLst>
                  <a:path w="44" h="284" extrusionOk="0">
                    <a:moveTo>
                      <a:pt x="18" y="1"/>
                    </a:moveTo>
                    <a:cubicBezTo>
                      <a:pt x="9" y="1"/>
                      <a:pt x="1" y="9"/>
                      <a:pt x="1" y="26"/>
                    </a:cubicBezTo>
                    <a:lnTo>
                      <a:pt x="1" y="258"/>
                    </a:lnTo>
                    <a:cubicBezTo>
                      <a:pt x="1" y="267"/>
                      <a:pt x="9" y="284"/>
                      <a:pt x="18" y="284"/>
                    </a:cubicBezTo>
                    <a:cubicBezTo>
                      <a:pt x="35" y="284"/>
                      <a:pt x="44" y="267"/>
                      <a:pt x="44" y="258"/>
                    </a:cubicBezTo>
                    <a:lnTo>
                      <a:pt x="44" y="26"/>
                    </a:lnTo>
                    <a:cubicBezTo>
                      <a:pt x="44"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6"/>
              <p:cNvSpPr/>
              <p:nvPr/>
            </p:nvSpPr>
            <p:spPr>
              <a:xfrm>
                <a:off x="3788325" y="2258625"/>
                <a:ext cx="1100" cy="7100"/>
              </a:xfrm>
              <a:custGeom>
                <a:avLst/>
                <a:gdLst/>
                <a:ahLst/>
                <a:cxnLst/>
                <a:rect l="l" t="t" r="r" b="b"/>
                <a:pathLst>
                  <a:path w="44" h="284" extrusionOk="0">
                    <a:moveTo>
                      <a:pt x="18" y="1"/>
                    </a:moveTo>
                    <a:cubicBezTo>
                      <a:pt x="9" y="1"/>
                      <a:pt x="0" y="9"/>
                      <a:pt x="0" y="26"/>
                    </a:cubicBezTo>
                    <a:lnTo>
                      <a:pt x="0" y="258"/>
                    </a:lnTo>
                    <a:cubicBezTo>
                      <a:pt x="0" y="267"/>
                      <a:pt x="9" y="284"/>
                      <a:pt x="18" y="284"/>
                    </a:cubicBezTo>
                    <a:cubicBezTo>
                      <a:pt x="35" y="284"/>
                      <a:pt x="43" y="267"/>
                      <a:pt x="43" y="258"/>
                    </a:cubicBezTo>
                    <a:lnTo>
                      <a:pt x="43" y="26"/>
                    </a:lnTo>
                    <a:cubicBezTo>
                      <a:pt x="43"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6"/>
              <p:cNvSpPr/>
              <p:nvPr/>
            </p:nvSpPr>
            <p:spPr>
              <a:xfrm>
                <a:off x="3770100" y="2258625"/>
                <a:ext cx="1100" cy="7100"/>
              </a:xfrm>
              <a:custGeom>
                <a:avLst/>
                <a:gdLst/>
                <a:ahLst/>
                <a:cxnLst/>
                <a:rect l="l" t="t" r="r" b="b"/>
                <a:pathLst>
                  <a:path w="44" h="284" extrusionOk="0">
                    <a:moveTo>
                      <a:pt x="17" y="1"/>
                    </a:moveTo>
                    <a:cubicBezTo>
                      <a:pt x="9" y="1"/>
                      <a:pt x="0" y="9"/>
                      <a:pt x="0" y="26"/>
                    </a:cubicBezTo>
                    <a:lnTo>
                      <a:pt x="0" y="258"/>
                    </a:lnTo>
                    <a:cubicBezTo>
                      <a:pt x="0" y="267"/>
                      <a:pt x="9" y="284"/>
                      <a:pt x="17" y="284"/>
                    </a:cubicBezTo>
                    <a:cubicBezTo>
                      <a:pt x="35" y="284"/>
                      <a:pt x="43" y="267"/>
                      <a:pt x="43" y="258"/>
                    </a:cubicBezTo>
                    <a:lnTo>
                      <a:pt x="43" y="26"/>
                    </a:lnTo>
                    <a:cubicBezTo>
                      <a:pt x="43" y="9"/>
                      <a:pt x="35" y="1"/>
                      <a:pt x="17"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6"/>
              <p:cNvSpPr/>
              <p:nvPr/>
            </p:nvSpPr>
            <p:spPr>
              <a:xfrm>
                <a:off x="3751850" y="2258625"/>
                <a:ext cx="1100" cy="7100"/>
              </a:xfrm>
              <a:custGeom>
                <a:avLst/>
                <a:gdLst/>
                <a:ahLst/>
                <a:cxnLst/>
                <a:rect l="l" t="t" r="r" b="b"/>
                <a:pathLst>
                  <a:path w="44" h="284" extrusionOk="0">
                    <a:moveTo>
                      <a:pt x="18" y="1"/>
                    </a:moveTo>
                    <a:cubicBezTo>
                      <a:pt x="10" y="1"/>
                      <a:pt x="1" y="9"/>
                      <a:pt x="1" y="26"/>
                    </a:cubicBezTo>
                    <a:lnTo>
                      <a:pt x="1" y="258"/>
                    </a:lnTo>
                    <a:cubicBezTo>
                      <a:pt x="1" y="267"/>
                      <a:pt x="10" y="284"/>
                      <a:pt x="18" y="284"/>
                    </a:cubicBezTo>
                    <a:cubicBezTo>
                      <a:pt x="35" y="284"/>
                      <a:pt x="44" y="267"/>
                      <a:pt x="44" y="258"/>
                    </a:cubicBezTo>
                    <a:lnTo>
                      <a:pt x="44" y="26"/>
                    </a:lnTo>
                    <a:cubicBezTo>
                      <a:pt x="44"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6"/>
              <p:cNvSpPr/>
              <p:nvPr/>
            </p:nvSpPr>
            <p:spPr>
              <a:xfrm>
                <a:off x="3733625" y="2258625"/>
                <a:ext cx="1100" cy="7100"/>
              </a:xfrm>
              <a:custGeom>
                <a:avLst/>
                <a:gdLst/>
                <a:ahLst/>
                <a:cxnLst/>
                <a:rect l="l" t="t" r="r" b="b"/>
                <a:pathLst>
                  <a:path w="44" h="284" extrusionOk="0">
                    <a:moveTo>
                      <a:pt x="18" y="1"/>
                    </a:moveTo>
                    <a:cubicBezTo>
                      <a:pt x="9" y="1"/>
                      <a:pt x="1" y="9"/>
                      <a:pt x="1" y="26"/>
                    </a:cubicBezTo>
                    <a:lnTo>
                      <a:pt x="1" y="258"/>
                    </a:lnTo>
                    <a:cubicBezTo>
                      <a:pt x="1" y="267"/>
                      <a:pt x="9" y="284"/>
                      <a:pt x="18" y="284"/>
                    </a:cubicBezTo>
                    <a:cubicBezTo>
                      <a:pt x="35" y="284"/>
                      <a:pt x="44" y="267"/>
                      <a:pt x="44" y="258"/>
                    </a:cubicBezTo>
                    <a:lnTo>
                      <a:pt x="44" y="26"/>
                    </a:lnTo>
                    <a:cubicBezTo>
                      <a:pt x="44"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6"/>
              <p:cNvSpPr/>
              <p:nvPr/>
            </p:nvSpPr>
            <p:spPr>
              <a:xfrm>
                <a:off x="3715400" y="2258625"/>
                <a:ext cx="1100" cy="7100"/>
              </a:xfrm>
              <a:custGeom>
                <a:avLst/>
                <a:gdLst/>
                <a:ahLst/>
                <a:cxnLst/>
                <a:rect l="l" t="t" r="r" b="b"/>
                <a:pathLst>
                  <a:path w="44" h="284" extrusionOk="0">
                    <a:moveTo>
                      <a:pt x="18" y="1"/>
                    </a:moveTo>
                    <a:cubicBezTo>
                      <a:pt x="9" y="1"/>
                      <a:pt x="0" y="9"/>
                      <a:pt x="0" y="26"/>
                    </a:cubicBezTo>
                    <a:lnTo>
                      <a:pt x="0" y="258"/>
                    </a:lnTo>
                    <a:cubicBezTo>
                      <a:pt x="0" y="267"/>
                      <a:pt x="9" y="284"/>
                      <a:pt x="18" y="284"/>
                    </a:cubicBezTo>
                    <a:cubicBezTo>
                      <a:pt x="35" y="284"/>
                      <a:pt x="43" y="267"/>
                      <a:pt x="43" y="258"/>
                    </a:cubicBezTo>
                    <a:lnTo>
                      <a:pt x="43" y="26"/>
                    </a:lnTo>
                    <a:cubicBezTo>
                      <a:pt x="43"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6"/>
              <p:cNvSpPr/>
              <p:nvPr/>
            </p:nvSpPr>
            <p:spPr>
              <a:xfrm>
                <a:off x="3714750" y="2264000"/>
                <a:ext cx="93325" cy="2150"/>
              </a:xfrm>
              <a:custGeom>
                <a:avLst/>
                <a:gdLst/>
                <a:ahLst/>
                <a:cxnLst/>
                <a:rect l="l" t="t" r="r" b="b"/>
                <a:pathLst>
                  <a:path w="3733" h="86" extrusionOk="0">
                    <a:moveTo>
                      <a:pt x="44" y="0"/>
                    </a:moveTo>
                    <a:cubicBezTo>
                      <a:pt x="26" y="0"/>
                      <a:pt x="1" y="26"/>
                      <a:pt x="1" y="43"/>
                    </a:cubicBezTo>
                    <a:cubicBezTo>
                      <a:pt x="1" y="69"/>
                      <a:pt x="26" y="86"/>
                      <a:pt x="44" y="86"/>
                    </a:cubicBezTo>
                    <a:lnTo>
                      <a:pt x="3690" y="86"/>
                    </a:lnTo>
                    <a:cubicBezTo>
                      <a:pt x="3716" y="86"/>
                      <a:pt x="3733" y="69"/>
                      <a:pt x="3733" y="43"/>
                    </a:cubicBezTo>
                    <a:cubicBezTo>
                      <a:pt x="3733" y="26"/>
                      <a:pt x="3716" y="0"/>
                      <a:pt x="3690"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6"/>
              <p:cNvSpPr/>
              <p:nvPr/>
            </p:nvSpPr>
            <p:spPr>
              <a:xfrm>
                <a:off x="3714750" y="2264000"/>
                <a:ext cx="93325" cy="1075"/>
              </a:xfrm>
              <a:custGeom>
                <a:avLst/>
                <a:gdLst/>
                <a:ahLst/>
                <a:cxnLst/>
                <a:rect l="l" t="t" r="r" b="b"/>
                <a:pathLst>
                  <a:path w="3733" h="43" extrusionOk="0">
                    <a:moveTo>
                      <a:pt x="44" y="0"/>
                    </a:moveTo>
                    <a:cubicBezTo>
                      <a:pt x="26" y="0"/>
                      <a:pt x="1" y="26"/>
                      <a:pt x="1" y="43"/>
                    </a:cubicBezTo>
                    <a:lnTo>
                      <a:pt x="3733" y="43"/>
                    </a:lnTo>
                    <a:cubicBezTo>
                      <a:pt x="3733" y="26"/>
                      <a:pt x="3716" y="0"/>
                      <a:pt x="3690"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6"/>
              <p:cNvSpPr/>
              <p:nvPr/>
            </p:nvSpPr>
            <p:spPr>
              <a:xfrm>
                <a:off x="3713675" y="2291875"/>
                <a:ext cx="95475" cy="2175"/>
              </a:xfrm>
              <a:custGeom>
                <a:avLst/>
                <a:gdLst/>
                <a:ahLst/>
                <a:cxnLst/>
                <a:rect l="l" t="t" r="r" b="b"/>
                <a:pathLst>
                  <a:path w="3819" h="87" extrusionOk="0">
                    <a:moveTo>
                      <a:pt x="44" y="0"/>
                    </a:moveTo>
                    <a:cubicBezTo>
                      <a:pt x="26" y="0"/>
                      <a:pt x="1" y="26"/>
                      <a:pt x="1" y="43"/>
                    </a:cubicBezTo>
                    <a:cubicBezTo>
                      <a:pt x="1" y="60"/>
                      <a:pt x="26" y="86"/>
                      <a:pt x="44" y="86"/>
                    </a:cubicBezTo>
                    <a:lnTo>
                      <a:pt x="3776" y="86"/>
                    </a:lnTo>
                    <a:cubicBezTo>
                      <a:pt x="3802" y="86"/>
                      <a:pt x="3819" y="69"/>
                      <a:pt x="3819" y="43"/>
                    </a:cubicBezTo>
                    <a:cubicBezTo>
                      <a:pt x="3819" y="26"/>
                      <a:pt x="3802" y="0"/>
                      <a:pt x="3776"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6"/>
              <p:cNvSpPr/>
              <p:nvPr/>
            </p:nvSpPr>
            <p:spPr>
              <a:xfrm>
                <a:off x="3806550" y="2292300"/>
                <a:ext cx="1100" cy="7100"/>
              </a:xfrm>
              <a:custGeom>
                <a:avLst/>
                <a:gdLst/>
                <a:ahLst/>
                <a:cxnLst/>
                <a:rect l="l" t="t" r="r" b="b"/>
                <a:pathLst>
                  <a:path w="44" h="284" extrusionOk="0">
                    <a:moveTo>
                      <a:pt x="18" y="1"/>
                    </a:moveTo>
                    <a:cubicBezTo>
                      <a:pt x="9" y="1"/>
                      <a:pt x="1" y="18"/>
                      <a:pt x="1" y="26"/>
                    </a:cubicBezTo>
                    <a:lnTo>
                      <a:pt x="1" y="258"/>
                    </a:lnTo>
                    <a:cubicBezTo>
                      <a:pt x="1" y="275"/>
                      <a:pt x="9" y="284"/>
                      <a:pt x="18" y="284"/>
                    </a:cubicBezTo>
                    <a:cubicBezTo>
                      <a:pt x="35" y="284"/>
                      <a:pt x="44" y="275"/>
                      <a:pt x="44" y="258"/>
                    </a:cubicBezTo>
                    <a:lnTo>
                      <a:pt x="44" y="26"/>
                    </a:lnTo>
                    <a:cubicBezTo>
                      <a:pt x="44" y="18"/>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6"/>
              <p:cNvSpPr/>
              <p:nvPr/>
            </p:nvSpPr>
            <p:spPr>
              <a:xfrm>
                <a:off x="3788325" y="2292300"/>
                <a:ext cx="1100" cy="7100"/>
              </a:xfrm>
              <a:custGeom>
                <a:avLst/>
                <a:gdLst/>
                <a:ahLst/>
                <a:cxnLst/>
                <a:rect l="l" t="t" r="r" b="b"/>
                <a:pathLst>
                  <a:path w="44" h="284" extrusionOk="0">
                    <a:moveTo>
                      <a:pt x="18" y="1"/>
                    </a:moveTo>
                    <a:cubicBezTo>
                      <a:pt x="9" y="1"/>
                      <a:pt x="0" y="18"/>
                      <a:pt x="0" y="26"/>
                    </a:cubicBezTo>
                    <a:lnTo>
                      <a:pt x="0" y="258"/>
                    </a:lnTo>
                    <a:cubicBezTo>
                      <a:pt x="0" y="275"/>
                      <a:pt x="9" y="284"/>
                      <a:pt x="18" y="284"/>
                    </a:cubicBezTo>
                    <a:cubicBezTo>
                      <a:pt x="35" y="284"/>
                      <a:pt x="43" y="275"/>
                      <a:pt x="43" y="258"/>
                    </a:cubicBezTo>
                    <a:lnTo>
                      <a:pt x="43" y="26"/>
                    </a:lnTo>
                    <a:cubicBezTo>
                      <a:pt x="43" y="18"/>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6"/>
              <p:cNvSpPr/>
              <p:nvPr/>
            </p:nvSpPr>
            <p:spPr>
              <a:xfrm>
                <a:off x="3770100" y="2292300"/>
                <a:ext cx="1100" cy="7100"/>
              </a:xfrm>
              <a:custGeom>
                <a:avLst/>
                <a:gdLst/>
                <a:ahLst/>
                <a:cxnLst/>
                <a:rect l="l" t="t" r="r" b="b"/>
                <a:pathLst>
                  <a:path w="44" h="284" extrusionOk="0">
                    <a:moveTo>
                      <a:pt x="17" y="1"/>
                    </a:moveTo>
                    <a:cubicBezTo>
                      <a:pt x="9" y="1"/>
                      <a:pt x="0" y="18"/>
                      <a:pt x="0" y="26"/>
                    </a:cubicBezTo>
                    <a:lnTo>
                      <a:pt x="0" y="258"/>
                    </a:lnTo>
                    <a:cubicBezTo>
                      <a:pt x="0" y="275"/>
                      <a:pt x="9" y="284"/>
                      <a:pt x="17" y="284"/>
                    </a:cubicBezTo>
                    <a:cubicBezTo>
                      <a:pt x="35" y="284"/>
                      <a:pt x="43" y="275"/>
                      <a:pt x="43" y="258"/>
                    </a:cubicBezTo>
                    <a:lnTo>
                      <a:pt x="43" y="26"/>
                    </a:lnTo>
                    <a:cubicBezTo>
                      <a:pt x="43" y="18"/>
                      <a:pt x="35" y="1"/>
                      <a:pt x="17"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6"/>
              <p:cNvSpPr/>
              <p:nvPr/>
            </p:nvSpPr>
            <p:spPr>
              <a:xfrm>
                <a:off x="3751850" y="2292300"/>
                <a:ext cx="1100" cy="7100"/>
              </a:xfrm>
              <a:custGeom>
                <a:avLst/>
                <a:gdLst/>
                <a:ahLst/>
                <a:cxnLst/>
                <a:rect l="l" t="t" r="r" b="b"/>
                <a:pathLst>
                  <a:path w="44" h="284" extrusionOk="0">
                    <a:moveTo>
                      <a:pt x="18" y="1"/>
                    </a:moveTo>
                    <a:cubicBezTo>
                      <a:pt x="10" y="1"/>
                      <a:pt x="1" y="18"/>
                      <a:pt x="1" y="26"/>
                    </a:cubicBezTo>
                    <a:lnTo>
                      <a:pt x="1" y="258"/>
                    </a:lnTo>
                    <a:cubicBezTo>
                      <a:pt x="1" y="275"/>
                      <a:pt x="10" y="284"/>
                      <a:pt x="18" y="284"/>
                    </a:cubicBezTo>
                    <a:cubicBezTo>
                      <a:pt x="35" y="284"/>
                      <a:pt x="44" y="275"/>
                      <a:pt x="44" y="258"/>
                    </a:cubicBezTo>
                    <a:lnTo>
                      <a:pt x="44" y="26"/>
                    </a:lnTo>
                    <a:cubicBezTo>
                      <a:pt x="44" y="18"/>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6"/>
              <p:cNvSpPr/>
              <p:nvPr/>
            </p:nvSpPr>
            <p:spPr>
              <a:xfrm>
                <a:off x="3733625" y="2292300"/>
                <a:ext cx="1100" cy="7100"/>
              </a:xfrm>
              <a:custGeom>
                <a:avLst/>
                <a:gdLst/>
                <a:ahLst/>
                <a:cxnLst/>
                <a:rect l="l" t="t" r="r" b="b"/>
                <a:pathLst>
                  <a:path w="44" h="284" extrusionOk="0">
                    <a:moveTo>
                      <a:pt x="18" y="1"/>
                    </a:moveTo>
                    <a:cubicBezTo>
                      <a:pt x="9" y="1"/>
                      <a:pt x="1" y="18"/>
                      <a:pt x="1" y="26"/>
                    </a:cubicBezTo>
                    <a:lnTo>
                      <a:pt x="1" y="258"/>
                    </a:lnTo>
                    <a:cubicBezTo>
                      <a:pt x="1" y="275"/>
                      <a:pt x="9" y="284"/>
                      <a:pt x="18" y="284"/>
                    </a:cubicBezTo>
                    <a:cubicBezTo>
                      <a:pt x="35" y="284"/>
                      <a:pt x="44" y="275"/>
                      <a:pt x="44" y="258"/>
                    </a:cubicBezTo>
                    <a:lnTo>
                      <a:pt x="44" y="26"/>
                    </a:lnTo>
                    <a:cubicBezTo>
                      <a:pt x="44" y="18"/>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6"/>
              <p:cNvSpPr/>
              <p:nvPr/>
            </p:nvSpPr>
            <p:spPr>
              <a:xfrm>
                <a:off x="3715400" y="2292300"/>
                <a:ext cx="1100" cy="7100"/>
              </a:xfrm>
              <a:custGeom>
                <a:avLst/>
                <a:gdLst/>
                <a:ahLst/>
                <a:cxnLst/>
                <a:rect l="l" t="t" r="r" b="b"/>
                <a:pathLst>
                  <a:path w="44" h="284" extrusionOk="0">
                    <a:moveTo>
                      <a:pt x="18" y="1"/>
                    </a:moveTo>
                    <a:cubicBezTo>
                      <a:pt x="9" y="1"/>
                      <a:pt x="0" y="18"/>
                      <a:pt x="0" y="26"/>
                    </a:cubicBezTo>
                    <a:lnTo>
                      <a:pt x="0" y="258"/>
                    </a:lnTo>
                    <a:cubicBezTo>
                      <a:pt x="0" y="275"/>
                      <a:pt x="9" y="284"/>
                      <a:pt x="18" y="284"/>
                    </a:cubicBezTo>
                    <a:cubicBezTo>
                      <a:pt x="35" y="284"/>
                      <a:pt x="43" y="275"/>
                      <a:pt x="43" y="258"/>
                    </a:cubicBezTo>
                    <a:lnTo>
                      <a:pt x="43" y="26"/>
                    </a:lnTo>
                    <a:cubicBezTo>
                      <a:pt x="43" y="18"/>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6"/>
              <p:cNvSpPr/>
              <p:nvPr/>
            </p:nvSpPr>
            <p:spPr>
              <a:xfrm>
                <a:off x="3714750" y="2297450"/>
                <a:ext cx="93325" cy="2175"/>
              </a:xfrm>
              <a:custGeom>
                <a:avLst/>
                <a:gdLst/>
                <a:ahLst/>
                <a:cxnLst/>
                <a:rect l="l" t="t" r="r" b="b"/>
                <a:pathLst>
                  <a:path w="3733" h="87" extrusionOk="0">
                    <a:moveTo>
                      <a:pt x="44" y="0"/>
                    </a:moveTo>
                    <a:cubicBezTo>
                      <a:pt x="26" y="0"/>
                      <a:pt x="1" y="26"/>
                      <a:pt x="1" y="43"/>
                    </a:cubicBezTo>
                    <a:cubicBezTo>
                      <a:pt x="1" y="69"/>
                      <a:pt x="26" y="86"/>
                      <a:pt x="44" y="86"/>
                    </a:cubicBezTo>
                    <a:lnTo>
                      <a:pt x="3690" y="86"/>
                    </a:lnTo>
                    <a:cubicBezTo>
                      <a:pt x="3716" y="86"/>
                      <a:pt x="3733" y="69"/>
                      <a:pt x="3733" y="43"/>
                    </a:cubicBezTo>
                    <a:cubicBezTo>
                      <a:pt x="3733" y="26"/>
                      <a:pt x="3716" y="0"/>
                      <a:pt x="3690"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6"/>
              <p:cNvSpPr/>
              <p:nvPr/>
            </p:nvSpPr>
            <p:spPr>
              <a:xfrm>
                <a:off x="3714750" y="2297450"/>
                <a:ext cx="93325" cy="1100"/>
              </a:xfrm>
              <a:custGeom>
                <a:avLst/>
                <a:gdLst/>
                <a:ahLst/>
                <a:cxnLst/>
                <a:rect l="l" t="t" r="r" b="b"/>
                <a:pathLst>
                  <a:path w="3733" h="44" extrusionOk="0">
                    <a:moveTo>
                      <a:pt x="44" y="0"/>
                    </a:moveTo>
                    <a:cubicBezTo>
                      <a:pt x="26" y="0"/>
                      <a:pt x="1" y="26"/>
                      <a:pt x="1" y="43"/>
                    </a:cubicBezTo>
                    <a:lnTo>
                      <a:pt x="3733" y="43"/>
                    </a:lnTo>
                    <a:cubicBezTo>
                      <a:pt x="3733" y="26"/>
                      <a:pt x="3716" y="0"/>
                      <a:pt x="3690"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6"/>
              <p:cNvSpPr/>
              <p:nvPr/>
            </p:nvSpPr>
            <p:spPr>
              <a:xfrm>
                <a:off x="3713675" y="2325325"/>
                <a:ext cx="95475" cy="2175"/>
              </a:xfrm>
              <a:custGeom>
                <a:avLst/>
                <a:gdLst/>
                <a:ahLst/>
                <a:cxnLst/>
                <a:rect l="l" t="t" r="r" b="b"/>
                <a:pathLst>
                  <a:path w="3819" h="87" extrusionOk="0">
                    <a:moveTo>
                      <a:pt x="44" y="1"/>
                    </a:moveTo>
                    <a:cubicBezTo>
                      <a:pt x="26" y="1"/>
                      <a:pt x="1" y="27"/>
                      <a:pt x="1" y="44"/>
                    </a:cubicBezTo>
                    <a:cubicBezTo>
                      <a:pt x="1" y="69"/>
                      <a:pt x="26" y="87"/>
                      <a:pt x="44" y="87"/>
                    </a:cubicBezTo>
                    <a:lnTo>
                      <a:pt x="3776" y="87"/>
                    </a:lnTo>
                    <a:cubicBezTo>
                      <a:pt x="3802" y="87"/>
                      <a:pt x="3819" y="69"/>
                      <a:pt x="3819" y="44"/>
                    </a:cubicBezTo>
                    <a:cubicBezTo>
                      <a:pt x="3819" y="27"/>
                      <a:pt x="3802" y="1"/>
                      <a:pt x="3776"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6"/>
              <p:cNvSpPr/>
              <p:nvPr/>
            </p:nvSpPr>
            <p:spPr>
              <a:xfrm>
                <a:off x="3806550" y="2325975"/>
                <a:ext cx="1100" cy="6900"/>
              </a:xfrm>
              <a:custGeom>
                <a:avLst/>
                <a:gdLst/>
                <a:ahLst/>
                <a:cxnLst/>
                <a:rect l="l" t="t" r="r" b="b"/>
                <a:pathLst>
                  <a:path w="44" h="276" extrusionOk="0">
                    <a:moveTo>
                      <a:pt x="18" y="1"/>
                    </a:moveTo>
                    <a:cubicBezTo>
                      <a:pt x="9" y="1"/>
                      <a:pt x="1" y="9"/>
                      <a:pt x="1" y="18"/>
                    </a:cubicBezTo>
                    <a:lnTo>
                      <a:pt x="1" y="258"/>
                    </a:lnTo>
                    <a:cubicBezTo>
                      <a:pt x="1" y="267"/>
                      <a:pt x="9" y="275"/>
                      <a:pt x="18" y="275"/>
                    </a:cubicBezTo>
                    <a:cubicBezTo>
                      <a:pt x="35" y="275"/>
                      <a:pt x="44" y="267"/>
                      <a:pt x="44" y="258"/>
                    </a:cubicBezTo>
                    <a:lnTo>
                      <a:pt x="44" y="18"/>
                    </a:lnTo>
                    <a:cubicBezTo>
                      <a:pt x="44"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6"/>
              <p:cNvSpPr/>
              <p:nvPr/>
            </p:nvSpPr>
            <p:spPr>
              <a:xfrm>
                <a:off x="3788325" y="2325975"/>
                <a:ext cx="1100" cy="6900"/>
              </a:xfrm>
              <a:custGeom>
                <a:avLst/>
                <a:gdLst/>
                <a:ahLst/>
                <a:cxnLst/>
                <a:rect l="l" t="t" r="r" b="b"/>
                <a:pathLst>
                  <a:path w="44" h="276" extrusionOk="0">
                    <a:moveTo>
                      <a:pt x="18" y="1"/>
                    </a:moveTo>
                    <a:cubicBezTo>
                      <a:pt x="9" y="1"/>
                      <a:pt x="0" y="9"/>
                      <a:pt x="0" y="18"/>
                    </a:cubicBezTo>
                    <a:lnTo>
                      <a:pt x="0" y="258"/>
                    </a:lnTo>
                    <a:cubicBezTo>
                      <a:pt x="0" y="267"/>
                      <a:pt x="9" y="275"/>
                      <a:pt x="18" y="275"/>
                    </a:cubicBezTo>
                    <a:cubicBezTo>
                      <a:pt x="35" y="275"/>
                      <a:pt x="43" y="267"/>
                      <a:pt x="43" y="258"/>
                    </a:cubicBezTo>
                    <a:lnTo>
                      <a:pt x="43" y="18"/>
                    </a:lnTo>
                    <a:cubicBezTo>
                      <a:pt x="43"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6"/>
              <p:cNvSpPr/>
              <p:nvPr/>
            </p:nvSpPr>
            <p:spPr>
              <a:xfrm>
                <a:off x="3770100" y="2325975"/>
                <a:ext cx="1100" cy="6900"/>
              </a:xfrm>
              <a:custGeom>
                <a:avLst/>
                <a:gdLst/>
                <a:ahLst/>
                <a:cxnLst/>
                <a:rect l="l" t="t" r="r" b="b"/>
                <a:pathLst>
                  <a:path w="44" h="276" extrusionOk="0">
                    <a:moveTo>
                      <a:pt x="17" y="1"/>
                    </a:moveTo>
                    <a:cubicBezTo>
                      <a:pt x="9" y="1"/>
                      <a:pt x="0" y="9"/>
                      <a:pt x="0" y="18"/>
                    </a:cubicBezTo>
                    <a:lnTo>
                      <a:pt x="0" y="258"/>
                    </a:lnTo>
                    <a:cubicBezTo>
                      <a:pt x="0" y="267"/>
                      <a:pt x="9" y="275"/>
                      <a:pt x="17" y="275"/>
                    </a:cubicBezTo>
                    <a:cubicBezTo>
                      <a:pt x="35" y="275"/>
                      <a:pt x="43" y="267"/>
                      <a:pt x="43" y="258"/>
                    </a:cubicBezTo>
                    <a:lnTo>
                      <a:pt x="43" y="18"/>
                    </a:lnTo>
                    <a:cubicBezTo>
                      <a:pt x="43" y="9"/>
                      <a:pt x="35" y="1"/>
                      <a:pt x="17"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6"/>
              <p:cNvSpPr/>
              <p:nvPr/>
            </p:nvSpPr>
            <p:spPr>
              <a:xfrm>
                <a:off x="3751850" y="2325975"/>
                <a:ext cx="1100" cy="6900"/>
              </a:xfrm>
              <a:custGeom>
                <a:avLst/>
                <a:gdLst/>
                <a:ahLst/>
                <a:cxnLst/>
                <a:rect l="l" t="t" r="r" b="b"/>
                <a:pathLst>
                  <a:path w="44" h="276" extrusionOk="0">
                    <a:moveTo>
                      <a:pt x="18" y="1"/>
                    </a:moveTo>
                    <a:cubicBezTo>
                      <a:pt x="10" y="1"/>
                      <a:pt x="1" y="9"/>
                      <a:pt x="1" y="18"/>
                    </a:cubicBezTo>
                    <a:lnTo>
                      <a:pt x="1" y="258"/>
                    </a:lnTo>
                    <a:cubicBezTo>
                      <a:pt x="1" y="267"/>
                      <a:pt x="10" y="275"/>
                      <a:pt x="18" y="275"/>
                    </a:cubicBezTo>
                    <a:cubicBezTo>
                      <a:pt x="35" y="275"/>
                      <a:pt x="44" y="267"/>
                      <a:pt x="44" y="258"/>
                    </a:cubicBezTo>
                    <a:lnTo>
                      <a:pt x="44" y="18"/>
                    </a:lnTo>
                    <a:cubicBezTo>
                      <a:pt x="44"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6"/>
              <p:cNvSpPr/>
              <p:nvPr/>
            </p:nvSpPr>
            <p:spPr>
              <a:xfrm>
                <a:off x="3733625" y="2325975"/>
                <a:ext cx="1100" cy="6900"/>
              </a:xfrm>
              <a:custGeom>
                <a:avLst/>
                <a:gdLst/>
                <a:ahLst/>
                <a:cxnLst/>
                <a:rect l="l" t="t" r="r" b="b"/>
                <a:pathLst>
                  <a:path w="44" h="276" extrusionOk="0">
                    <a:moveTo>
                      <a:pt x="18" y="1"/>
                    </a:moveTo>
                    <a:cubicBezTo>
                      <a:pt x="9" y="1"/>
                      <a:pt x="1" y="9"/>
                      <a:pt x="1" y="18"/>
                    </a:cubicBezTo>
                    <a:lnTo>
                      <a:pt x="1" y="258"/>
                    </a:lnTo>
                    <a:cubicBezTo>
                      <a:pt x="1" y="267"/>
                      <a:pt x="9" y="275"/>
                      <a:pt x="18" y="275"/>
                    </a:cubicBezTo>
                    <a:cubicBezTo>
                      <a:pt x="35" y="275"/>
                      <a:pt x="44" y="267"/>
                      <a:pt x="44" y="258"/>
                    </a:cubicBezTo>
                    <a:lnTo>
                      <a:pt x="44" y="18"/>
                    </a:lnTo>
                    <a:cubicBezTo>
                      <a:pt x="44"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6"/>
              <p:cNvSpPr/>
              <p:nvPr/>
            </p:nvSpPr>
            <p:spPr>
              <a:xfrm>
                <a:off x="3715400" y="2325975"/>
                <a:ext cx="1100" cy="6900"/>
              </a:xfrm>
              <a:custGeom>
                <a:avLst/>
                <a:gdLst/>
                <a:ahLst/>
                <a:cxnLst/>
                <a:rect l="l" t="t" r="r" b="b"/>
                <a:pathLst>
                  <a:path w="44" h="276" extrusionOk="0">
                    <a:moveTo>
                      <a:pt x="18" y="1"/>
                    </a:moveTo>
                    <a:cubicBezTo>
                      <a:pt x="9" y="1"/>
                      <a:pt x="0" y="9"/>
                      <a:pt x="0" y="18"/>
                    </a:cubicBezTo>
                    <a:lnTo>
                      <a:pt x="0" y="258"/>
                    </a:lnTo>
                    <a:cubicBezTo>
                      <a:pt x="0" y="267"/>
                      <a:pt x="9" y="275"/>
                      <a:pt x="18" y="275"/>
                    </a:cubicBezTo>
                    <a:cubicBezTo>
                      <a:pt x="35" y="275"/>
                      <a:pt x="43" y="267"/>
                      <a:pt x="43" y="258"/>
                    </a:cubicBezTo>
                    <a:lnTo>
                      <a:pt x="43" y="18"/>
                    </a:lnTo>
                    <a:cubicBezTo>
                      <a:pt x="43"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6"/>
              <p:cNvSpPr/>
              <p:nvPr/>
            </p:nvSpPr>
            <p:spPr>
              <a:xfrm>
                <a:off x="3714750" y="2331350"/>
                <a:ext cx="93325" cy="2150"/>
              </a:xfrm>
              <a:custGeom>
                <a:avLst/>
                <a:gdLst/>
                <a:ahLst/>
                <a:cxnLst/>
                <a:rect l="l" t="t" r="r" b="b"/>
                <a:pathLst>
                  <a:path w="3733" h="86" extrusionOk="0">
                    <a:moveTo>
                      <a:pt x="44" y="0"/>
                    </a:moveTo>
                    <a:cubicBezTo>
                      <a:pt x="26" y="0"/>
                      <a:pt x="1" y="17"/>
                      <a:pt x="1" y="43"/>
                    </a:cubicBezTo>
                    <a:cubicBezTo>
                      <a:pt x="1" y="60"/>
                      <a:pt x="26" y="86"/>
                      <a:pt x="44" y="86"/>
                    </a:cubicBezTo>
                    <a:lnTo>
                      <a:pt x="3690" y="86"/>
                    </a:lnTo>
                    <a:cubicBezTo>
                      <a:pt x="3716" y="86"/>
                      <a:pt x="3733" y="60"/>
                      <a:pt x="3733" y="43"/>
                    </a:cubicBezTo>
                    <a:cubicBezTo>
                      <a:pt x="3733" y="17"/>
                      <a:pt x="3716" y="0"/>
                      <a:pt x="3690"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6"/>
              <p:cNvSpPr/>
              <p:nvPr/>
            </p:nvSpPr>
            <p:spPr>
              <a:xfrm>
                <a:off x="3714750" y="2331350"/>
                <a:ext cx="93325" cy="1075"/>
              </a:xfrm>
              <a:custGeom>
                <a:avLst/>
                <a:gdLst/>
                <a:ahLst/>
                <a:cxnLst/>
                <a:rect l="l" t="t" r="r" b="b"/>
                <a:pathLst>
                  <a:path w="3733" h="43" extrusionOk="0">
                    <a:moveTo>
                      <a:pt x="44" y="0"/>
                    </a:moveTo>
                    <a:cubicBezTo>
                      <a:pt x="26" y="0"/>
                      <a:pt x="1" y="17"/>
                      <a:pt x="1" y="43"/>
                    </a:cubicBezTo>
                    <a:lnTo>
                      <a:pt x="3733" y="43"/>
                    </a:lnTo>
                    <a:cubicBezTo>
                      <a:pt x="3733" y="17"/>
                      <a:pt x="3716" y="0"/>
                      <a:pt x="3690"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6"/>
              <p:cNvSpPr/>
              <p:nvPr/>
            </p:nvSpPr>
            <p:spPr>
              <a:xfrm>
                <a:off x="3713675" y="2359225"/>
                <a:ext cx="95475" cy="2175"/>
              </a:xfrm>
              <a:custGeom>
                <a:avLst/>
                <a:gdLst/>
                <a:ahLst/>
                <a:cxnLst/>
                <a:rect l="l" t="t" r="r" b="b"/>
                <a:pathLst>
                  <a:path w="3819" h="87" extrusionOk="0">
                    <a:moveTo>
                      <a:pt x="44" y="0"/>
                    </a:moveTo>
                    <a:cubicBezTo>
                      <a:pt x="26" y="0"/>
                      <a:pt x="1" y="18"/>
                      <a:pt x="1" y="43"/>
                    </a:cubicBezTo>
                    <a:cubicBezTo>
                      <a:pt x="1" y="60"/>
                      <a:pt x="26" y="86"/>
                      <a:pt x="44" y="86"/>
                    </a:cubicBezTo>
                    <a:lnTo>
                      <a:pt x="3776" y="86"/>
                    </a:lnTo>
                    <a:cubicBezTo>
                      <a:pt x="3802" y="86"/>
                      <a:pt x="3819" y="60"/>
                      <a:pt x="3819" y="43"/>
                    </a:cubicBezTo>
                    <a:cubicBezTo>
                      <a:pt x="3819" y="18"/>
                      <a:pt x="3802" y="0"/>
                      <a:pt x="3776"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6"/>
              <p:cNvSpPr/>
              <p:nvPr/>
            </p:nvSpPr>
            <p:spPr>
              <a:xfrm>
                <a:off x="3806550" y="2359425"/>
                <a:ext cx="1100" cy="7125"/>
              </a:xfrm>
              <a:custGeom>
                <a:avLst/>
                <a:gdLst/>
                <a:ahLst/>
                <a:cxnLst/>
                <a:rect l="l" t="t" r="r" b="b"/>
                <a:pathLst>
                  <a:path w="44" h="285" extrusionOk="0">
                    <a:moveTo>
                      <a:pt x="18" y="1"/>
                    </a:moveTo>
                    <a:cubicBezTo>
                      <a:pt x="9" y="1"/>
                      <a:pt x="1" y="10"/>
                      <a:pt x="1" y="18"/>
                    </a:cubicBezTo>
                    <a:lnTo>
                      <a:pt x="1" y="258"/>
                    </a:lnTo>
                    <a:cubicBezTo>
                      <a:pt x="1" y="267"/>
                      <a:pt x="9" y="284"/>
                      <a:pt x="18" y="284"/>
                    </a:cubicBezTo>
                    <a:cubicBezTo>
                      <a:pt x="35" y="284"/>
                      <a:pt x="44" y="267"/>
                      <a:pt x="44" y="258"/>
                    </a:cubicBezTo>
                    <a:lnTo>
                      <a:pt x="44" y="18"/>
                    </a:lnTo>
                    <a:cubicBezTo>
                      <a:pt x="44" y="10"/>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6"/>
              <p:cNvSpPr/>
              <p:nvPr/>
            </p:nvSpPr>
            <p:spPr>
              <a:xfrm>
                <a:off x="3788325" y="2359425"/>
                <a:ext cx="1100" cy="7125"/>
              </a:xfrm>
              <a:custGeom>
                <a:avLst/>
                <a:gdLst/>
                <a:ahLst/>
                <a:cxnLst/>
                <a:rect l="l" t="t" r="r" b="b"/>
                <a:pathLst>
                  <a:path w="44" h="285" extrusionOk="0">
                    <a:moveTo>
                      <a:pt x="18" y="1"/>
                    </a:moveTo>
                    <a:cubicBezTo>
                      <a:pt x="9" y="1"/>
                      <a:pt x="0" y="10"/>
                      <a:pt x="0" y="18"/>
                    </a:cubicBezTo>
                    <a:lnTo>
                      <a:pt x="0" y="258"/>
                    </a:lnTo>
                    <a:cubicBezTo>
                      <a:pt x="0" y="267"/>
                      <a:pt x="9" y="284"/>
                      <a:pt x="18" y="284"/>
                    </a:cubicBezTo>
                    <a:cubicBezTo>
                      <a:pt x="35" y="284"/>
                      <a:pt x="43" y="267"/>
                      <a:pt x="43" y="258"/>
                    </a:cubicBezTo>
                    <a:lnTo>
                      <a:pt x="43" y="18"/>
                    </a:lnTo>
                    <a:cubicBezTo>
                      <a:pt x="43" y="10"/>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6"/>
              <p:cNvSpPr/>
              <p:nvPr/>
            </p:nvSpPr>
            <p:spPr>
              <a:xfrm>
                <a:off x="3770100" y="2359425"/>
                <a:ext cx="1100" cy="7125"/>
              </a:xfrm>
              <a:custGeom>
                <a:avLst/>
                <a:gdLst/>
                <a:ahLst/>
                <a:cxnLst/>
                <a:rect l="l" t="t" r="r" b="b"/>
                <a:pathLst>
                  <a:path w="44" h="285" extrusionOk="0">
                    <a:moveTo>
                      <a:pt x="17" y="1"/>
                    </a:moveTo>
                    <a:cubicBezTo>
                      <a:pt x="9" y="1"/>
                      <a:pt x="0" y="10"/>
                      <a:pt x="0" y="18"/>
                    </a:cubicBezTo>
                    <a:lnTo>
                      <a:pt x="0" y="258"/>
                    </a:lnTo>
                    <a:cubicBezTo>
                      <a:pt x="0" y="267"/>
                      <a:pt x="9" y="284"/>
                      <a:pt x="17" y="284"/>
                    </a:cubicBezTo>
                    <a:cubicBezTo>
                      <a:pt x="35" y="284"/>
                      <a:pt x="43" y="267"/>
                      <a:pt x="43" y="258"/>
                    </a:cubicBezTo>
                    <a:lnTo>
                      <a:pt x="43" y="18"/>
                    </a:lnTo>
                    <a:cubicBezTo>
                      <a:pt x="43" y="10"/>
                      <a:pt x="35" y="1"/>
                      <a:pt x="17"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6"/>
              <p:cNvSpPr/>
              <p:nvPr/>
            </p:nvSpPr>
            <p:spPr>
              <a:xfrm>
                <a:off x="3751850" y="2359425"/>
                <a:ext cx="1100" cy="7125"/>
              </a:xfrm>
              <a:custGeom>
                <a:avLst/>
                <a:gdLst/>
                <a:ahLst/>
                <a:cxnLst/>
                <a:rect l="l" t="t" r="r" b="b"/>
                <a:pathLst>
                  <a:path w="44" h="285" extrusionOk="0">
                    <a:moveTo>
                      <a:pt x="18" y="1"/>
                    </a:moveTo>
                    <a:cubicBezTo>
                      <a:pt x="10" y="1"/>
                      <a:pt x="1" y="10"/>
                      <a:pt x="1" y="18"/>
                    </a:cubicBezTo>
                    <a:lnTo>
                      <a:pt x="1" y="258"/>
                    </a:lnTo>
                    <a:cubicBezTo>
                      <a:pt x="1" y="267"/>
                      <a:pt x="10" y="284"/>
                      <a:pt x="18" y="284"/>
                    </a:cubicBezTo>
                    <a:cubicBezTo>
                      <a:pt x="35" y="284"/>
                      <a:pt x="44" y="267"/>
                      <a:pt x="44" y="258"/>
                    </a:cubicBezTo>
                    <a:lnTo>
                      <a:pt x="44" y="18"/>
                    </a:lnTo>
                    <a:cubicBezTo>
                      <a:pt x="44" y="10"/>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6"/>
              <p:cNvSpPr/>
              <p:nvPr/>
            </p:nvSpPr>
            <p:spPr>
              <a:xfrm>
                <a:off x="3733625" y="2359425"/>
                <a:ext cx="1100" cy="7125"/>
              </a:xfrm>
              <a:custGeom>
                <a:avLst/>
                <a:gdLst/>
                <a:ahLst/>
                <a:cxnLst/>
                <a:rect l="l" t="t" r="r" b="b"/>
                <a:pathLst>
                  <a:path w="44" h="285" extrusionOk="0">
                    <a:moveTo>
                      <a:pt x="18" y="1"/>
                    </a:moveTo>
                    <a:cubicBezTo>
                      <a:pt x="9" y="1"/>
                      <a:pt x="1" y="10"/>
                      <a:pt x="1" y="18"/>
                    </a:cubicBezTo>
                    <a:lnTo>
                      <a:pt x="1" y="258"/>
                    </a:lnTo>
                    <a:cubicBezTo>
                      <a:pt x="1" y="267"/>
                      <a:pt x="9" y="284"/>
                      <a:pt x="18" y="284"/>
                    </a:cubicBezTo>
                    <a:cubicBezTo>
                      <a:pt x="35" y="284"/>
                      <a:pt x="44" y="267"/>
                      <a:pt x="44" y="258"/>
                    </a:cubicBezTo>
                    <a:lnTo>
                      <a:pt x="44" y="18"/>
                    </a:lnTo>
                    <a:cubicBezTo>
                      <a:pt x="44" y="10"/>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6"/>
              <p:cNvSpPr/>
              <p:nvPr/>
            </p:nvSpPr>
            <p:spPr>
              <a:xfrm>
                <a:off x="3715400" y="2359425"/>
                <a:ext cx="1100" cy="7125"/>
              </a:xfrm>
              <a:custGeom>
                <a:avLst/>
                <a:gdLst/>
                <a:ahLst/>
                <a:cxnLst/>
                <a:rect l="l" t="t" r="r" b="b"/>
                <a:pathLst>
                  <a:path w="44" h="285" extrusionOk="0">
                    <a:moveTo>
                      <a:pt x="18" y="1"/>
                    </a:moveTo>
                    <a:cubicBezTo>
                      <a:pt x="9" y="1"/>
                      <a:pt x="0" y="10"/>
                      <a:pt x="0" y="18"/>
                    </a:cubicBezTo>
                    <a:lnTo>
                      <a:pt x="0" y="258"/>
                    </a:lnTo>
                    <a:cubicBezTo>
                      <a:pt x="0" y="267"/>
                      <a:pt x="9" y="284"/>
                      <a:pt x="18" y="284"/>
                    </a:cubicBezTo>
                    <a:cubicBezTo>
                      <a:pt x="35" y="284"/>
                      <a:pt x="43" y="267"/>
                      <a:pt x="43" y="258"/>
                    </a:cubicBezTo>
                    <a:lnTo>
                      <a:pt x="43" y="18"/>
                    </a:lnTo>
                    <a:cubicBezTo>
                      <a:pt x="43" y="10"/>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6"/>
              <p:cNvSpPr/>
              <p:nvPr/>
            </p:nvSpPr>
            <p:spPr>
              <a:xfrm>
                <a:off x="3714750" y="2364800"/>
                <a:ext cx="93325" cy="2175"/>
              </a:xfrm>
              <a:custGeom>
                <a:avLst/>
                <a:gdLst/>
                <a:ahLst/>
                <a:cxnLst/>
                <a:rect l="l" t="t" r="r" b="b"/>
                <a:pathLst>
                  <a:path w="3733" h="87" extrusionOk="0">
                    <a:moveTo>
                      <a:pt x="44" y="0"/>
                    </a:moveTo>
                    <a:cubicBezTo>
                      <a:pt x="26" y="0"/>
                      <a:pt x="1" y="26"/>
                      <a:pt x="1" y="43"/>
                    </a:cubicBezTo>
                    <a:cubicBezTo>
                      <a:pt x="1" y="69"/>
                      <a:pt x="26" y="86"/>
                      <a:pt x="44" y="86"/>
                    </a:cubicBezTo>
                    <a:lnTo>
                      <a:pt x="3690" y="86"/>
                    </a:lnTo>
                    <a:cubicBezTo>
                      <a:pt x="3716" y="86"/>
                      <a:pt x="3733" y="69"/>
                      <a:pt x="3733" y="43"/>
                    </a:cubicBezTo>
                    <a:cubicBezTo>
                      <a:pt x="3733" y="26"/>
                      <a:pt x="3716" y="0"/>
                      <a:pt x="369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6"/>
              <p:cNvSpPr/>
              <p:nvPr/>
            </p:nvSpPr>
            <p:spPr>
              <a:xfrm>
                <a:off x="3714750" y="2364800"/>
                <a:ext cx="93325" cy="1100"/>
              </a:xfrm>
              <a:custGeom>
                <a:avLst/>
                <a:gdLst/>
                <a:ahLst/>
                <a:cxnLst/>
                <a:rect l="l" t="t" r="r" b="b"/>
                <a:pathLst>
                  <a:path w="3733" h="44" extrusionOk="0">
                    <a:moveTo>
                      <a:pt x="44" y="0"/>
                    </a:moveTo>
                    <a:cubicBezTo>
                      <a:pt x="26" y="0"/>
                      <a:pt x="1" y="26"/>
                      <a:pt x="1" y="43"/>
                    </a:cubicBezTo>
                    <a:lnTo>
                      <a:pt x="3733" y="43"/>
                    </a:lnTo>
                    <a:cubicBezTo>
                      <a:pt x="3733" y="26"/>
                      <a:pt x="3716" y="0"/>
                      <a:pt x="369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6"/>
              <p:cNvSpPr/>
              <p:nvPr/>
            </p:nvSpPr>
            <p:spPr>
              <a:xfrm>
                <a:off x="3713675" y="2392675"/>
                <a:ext cx="95475" cy="2175"/>
              </a:xfrm>
              <a:custGeom>
                <a:avLst/>
                <a:gdLst/>
                <a:ahLst/>
                <a:cxnLst/>
                <a:rect l="l" t="t" r="r" b="b"/>
                <a:pathLst>
                  <a:path w="3819" h="87" extrusionOk="0">
                    <a:moveTo>
                      <a:pt x="44" y="1"/>
                    </a:moveTo>
                    <a:cubicBezTo>
                      <a:pt x="26" y="1"/>
                      <a:pt x="1" y="27"/>
                      <a:pt x="1" y="44"/>
                    </a:cubicBezTo>
                    <a:cubicBezTo>
                      <a:pt x="1" y="69"/>
                      <a:pt x="26" y="87"/>
                      <a:pt x="44" y="87"/>
                    </a:cubicBezTo>
                    <a:lnTo>
                      <a:pt x="3776" y="87"/>
                    </a:lnTo>
                    <a:cubicBezTo>
                      <a:pt x="3802" y="87"/>
                      <a:pt x="3819" y="69"/>
                      <a:pt x="3819" y="44"/>
                    </a:cubicBezTo>
                    <a:cubicBezTo>
                      <a:pt x="3819" y="27"/>
                      <a:pt x="3802" y="1"/>
                      <a:pt x="3776"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6"/>
              <p:cNvSpPr/>
              <p:nvPr/>
            </p:nvSpPr>
            <p:spPr>
              <a:xfrm>
                <a:off x="3806550" y="2393325"/>
                <a:ext cx="1100" cy="6900"/>
              </a:xfrm>
              <a:custGeom>
                <a:avLst/>
                <a:gdLst/>
                <a:ahLst/>
                <a:cxnLst/>
                <a:rect l="l" t="t" r="r" b="b"/>
                <a:pathLst>
                  <a:path w="44" h="276" extrusionOk="0">
                    <a:moveTo>
                      <a:pt x="18" y="1"/>
                    </a:moveTo>
                    <a:cubicBezTo>
                      <a:pt x="9" y="1"/>
                      <a:pt x="1" y="9"/>
                      <a:pt x="1" y="18"/>
                    </a:cubicBezTo>
                    <a:lnTo>
                      <a:pt x="1" y="258"/>
                    </a:lnTo>
                    <a:cubicBezTo>
                      <a:pt x="1" y="267"/>
                      <a:pt x="9" y="275"/>
                      <a:pt x="18" y="275"/>
                    </a:cubicBezTo>
                    <a:cubicBezTo>
                      <a:pt x="35" y="275"/>
                      <a:pt x="44" y="267"/>
                      <a:pt x="44" y="258"/>
                    </a:cubicBezTo>
                    <a:lnTo>
                      <a:pt x="44" y="18"/>
                    </a:lnTo>
                    <a:cubicBezTo>
                      <a:pt x="44"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6"/>
              <p:cNvSpPr/>
              <p:nvPr/>
            </p:nvSpPr>
            <p:spPr>
              <a:xfrm>
                <a:off x="3788325" y="2393325"/>
                <a:ext cx="1100" cy="6900"/>
              </a:xfrm>
              <a:custGeom>
                <a:avLst/>
                <a:gdLst/>
                <a:ahLst/>
                <a:cxnLst/>
                <a:rect l="l" t="t" r="r" b="b"/>
                <a:pathLst>
                  <a:path w="44" h="276" extrusionOk="0">
                    <a:moveTo>
                      <a:pt x="18" y="1"/>
                    </a:moveTo>
                    <a:cubicBezTo>
                      <a:pt x="9" y="1"/>
                      <a:pt x="0" y="9"/>
                      <a:pt x="0" y="18"/>
                    </a:cubicBezTo>
                    <a:lnTo>
                      <a:pt x="0" y="258"/>
                    </a:lnTo>
                    <a:cubicBezTo>
                      <a:pt x="0" y="267"/>
                      <a:pt x="9" y="275"/>
                      <a:pt x="18" y="275"/>
                    </a:cubicBezTo>
                    <a:cubicBezTo>
                      <a:pt x="35" y="275"/>
                      <a:pt x="43" y="267"/>
                      <a:pt x="43" y="258"/>
                    </a:cubicBezTo>
                    <a:lnTo>
                      <a:pt x="43" y="18"/>
                    </a:lnTo>
                    <a:cubicBezTo>
                      <a:pt x="43"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6"/>
              <p:cNvSpPr/>
              <p:nvPr/>
            </p:nvSpPr>
            <p:spPr>
              <a:xfrm>
                <a:off x="3770100" y="2393325"/>
                <a:ext cx="1100" cy="6900"/>
              </a:xfrm>
              <a:custGeom>
                <a:avLst/>
                <a:gdLst/>
                <a:ahLst/>
                <a:cxnLst/>
                <a:rect l="l" t="t" r="r" b="b"/>
                <a:pathLst>
                  <a:path w="44" h="276" extrusionOk="0">
                    <a:moveTo>
                      <a:pt x="17" y="1"/>
                    </a:moveTo>
                    <a:cubicBezTo>
                      <a:pt x="9" y="1"/>
                      <a:pt x="0" y="9"/>
                      <a:pt x="0" y="18"/>
                    </a:cubicBezTo>
                    <a:lnTo>
                      <a:pt x="0" y="258"/>
                    </a:lnTo>
                    <a:cubicBezTo>
                      <a:pt x="0" y="267"/>
                      <a:pt x="9" y="275"/>
                      <a:pt x="17" y="275"/>
                    </a:cubicBezTo>
                    <a:cubicBezTo>
                      <a:pt x="35" y="275"/>
                      <a:pt x="43" y="267"/>
                      <a:pt x="43" y="258"/>
                    </a:cubicBezTo>
                    <a:lnTo>
                      <a:pt x="43" y="18"/>
                    </a:lnTo>
                    <a:cubicBezTo>
                      <a:pt x="43" y="9"/>
                      <a:pt x="35" y="1"/>
                      <a:pt x="17"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6"/>
              <p:cNvSpPr/>
              <p:nvPr/>
            </p:nvSpPr>
            <p:spPr>
              <a:xfrm>
                <a:off x="3751850" y="2393325"/>
                <a:ext cx="1100" cy="6900"/>
              </a:xfrm>
              <a:custGeom>
                <a:avLst/>
                <a:gdLst/>
                <a:ahLst/>
                <a:cxnLst/>
                <a:rect l="l" t="t" r="r" b="b"/>
                <a:pathLst>
                  <a:path w="44" h="276" extrusionOk="0">
                    <a:moveTo>
                      <a:pt x="18" y="1"/>
                    </a:moveTo>
                    <a:cubicBezTo>
                      <a:pt x="10" y="1"/>
                      <a:pt x="1" y="9"/>
                      <a:pt x="1" y="18"/>
                    </a:cubicBezTo>
                    <a:lnTo>
                      <a:pt x="1" y="258"/>
                    </a:lnTo>
                    <a:cubicBezTo>
                      <a:pt x="1" y="267"/>
                      <a:pt x="10" y="275"/>
                      <a:pt x="18" y="275"/>
                    </a:cubicBezTo>
                    <a:cubicBezTo>
                      <a:pt x="35" y="275"/>
                      <a:pt x="44" y="267"/>
                      <a:pt x="44" y="258"/>
                    </a:cubicBezTo>
                    <a:lnTo>
                      <a:pt x="44" y="18"/>
                    </a:lnTo>
                    <a:cubicBezTo>
                      <a:pt x="44"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6"/>
              <p:cNvSpPr/>
              <p:nvPr/>
            </p:nvSpPr>
            <p:spPr>
              <a:xfrm>
                <a:off x="3733625" y="2393325"/>
                <a:ext cx="1100" cy="6900"/>
              </a:xfrm>
              <a:custGeom>
                <a:avLst/>
                <a:gdLst/>
                <a:ahLst/>
                <a:cxnLst/>
                <a:rect l="l" t="t" r="r" b="b"/>
                <a:pathLst>
                  <a:path w="44" h="276" extrusionOk="0">
                    <a:moveTo>
                      <a:pt x="18" y="1"/>
                    </a:moveTo>
                    <a:cubicBezTo>
                      <a:pt x="9" y="1"/>
                      <a:pt x="1" y="9"/>
                      <a:pt x="1" y="18"/>
                    </a:cubicBezTo>
                    <a:lnTo>
                      <a:pt x="1" y="258"/>
                    </a:lnTo>
                    <a:cubicBezTo>
                      <a:pt x="1" y="267"/>
                      <a:pt x="9" y="275"/>
                      <a:pt x="18" y="275"/>
                    </a:cubicBezTo>
                    <a:cubicBezTo>
                      <a:pt x="35" y="275"/>
                      <a:pt x="44" y="267"/>
                      <a:pt x="44" y="258"/>
                    </a:cubicBezTo>
                    <a:lnTo>
                      <a:pt x="44" y="18"/>
                    </a:lnTo>
                    <a:cubicBezTo>
                      <a:pt x="44"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6"/>
              <p:cNvSpPr/>
              <p:nvPr/>
            </p:nvSpPr>
            <p:spPr>
              <a:xfrm>
                <a:off x="3715400" y="2393325"/>
                <a:ext cx="1100" cy="6900"/>
              </a:xfrm>
              <a:custGeom>
                <a:avLst/>
                <a:gdLst/>
                <a:ahLst/>
                <a:cxnLst/>
                <a:rect l="l" t="t" r="r" b="b"/>
                <a:pathLst>
                  <a:path w="44" h="276" extrusionOk="0">
                    <a:moveTo>
                      <a:pt x="18" y="1"/>
                    </a:moveTo>
                    <a:cubicBezTo>
                      <a:pt x="9" y="1"/>
                      <a:pt x="0" y="9"/>
                      <a:pt x="0" y="18"/>
                    </a:cubicBezTo>
                    <a:lnTo>
                      <a:pt x="0" y="258"/>
                    </a:lnTo>
                    <a:cubicBezTo>
                      <a:pt x="0" y="267"/>
                      <a:pt x="9" y="275"/>
                      <a:pt x="18" y="275"/>
                    </a:cubicBezTo>
                    <a:cubicBezTo>
                      <a:pt x="35" y="275"/>
                      <a:pt x="43" y="267"/>
                      <a:pt x="43" y="258"/>
                    </a:cubicBezTo>
                    <a:lnTo>
                      <a:pt x="43" y="18"/>
                    </a:lnTo>
                    <a:cubicBezTo>
                      <a:pt x="43" y="9"/>
                      <a:pt x="35"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6"/>
              <p:cNvSpPr/>
              <p:nvPr/>
            </p:nvSpPr>
            <p:spPr>
              <a:xfrm>
                <a:off x="3714750" y="2398250"/>
                <a:ext cx="93325" cy="2175"/>
              </a:xfrm>
              <a:custGeom>
                <a:avLst/>
                <a:gdLst/>
                <a:ahLst/>
                <a:cxnLst/>
                <a:rect l="l" t="t" r="r" b="b"/>
                <a:pathLst>
                  <a:path w="3733" h="87" extrusionOk="0">
                    <a:moveTo>
                      <a:pt x="44" y="1"/>
                    </a:moveTo>
                    <a:cubicBezTo>
                      <a:pt x="26" y="1"/>
                      <a:pt x="1" y="27"/>
                      <a:pt x="1" y="44"/>
                    </a:cubicBezTo>
                    <a:cubicBezTo>
                      <a:pt x="1" y="70"/>
                      <a:pt x="26" y="87"/>
                      <a:pt x="44" y="87"/>
                    </a:cubicBezTo>
                    <a:lnTo>
                      <a:pt x="3690" y="87"/>
                    </a:lnTo>
                    <a:cubicBezTo>
                      <a:pt x="3716" y="87"/>
                      <a:pt x="3733" y="70"/>
                      <a:pt x="3733" y="44"/>
                    </a:cubicBezTo>
                    <a:cubicBezTo>
                      <a:pt x="3733" y="27"/>
                      <a:pt x="3716" y="18"/>
                      <a:pt x="369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6"/>
              <p:cNvSpPr/>
              <p:nvPr/>
            </p:nvSpPr>
            <p:spPr>
              <a:xfrm>
                <a:off x="3714750" y="2398250"/>
                <a:ext cx="93325" cy="1100"/>
              </a:xfrm>
              <a:custGeom>
                <a:avLst/>
                <a:gdLst/>
                <a:ahLst/>
                <a:cxnLst/>
                <a:rect l="l" t="t" r="r" b="b"/>
                <a:pathLst>
                  <a:path w="3733" h="44" extrusionOk="0">
                    <a:moveTo>
                      <a:pt x="44" y="1"/>
                    </a:moveTo>
                    <a:cubicBezTo>
                      <a:pt x="26" y="1"/>
                      <a:pt x="1" y="27"/>
                      <a:pt x="1" y="44"/>
                    </a:cubicBezTo>
                    <a:lnTo>
                      <a:pt x="3733" y="44"/>
                    </a:lnTo>
                    <a:cubicBezTo>
                      <a:pt x="3733" y="27"/>
                      <a:pt x="3716" y="18"/>
                      <a:pt x="369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6"/>
              <p:cNvSpPr/>
              <p:nvPr/>
            </p:nvSpPr>
            <p:spPr>
              <a:xfrm>
                <a:off x="3768150" y="2359225"/>
                <a:ext cx="72100" cy="62650"/>
              </a:xfrm>
              <a:custGeom>
                <a:avLst/>
                <a:gdLst/>
                <a:ahLst/>
                <a:cxnLst/>
                <a:rect l="l" t="t" r="r" b="b"/>
                <a:pathLst>
                  <a:path w="2884" h="2506" extrusionOk="0">
                    <a:moveTo>
                      <a:pt x="1" y="0"/>
                    </a:moveTo>
                    <a:lnTo>
                      <a:pt x="1" y="2506"/>
                    </a:lnTo>
                    <a:lnTo>
                      <a:pt x="2884" y="2506"/>
                    </a:lnTo>
                    <a:lnTo>
                      <a:pt x="2884"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6"/>
              <p:cNvSpPr/>
              <p:nvPr/>
            </p:nvSpPr>
            <p:spPr>
              <a:xfrm>
                <a:off x="3768150" y="2375300"/>
                <a:ext cx="72100" cy="6675"/>
              </a:xfrm>
              <a:custGeom>
                <a:avLst/>
                <a:gdLst/>
                <a:ahLst/>
                <a:cxnLst/>
                <a:rect l="l" t="t" r="r" b="b"/>
                <a:pathLst>
                  <a:path w="2884" h="267" extrusionOk="0">
                    <a:moveTo>
                      <a:pt x="1" y="1"/>
                    </a:moveTo>
                    <a:lnTo>
                      <a:pt x="1" y="267"/>
                    </a:lnTo>
                    <a:lnTo>
                      <a:pt x="2884" y="267"/>
                    </a:lnTo>
                    <a:lnTo>
                      <a:pt x="28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6"/>
              <p:cNvSpPr/>
              <p:nvPr/>
            </p:nvSpPr>
            <p:spPr>
              <a:xfrm>
                <a:off x="3617800" y="2159100"/>
                <a:ext cx="29425" cy="262775"/>
              </a:xfrm>
              <a:custGeom>
                <a:avLst/>
                <a:gdLst/>
                <a:ahLst/>
                <a:cxnLst/>
                <a:rect l="l" t="t" r="r" b="b"/>
                <a:pathLst>
                  <a:path w="1177" h="10511" extrusionOk="0">
                    <a:moveTo>
                      <a:pt x="189" y="1"/>
                    </a:moveTo>
                    <a:lnTo>
                      <a:pt x="181" y="704"/>
                    </a:lnTo>
                    <a:lnTo>
                      <a:pt x="172" y="1313"/>
                    </a:lnTo>
                    <a:lnTo>
                      <a:pt x="172" y="1365"/>
                    </a:lnTo>
                    <a:lnTo>
                      <a:pt x="147" y="2223"/>
                    </a:lnTo>
                    <a:lnTo>
                      <a:pt x="138" y="2901"/>
                    </a:lnTo>
                    <a:lnTo>
                      <a:pt x="129" y="3595"/>
                    </a:lnTo>
                    <a:lnTo>
                      <a:pt x="121" y="3758"/>
                    </a:lnTo>
                    <a:lnTo>
                      <a:pt x="104" y="4419"/>
                    </a:lnTo>
                    <a:lnTo>
                      <a:pt x="104" y="4891"/>
                    </a:lnTo>
                    <a:lnTo>
                      <a:pt x="95" y="5277"/>
                    </a:lnTo>
                    <a:lnTo>
                      <a:pt x="86" y="5946"/>
                    </a:lnTo>
                    <a:lnTo>
                      <a:pt x="61" y="6804"/>
                    </a:lnTo>
                    <a:lnTo>
                      <a:pt x="61" y="7182"/>
                    </a:lnTo>
                    <a:lnTo>
                      <a:pt x="52" y="7465"/>
                    </a:lnTo>
                    <a:lnTo>
                      <a:pt x="44" y="8151"/>
                    </a:lnTo>
                    <a:lnTo>
                      <a:pt x="44" y="8297"/>
                    </a:lnTo>
                    <a:lnTo>
                      <a:pt x="44" y="8323"/>
                    </a:lnTo>
                    <a:lnTo>
                      <a:pt x="18" y="8992"/>
                    </a:lnTo>
                    <a:lnTo>
                      <a:pt x="9" y="9850"/>
                    </a:lnTo>
                    <a:lnTo>
                      <a:pt x="1" y="10511"/>
                    </a:lnTo>
                    <a:lnTo>
                      <a:pt x="1176" y="10511"/>
                    </a:lnTo>
                    <a:lnTo>
                      <a:pt x="1167" y="9850"/>
                    </a:lnTo>
                    <a:lnTo>
                      <a:pt x="1150" y="8992"/>
                    </a:lnTo>
                    <a:lnTo>
                      <a:pt x="1133" y="8323"/>
                    </a:lnTo>
                    <a:lnTo>
                      <a:pt x="1133" y="8297"/>
                    </a:lnTo>
                    <a:lnTo>
                      <a:pt x="1133" y="8151"/>
                    </a:lnTo>
                    <a:lnTo>
                      <a:pt x="1125" y="7465"/>
                    </a:lnTo>
                    <a:lnTo>
                      <a:pt x="1116" y="7182"/>
                    </a:lnTo>
                    <a:lnTo>
                      <a:pt x="1107" y="6804"/>
                    </a:lnTo>
                    <a:lnTo>
                      <a:pt x="1090" y="5946"/>
                    </a:lnTo>
                    <a:lnTo>
                      <a:pt x="1082" y="5277"/>
                    </a:lnTo>
                    <a:lnTo>
                      <a:pt x="1073" y="4891"/>
                    </a:lnTo>
                    <a:lnTo>
                      <a:pt x="1065" y="4419"/>
                    </a:lnTo>
                    <a:lnTo>
                      <a:pt x="1047" y="3758"/>
                    </a:lnTo>
                    <a:lnTo>
                      <a:pt x="1047" y="3595"/>
                    </a:lnTo>
                    <a:lnTo>
                      <a:pt x="1039" y="2901"/>
                    </a:lnTo>
                    <a:lnTo>
                      <a:pt x="1022" y="2223"/>
                    </a:lnTo>
                    <a:lnTo>
                      <a:pt x="1004" y="1365"/>
                    </a:lnTo>
                    <a:lnTo>
                      <a:pt x="1004" y="1313"/>
                    </a:lnTo>
                    <a:lnTo>
                      <a:pt x="996" y="704"/>
                    </a:lnTo>
                    <a:lnTo>
                      <a:pt x="98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6"/>
              <p:cNvSpPr/>
              <p:nvPr/>
            </p:nvSpPr>
            <p:spPr>
              <a:xfrm>
                <a:off x="3622100" y="2176700"/>
                <a:ext cx="20825" cy="16525"/>
              </a:xfrm>
              <a:custGeom>
                <a:avLst/>
                <a:gdLst/>
                <a:ahLst/>
                <a:cxnLst/>
                <a:rect l="l" t="t" r="r" b="b"/>
                <a:pathLst>
                  <a:path w="833" h="661" extrusionOk="0">
                    <a:moveTo>
                      <a:pt x="9" y="0"/>
                    </a:moveTo>
                    <a:lnTo>
                      <a:pt x="0" y="609"/>
                    </a:lnTo>
                    <a:lnTo>
                      <a:pt x="0" y="661"/>
                    </a:lnTo>
                    <a:lnTo>
                      <a:pt x="832" y="661"/>
                    </a:lnTo>
                    <a:lnTo>
                      <a:pt x="832" y="609"/>
                    </a:lnTo>
                    <a:lnTo>
                      <a:pt x="824"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6"/>
              <p:cNvSpPr/>
              <p:nvPr/>
            </p:nvSpPr>
            <p:spPr>
              <a:xfrm>
                <a:off x="3621225" y="2214650"/>
                <a:ext cx="22550" cy="16975"/>
              </a:xfrm>
              <a:custGeom>
                <a:avLst/>
                <a:gdLst/>
                <a:ahLst/>
                <a:cxnLst/>
                <a:rect l="l" t="t" r="r" b="b"/>
                <a:pathLst>
                  <a:path w="902" h="679" extrusionOk="0">
                    <a:moveTo>
                      <a:pt x="10" y="1"/>
                    </a:moveTo>
                    <a:lnTo>
                      <a:pt x="1" y="679"/>
                    </a:lnTo>
                    <a:lnTo>
                      <a:pt x="902" y="679"/>
                    </a:lnTo>
                    <a:lnTo>
                      <a:pt x="88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6"/>
              <p:cNvSpPr/>
              <p:nvPr/>
            </p:nvSpPr>
            <p:spPr>
              <a:xfrm>
                <a:off x="3620375" y="2253050"/>
                <a:ext cx="24050" cy="16550"/>
              </a:xfrm>
              <a:custGeom>
                <a:avLst/>
                <a:gdLst/>
                <a:ahLst/>
                <a:cxnLst/>
                <a:rect l="l" t="t" r="r" b="b"/>
                <a:pathLst>
                  <a:path w="962" h="662" extrusionOk="0">
                    <a:moveTo>
                      <a:pt x="18" y="0"/>
                    </a:moveTo>
                    <a:lnTo>
                      <a:pt x="1" y="661"/>
                    </a:lnTo>
                    <a:lnTo>
                      <a:pt x="962" y="661"/>
                    </a:lnTo>
                    <a:lnTo>
                      <a:pt x="944"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6"/>
              <p:cNvSpPr/>
              <p:nvPr/>
            </p:nvSpPr>
            <p:spPr>
              <a:xfrm>
                <a:off x="3619950" y="2291025"/>
                <a:ext cx="25125" cy="16750"/>
              </a:xfrm>
              <a:custGeom>
                <a:avLst/>
                <a:gdLst/>
                <a:ahLst/>
                <a:cxnLst/>
                <a:rect l="l" t="t" r="r" b="b"/>
                <a:pathLst>
                  <a:path w="1005" h="670" extrusionOk="0">
                    <a:moveTo>
                      <a:pt x="9" y="0"/>
                    </a:moveTo>
                    <a:lnTo>
                      <a:pt x="0" y="669"/>
                    </a:lnTo>
                    <a:lnTo>
                      <a:pt x="1004" y="669"/>
                    </a:lnTo>
                    <a:lnTo>
                      <a:pt x="99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6"/>
              <p:cNvSpPr/>
              <p:nvPr/>
            </p:nvSpPr>
            <p:spPr>
              <a:xfrm>
                <a:off x="3619100" y="2329200"/>
                <a:ext cx="26825" cy="16525"/>
              </a:xfrm>
              <a:custGeom>
                <a:avLst/>
                <a:gdLst/>
                <a:ahLst/>
                <a:cxnLst/>
                <a:rect l="l" t="t" r="r" b="b"/>
                <a:pathLst>
                  <a:path w="1073" h="661" extrusionOk="0">
                    <a:moveTo>
                      <a:pt x="9" y="0"/>
                    </a:moveTo>
                    <a:lnTo>
                      <a:pt x="9" y="378"/>
                    </a:lnTo>
                    <a:lnTo>
                      <a:pt x="0" y="661"/>
                    </a:lnTo>
                    <a:lnTo>
                      <a:pt x="1073" y="661"/>
                    </a:lnTo>
                    <a:lnTo>
                      <a:pt x="1064" y="378"/>
                    </a:lnTo>
                    <a:lnTo>
                      <a:pt x="10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6"/>
              <p:cNvSpPr/>
              <p:nvPr/>
            </p:nvSpPr>
            <p:spPr>
              <a:xfrm>
                <a:off x="3618225" y="2367150"/>
                <a:ext cx="28350" cy="16775"/>
              </a:xfrm>
              <a:custGeom>
                <a:avLst/>
                <a:gdLst/>
                <a:ahLst/>
                <a:cxnLst/>
                <a:rect l="l" t="t" r="r" b="b"/>
                <a:pathLst>
                  <a:path w="1134" h="671" extrusionOk="0">
                    <a:moveTo>
                      <a:pt x="27" y="1"/>
                    </a:moveTo>
                    <a:lnTo>
                      <a:pt x="1" y="670"/>
                    </a:lnTo>
                    <a:lnTo>
                      <a:pt x="1133" y="670"/>
                    </a:lnTo>
                    <a:lnTo>
                      <a:pt x="111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6"/>
              <p:cNvSpPr/>
              <p:nvPr/>
            </p:nvSpPr>
            <p:spPr>
              <a:xfrm>
                <a:off x="3617800" y="2405350"/>
                <a:ext cx="29425" cy="16525"/>
              </a:xfrm>
              <a:custGeom>
                <a:avLst/>
                <a:gdLst/>
                <a:ahLst/>
                <a:cxnLst/>
                <a:rect l="l" t="t" r="r" b="b"/>
                <a:pathLst>
                  <a:path w="1177" h="661" extrusionOk="0">
                    <a:moveTo>
                      <a:pt x="9" y="0"/>
                    </a:moveTo>
                    <a:lnTo>
                      <a:pt x="1" y="661"/>
                    </a:lnTo>
                    <a:lnTo>
                      <a:pt x="1176" y="661"/>
                    </a:lnTo>
                    <a:lnTo>
                      <a:pt x="116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6"/>
              <p:cNvSpPr/>
              <p:nvPr/>
            </p:nvSpPr>
            <p:spPr>
              <a:xfrm>
                <a:off x="3595700" y="2364375"/>
                <a:ext cx="96550" cy="57500"/>
              </a:xfrm>
              <a:custGeom>
                <a:avLst/>
                <a:gdLst/>
                <a:ahLst/>
                <a:cxnLst/>
                <a:rect l="l" t="t" r="r" b="b"/>
                <a:pathLst>
                  <a:path w="3862" h="2300" extrusionOk="0">
                    <a:moveTo>
                      <a:pt x="1" y="0"/>
                    </a:moveTo>
                    <a:lnTo>
                      <a:pt x="1" y="2300"/>
                    </a:lnTo>
                    <a:lnTo>
                      <a:pt x="3862" y="2300"/>
                    </a:lnTo>
                    <a:lnTo>
                      <a:pt x="386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6"/>
              <p:cNvSpPr/>
              <p:nvPr/>
            </p:nvSpPr>
            <p:spPr>
              <a:xfrm>
                <a:off x="3597850" y="2407700"/>
                <a:ext cx="92250" cy="5175"/>
              </a:xfrm>
              <a:custGeom>
                <a:avLst/>
                <a:gdLst/>
                <a:ahLst/>
                <a:cxnLst/>
                <a:rect l="l" t="t" r="r" b="b"/>
                <a:pathLst>
                  <a:path w="3690" h="207" extrusionOk="0">
                    <a:moveTo>
                      <a:pt x="1" y="0"/>
                    </a:moveTo>
                    <a:lnTo>
                      <a:pt x="1" y="206"/>
                    </a:lnTo>
                    <a:lnTo>
                      <a:pt x="3690" y="206"/>
                    </a:lnTo>
                    <a:lnTo>
                      <a:pt x="3690"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6"/>
              <p:cNvSpPr/>
              <p:nvPr/>
            </p:nvSpPr>
            <p:spPr>
              <a:xfrm>
                <a:off x="3597850" y="2390750"/>
                <a:ext cx="92250" cy="5175"/>
              </a:xfrm>
              <a:custGeom>
                <a:avLst/>
                <a:gdLst/>
                <a:ahLst/>
                <a:cxnLst/>
                <a:rect l="l" t="t" r="r" b="b"/>
                <a:pathLst>
                  <a:path w="3690" h="207" extrusionOk="0">
                    <a:moveTo>
                      <a:pt x="1" y="1"/>
                    </a:moveTo>
                    <a:lnTo>
                      <a:pt x="1" y="207"/>
                    </a:lnTo>
                    <a:lnTo>
                      <a:pt x="3690" y="207"/>
                    </a:lnTo>
                    <a:lnTo>
                      <a:pt x="369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6"/>
              <p:cNvSpPr/>
              <p:nvPr/>
            </p:nvSpPr>
            <p:spPr>
              <a:xfrm>
                <a:off x="3597850" y="2373800"/>
                <a:ext cx="92250" cy="5175"/>
              </a:xfrm>
              <a:custGeom>
                <a:avLst/>
                <a:gdLst/>
                <a:ahLst/>
                <a:cxnLst/>
                <a:rect l="l" t="t" r="r" b="b"/>
                <a:pathLst>
                  <a:path w="3690" h="207" extrusionOk="0">
                    <a:moveTo>
                      <a:pt x="1" y="1"/>
                    </a:moveTo>
                    <a:lnTo>
                      <a:pt x="1" y="207"/>
                    </a:lnTo>
                    <a:lnTo>
                      <a:pt x="3690" y="207"/>
                    </a:lnTo>
                    <a:lnTo>
                      <a:pt x="369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6"/>
              <p:cNvSpPr/>
              <p:nvPr/>
            </p:nvSpPr>
            <p:spPr>
              <a:xfrm>
                <a:off x="3594425" y="2358375"/>
                <a:ext cx="99550" cy="5800"/>
              </a:xfrm>
              <a:custGeom>
                <a:avLst/>
                <a:gdLst/>
                <a:ahLst/>
                <a:cxnLst/>
                <a:rect l="l" t="t" r="r" b="b"/>
                <a:pathLst>
                  <a:path w="3982" h="232" extrusionOk="0">
                    <a:moveTo>
                      <a:pt x="0" y="0"/>
                    </a:moveTo>
                    <a:lnTo>
                      <a:pt x="0" y="232"/>
                    </a:lnTo>
                    <a:lnTo>
                      <a:pt x="3981" y="232"/>
                    </a:lnTo>
                    <a:lnTo>
                      <a:pt x="398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6"/>
              <p:cNvSpPr/>
              <p:nvPr/>
            </p:nvSpPr>
            <p:spPr>
              <a:xfrm>
                <a:off x="3668850" y="2346775"/>
                <a:ext cx="84750" cy="75100"/>
              </a:xfrm>
              <a:custGeom>
                <a:avLst/>
                <a:gdLst/>
                <a:ahLst/>
                <a:cxnLst/>
                <a:rect l="l" t="t" r="r" b="b"/>
                <a:pathLst>
                  <a:path w="3390" h="3004" extrusionOk="0">
                    <a:moveTo>
                      <a:pt x="1" y="1"/>
                    </a:moveTo>
                    <a:lnTo>
                      <a:pt x="1" y="3004"/>
                    </a:lnTo>
                    <a:lnTo>
                      <a:pt x="3390" y="3004"/>
                    </a:lnTo>
                    <a:lnTo>
                      <a:pt x="3390"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6"/>
              <p:cNvSpPr/>
              <p:nvPr/>
            </p:nvSpPr>
            <p:spPr>
              <a:xfrm>
                <a:off x="3668650" y="2346775"/>
                <a:ext cx="27475" cy="75100"/>
              </a:xfrm>
              <a:custGeom>
                <a:avLst/>
                <a:gdLst/>
                <a:ahLst/>
                <a:cxnLst/>
                <a:rect l="l" t="t" r="r" b="b"/>
                <a:pathLst>
                  <a:path w="1099" h="3004" extrusionOk="0">
                    <a:moveTo>
                      <a:pt x="0" y="1"/>
                    </a:moveTo>
                    <a:lnTo>
                      <a:pt x="0" y="3004"/>
                    </a:lnTo>
                    <a:lnTo>
                      <a:pt x="1098" y="3004"/>
                    </a:lnTo>
                    <a:lnTo>
                      <a:pt x="109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6"/>
              <p:cNvSpPr/>
              <p:nvPr/>
            </p:nvSpPr>
            <p:spPr>
              <a:xfrm>
                <a:off x="3704875" y="2346775"/>
                <a:ext cx="27275" cy="75100"/>
              </a:xfrm>
              <a:custGeom>
                <a:avLst/>
                <a:gdLst/>
                <a:ahLst/>
                <a:cxnLst/>
                <a:rect l="l" t="t" r="r" b="b"/>
                <a:pathLst>
                  <a:path w="1091" h="3004" extrusionOk="0">
                    <a:moveTo>
                      <a:pt x="1" y="1"/>
                    </a:moveTo>
                    <a:lnTo>
                      <a:pt x="1" y="3004"/>
                    </a:lnTo>
                    <a:lnTo>
                      <a:pt x="1091" y="3004"/>
                    </a:lnTo>
                    <a:lnTo>
                      <a:pt x="109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6"/>
              <p:cNvSpPr/>
              <p:nvPr/>
            </p:nvSpPr>
            <p:spPr>
              <a:xfrm>
                <a:off x="3741575" y="2391825"/>
                <a:ext cx="54075" cy="18675"/>
              </a:xfrm>
              <a:custGeom>
                <a:avLst/>
                <a:gdLst/>
                <a:ahLst/>
                <a:cxnLst/>
                <a:rect l="l" t="t" r="r" b="b"/>
                <a:pathLst>
                  <a:path w="2163" h="747" extrusionOk="0">
                    <a:moveTo>
                      <a:pt x="206" y="1"/>
                    </a:moveTo>
                    <a:cubicBezTo>
                      <a:pt x="197" y="1"/>
                      <a:pt x="172" y="9"/>
                      <a:pt x="163" y="9"/>
                    </a:cubicBezTo>
                    <a:lnTo>
                      <a:pt x="146" y="9"/>
                    </a:lnTo>
                    <a:cubicBezTo>
                      <a:pt x="129" y="26"/>
                      <a:pt x="120" y="26"/>
                      <a:pt x="112" y="35"/>
                    </a:cubicBezTo>
                    <a:lnTo>
                      <a:pt x="103" y="43"/>
                    </a:lnTo>
                    <a:lnTo>
                      <a:pt x="77" y="69"/>
                    </a:lnTo>
                    <a:lnTo>
                      <a:pt x="69" y="78"/>
                    </a:lnTo>
                    <a:cubicBezTo>
                      <a:pt x="69" y="86"/>
                      <a:pt x="60" y="86"/>
                      <a:pt x="60" y="95"/>
                    </a:cubicBezTo>
                    <a:cubicBezTo>
                      <a:pt x="43" y="95"/>
                      <a:pt x="43" y="112"/>
                      <a:pt x="43" y="112"/>
                    </a:cubicBezTo>
                    <a:cubicBezTo>
                      <a:pt x="34" y="129"/>
                      <a:pt x="26" y="164"/>
                      <a:pt x="17" y="181"/>
                    </a:cubicBezTo>
                    <a:lnTo>
                      <a:pt x="17" y="198"/>
                    </a:lnTo>
                    <a:cubicBezTo>
                      <a:pt x="17" y="206"/>
                      <a:pt x="0" y="215"/>
                      <a:pt x="0" y="224"/>
                    </a:cubicBezTo>
                    <a:lnTo>
                      <a:pt x="0" y="241"/>
                    </a:lnTo>
                    <a:lnTo>
                      <a:pt x="0" y="258"/>
                    </a:lnTo>
                    <a:lnTo>
                      <a:pt x="0" y="266"/>
                    </a:lnTo>
                    <a:lnTo>
                      <a:pt x="0" y="284"/>
                    </a:lnTo>
                    <a:lnTo>
                      <a:pt x="0" y="301"/>
                    </a:lnTo>
                    <a:lnTo>
                      <a:pt x="0" y="309"/>
                    </a:lnTo>
                    <a:lnTo>
                      <a:pt x="0" y="327"/>
                    </a:lnTo>
                    <a:lnTo>
                      <a:pt x="0" y="335"/>
                    </a:lnTo>
                    <a:lnTo>
                      <a:pt x="0" y="352"/>
                    </a:lnTo>
                    <a:lnTo>
                      <a:pt x="0" y="369"/>
                    </a:lnTo>
                    <a:lnTo>
                      <a:pt x="0" y="378"/>
                    </a:lnTo>
                    <a:lnTo>
                      <a:pt x="0" y="387"/>
                    </a:lnTo>
                    <a:lnTo>
                      <a:pt x="0" y="404"/>
                    </a:lnTo>
                    <a:lnTo>
                      <a:pt x="0" y="421"/>
                    </a:lnTo>
                    <a:lnTo>
                      <a:pt x="0" y="430"/>
                    </a:lnTo>
                    <a:lnTo>
                      <a:pt x="0" y="447"/>
                    </a:lnTo>
                    <a:lnTo>
                      <a:pt x="0" y="455"/>
                    </a:lnTo>
                    <a:lnTo>
                      <a:pt x="0" y="472"/>
                    </a:lnTo>
                    <a:lnTo>
                      <a:pt x="0" y="490"/>
                    </a:lnTo>
                    <a:lnTo>
                      <a:pt x="0" y="498"/>
                    </a:lnTo>
                    <a:cubicBezTo>
                      <a:pt x="0" y="532"/>
                      <a:pt x="17" y="558"/>
                      <a:pt x="26" y="584"/>
                    </a:cubicBezTo>
                    <a:lnTo>
                      <a:pt x="26" y="593"/>
                    </a:lnTo>
                    <a:lnTo>
                      <a:pt x="60" y="661"/>
                    </a:lnTo>
                    <a:lnTo>
                      <a:pt x="69" y="670"/>
                    </a:lnTo>
                    <a:cubicBezTo>
                      <a:pt x="77" y="678"/>
                      <a:pt x="86" y="704"/>
                      <a:pt x="112" y="713"/>
                    </a:cubicBezTo>
                    <a:cubicBezTo>
                      <a:pt x="112" y="721"/>
                      <a:pt x="120" y="721"/>
                      <a:pt x="120" y="721"/>
                    </a:cubicBezTo>
                    <a:cubicBezTo>
                      <a:pt x="129" y="721"/>
                      <a:pt x="129" y="730"/>
                      <a:pt x="146" y="730"/>
                    </a:cubicBezTo>
                    <a:cubicBezTo>
                      <a:pt x="155" y="747"/>
                      <a:pt x="155" y="747"/>
                      <a:pt x="163" y="747"/>
                    </a:cubicBezTo>
                    <a:lnTo>
                      <a:pt x="1973" y="747"/>
                    </a:lnTo>
                    <a:cubicBezTo>
                      <a:pt x="1991" y="747"/>
                      <a:pt x="1991" y="730"/>
                      <a:pt x="1999" y="730"/>
                    </a:cubicBezTo>
                    <a:cubicBezTo>
                      <a:pt x="2008" y="730"/>
                      <a:pt x="2008" y="721"/>
                      <a:pt x="2016" y="721"/>
                    </a:cubicBezTo>
                    <a:cubicBezTo>
                      <a:pt x="2016" y="713"/>
                      <a:pt x="2033" y="713"/>
                      <a:pt x="2033" y="713"/>
                    </a:cubicBezTo>
                    <a:cubicBezTo>
                      <a:pt x="2042" y="704"/>
                      <a:pt x="2059" y="687"/>
                      <a:pt x="2076" y="670"/>
                    </a:cubicBezTo>
                    <a:cubicBezTo>
                      <a:pt x="2085" y="670"/>
                      <a:pt x="2085" y="661"/>
                      <a:pt x="2085" y="661"/>
                    </a:cubicBezTo>
                    <a:cubicBezTo>
                      <a:pt x="2094" y="644"/>
                      <a:pt x="2102" y="618"/>
                      <a:pt x="2119" y="593"/>
                    </a:cubicBezTo>
                    <a:lnTo>
                      <a:pt x="2119" y="584"/>
                    </a:lnTo>
                    <a:cubicBezTo>
                      <a:pt x="2128" y="558"/>
                      <a:pt x="2128" y="532"/>
                      <a:pt x="2136" y="498"/>
                    </a:cubicBezTo>
                    <a:lnTo>
                      <a:pt x="2136" y="490"/>
                    </a:lnTo>
                    <a:lnTo>
                      <a:pt x="2136" y="472"/>
                    </a:lnTo>
                    <a:lnTo>
                      <a:pt x="2136" y="455"/>
                    </a:lnTo>
                    <a:lnTo>
                      <a:pt x="2136" y="447"/>
                    </a:lnTo>
                    <a:lnTo>
                      <a:pt x="2136" y="430"/>
                    </a:lnTo>
                    <a:lnTo>
                      <a:pt x="2136" y="421"/>
                    </a:lnTo>
                    <a:lnTo>
                      <a:pt x="2136" y="404"/>
                    </a:lnTo>
                    <a:lnTo>
                      <a:pt x="2136" y="378"/>
                    </a:lnTo>
                    <a:cubicBezTo>
                      <a:pt x="2136" y="369"/>
                      <a:pt x="2136" y="361"/>
                      <a:pt x="2162" y="352"/>
                    </a:cubicBezTo>
                    <a:lnTo>
                      <a:pt x="2162" y="335"/>
                    </a:lnTo>
                    <a:lnTo>
                      <a:pt x="2162" y="327"/>
                    </a:lnTo>
                    <a:lnTo>
                      <a:pt x="2162" y="309"/>
                    </a:lnTo>
                    <a:lnTo>
                      <a:pt x="2162" y="301"/>
                    </a:lnTo>
                    <a:lnTo>
                      <a:pt x="2162" y="284"/>
                    </a:lnTo>
                    <a:lnTo>
                      <a:pt x="2162" y="266"/>
                    </a:lnTo>
                    <a:lnTo>
                      <a:pt x="2162" y="258"/>
                    </a:lnTo>
                    <a:lnTo>
                      <a:pt x="2162" y="241"/>
                    </a:lnTo>
                    <a:lnTo>
                      <a:pt x="2162" y="224"/>
                    </a:lnTo>
                    <a:cubicBezTo>
                      <a:pt x="2162" y="215"/>
                      <a:pt x="2145" y="206"/>
                      <a:pt x="2145" y="198"/>
                    </a:cubicBezTo>
                    <a:lnTo>
                      <a:pt x="2145" y="181"/>
                    </a:lnTo>
                    <a:cubicBezTo>
                      <a:pt x="2136" y="155"/>
                      <a:pt x="2128" y="129"/>
                      <a:pt x="2119" y="112"/>
                    </a:cubicBezTo>
                    <a:cubicBezTo>
                      <a:pt x="2102" y="112"/>
                      <a:pt x="2102" y="95"/>
                      <a:pt x="2102" y="95"/>
                    </a:cubicBezTo>
                    <a:cubicBezTo>
                      <a:pt x="2102" y="86"/>
                      <a:pt x="2102" y="86"/>
                      <a:pt x="2094" y="78"/>
                    </a:cubicBezTo>
                    <a:lnTo>
                      <a:pt x="2085" y="69"/>
                    </a:lnTo>
                    <a:lnTo>
                      <a:pt x="2059" y="43"/>
                    </a:lnTo>
                    <a:cubicBezTo>
                      <a:pt x="2059" y="35"/>
                      <a:pt x="2051" y="35"/>
                      <a:pt x="2051" y="35"/>
                    </a:cubicBezTo>
                    <a:cubicBezTo>
                      <a:pt x="2042" y="26"/>
                      <a:pt x="2033" y="9"/>
                      <a:pt x="2016" y="9"/>
                    </a:cubicBezTo>
                    <a:lnTo>
                      <a:pt x="1999" y="9"/>
                    </a:lnTo>
                    <a:cubicBezTo>
                      <a:pt x="1991" y="1"/>
                      <a:pt x="1965" y="1"/>
                      <a:pt x="1956"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6"/>
              <p:cNvSpPr/>
              <p:nvPr/>
            </p:nvSpPr>
            <p:spPr>
              <a:xfrm>
                <a:off x="3660925" y="2342075"/>
                <a:ext cx="80225" cy="4725"/>
              </a:xfrm>
              <a:custGeom>
                <a:avLst/>
                <a:gdLst/>
                <a:ahLst/>
                <a:cxnLst/>
                <a:rect l="l" t="t" r="r" b="b"/>
                <a:pathLst>
                  <a:path w="3209" h="189" extrusionOk="0">
                    <a:moveTo>
                      <a:pt x="0" y="0"/>
                    </a:moveTo>
                    <a:lnTo>
                      <a:pt x="0" y="189"/>
                    </a:lnTo>
                    <a:lnTo>
                      <a:pt x="3209" y="189"/>
                    </a:lnTo>
                    <a:lnTo>
                      <a:pt x="320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6"/>
              <p:cNvSpPr/>
              <p:nvPr/>
            </p:nvSpPr>
            <p:spPr>
              <a:xfrm>
                <a:off x="3684300" y="2361375"/>
                <a:ext cx="45275" cy="30475"/>
              </a:xfrm>
              <a:custGeom>
                <a:avLst/>
                <a:gdLst/>
                <a:ahLst/>
                <a:cxnLst/>
                <a:rect l="l" t="t" r="r" b="b"/>
                <a:pathLst>
                  <a:path w="1811" h="1219" extrusionOk="0">
                    <a:moveTo>
                      <a:pt x="1793" y="0"/>
                    </a:moveTo>
                    <a:lnTo>
                      <a:pt x="1253" y="524"/>
                    </a:lnTo>
                    <a:lnTo>
                      <a:pt x="687" y="524"/>
                    </a:lnTo>
                    <a:lnTo>
                      <a:pt x="0" y="1210"/>
                    </a:lnTo>
                    <a:lnTo>
                      <a:pt x="17" y="1219"/>
                    </a:lnTo>
                    <a:lnTo>
                      <a:pt x="695" y="558"/>
                    </a:lnTo>
                    <a:lnTo>
                      <a:pt x="1262" y="558"/>
                    </a:lnTo>
                    <a:lnTo>
                      <a:pt x="1811" y="9"/>
                    </a:lnTo>
                    <a:lnTo>
                      <a:pt x="1793" y="0"/>
                    </a:ln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6"/>
              <p:cNvSpPr/>
              <p:nvPr/>
            </p:nvSpPr>
            <p:spPr>
              <a:xfrm>
                <a:off x="3699750" y="2336975"/>
                <a:ext cx="32825" cy="24850"/>
              </a:xfrm>
              <a:custGeom>
                <a:avLst/>
                <a:gdLst/>
                <a:ahLst/>
                <a:cxnLst/>
                <a:rect l="l" t="t" r="r" b="b"/>
                <a:pathLst>
                  <a:path w="1313" h="994" extrusionOk="0">
                    <a:moveTo>
                      <a:pt x="26" y="0"/>
                    </a:moveTo>
                    <a:cubicBezTo>
                      <a:pt x="24" y="0"/>
                      <a:pt x="22" y="2"/>
                      <a:pt x="17" y="7"/>
                    </a:cubicBezTo>
                    <a:cubicBezTo>
                      <a:pt x="0" y="24"/>
                      <a:pt x="0" y="24"/>
                      <a:pt x="17" y="32"/>
                    </a:cubicBezTo>
                    <a:lnTo>
                      <a:pt x="978" y="993"/>
                    </a:lnTo>
                    <a:lnTo>
                      <a:pt x="1304" y="993"/>
                    </a:lnTo>
                    <a:cubicBezTo>
                      <a:pt x="1313" y="993"/>
                      <a:pt x="1313" y="985"/>
                      <a:pt x="1313" y="976"/>
                    </a:cubicBezTo>
                    <a:cubicBezTo>
                      <a:pt x="1313" y="976"/>
                      <a:pt x="1313" y="968"/>
                      <a:pt x="1304" y="968"/>
                    </a:cubicBezTo>
                    <a:lnTo>
                      <a:pt x="987" y="968"/>
                    </a:lnTo>
                    <a:lnTo>
                      <a:pt x="34" y="7"/>
                    </a:lnTo>
                    <a:cubicBezTo>
                      <a:pt x="30" y="2"/>
                      <a:pt x="28" y="0"/>
                      <a:pt x="26"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6"/>
              <p:cNvSpPr/>
              <p:nvPr/>
            </p:nvSpPr>
            <p:spPr>
              <a:xfrm>
                <a:off x="3659625" y="2340350"/>
                <a:ext cx="83475" cy="3250"/>
              </a:xfrm>
              <a:custGeom>
                <a:avLst/>
                <a:gdLst/>
                <a:ahLst/>
                <a:cxnLst/>
                <a:rect l="l" t="t" r="r" b="b"/>
                <a:pathLst>
                  <a:path w="3339" h="130" extrusionOk="0">
                    <a:moveTo>
                      <a:pt x="61" y="0"/>
                    </a:moveTo>
                    <a:cubicBezTo>
                      <a:pt x="35" y="0"/>
                      <a:pt x="1" y="35"/>
                      <a:pt x="1" y="69"/>
                    </a:cubicBezTo>
                    <a:cubicBezTo>
                      <a:pt x="1" y="103"/>
                      <a:pt x="35" y="129"/>
                      <a:pt x="61" y="129"/>
                    </a:cubicBezTo>
                    <a:lnTo>
                      <a:pt x="3270" y="129"/>
                    </a:lnTo>
                    <a:cubicBezTo>
                      <a:pt x="3304" y="129"/>
                      <a:pt x="3321" y="112"/>
                      <a:pt x="3338" y="69"/>
                    </a:cubicBezTo>
                    <a:cubicBezTo>
                      <a:pt x="3338" y="35"/>
                      <a:pt x="3304" y="0"/>
                      <a:pt x="3270"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6"/>
              <p:cNvSpPr/>
              <p:nvPr/>
            </p:nvSpPr>
            <p:spPr>
              <a:xfrm>
                <a:off x="3661550" y="2337125"/>
                <a:ext cx="475" cy="5400"/>
              </a:xfrm>
              <a:custGeom>
                <a:avLst/>
                <a:gdLst/>
                <a:ahLst/>
                <a:cxnLst/>
                <a:rect l="l" t="t" r="r" b="b"/>
                <a:pathLst>
                  <a:path w="19" h="216" extrusionOk="0">
                    <a:moveTo>
                      <a:pt x="9" y="1"/>
                    </a:moveTo>
                    <a:cubicBezTo>
                      <a:pt x="9" y="1"/>
                      <a:pt x="1" y="1"/>
                      <a:pt x="1" y="18"/>
                    </a:cubicBezTo>
                    <a:lnTo>
                      <a:pt x="1" y="207"/>
                    </a:lnTo>
                    <a:cubicBezTo>
                      <a:pt x="1" y="207"/>
                      <a:pt x="1" y="215"/>
                      <a:pt x="9" y="215"/>
                    </a:cubicBezTo>
                    <a:cubicBezTo>
                      <a:pt x="18" y="215"/>
                      <a:pt x="18" y="207"/>
                      <a:pt x="18" y="198"/>
                    </a:cubicBezTo>
                    <a:lnTo>
                      <a:pt x="18" y="18"/>
                    </a:lnTo>
                    <a:cubicBezTo>
                      <a:pt x="18" y="18"/>
                      <a:pt x="18"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6"/>
              <p:cNvSpPr/>
              <p:nvPr/>
            </p:nvSpPr>
            <p:spPr>
              <a:xfrm>
                <a:off x="3673775" y="2337125"/>
                <a:ext cx="675" cy="5400"/>
              </a:xfrm>
              <a:custGeom>
                <a:avLst/>
                <a:gdLst/>
                <a:ahLst/>
                <a:cxnLst/>
                <a:rect l="l" t="t" r="r" b="b"/>
                <a:pathLst>
                  <a:path w="27" h="216" extrusionOk="0">
                    <a:moveTo>
                      <a:pt x="10" y="1"/>
                    </a:moveTo>
                    <a:cubicBezTo>
                      <a:pt x="10" y="1"/>
                      <a:pt x="1" y="1"/>
                      <a:pt x="1" y="18"/>
                    </a:cubicBezTo>
                    <a:lnTo>
                      <a:pt x="1" y="207"/>
                    </a:lnTo>
                    <a:cubicBezTo>
                      <a:pt x="1" y="207"/>
                      <a:pt x="1" y="215"/>
                      <a:pt x="10" y="215"/>
                    </a:cubicBezTo>
                    <a:cubicBezTo>
                      <a:pt x="27" y="215"/>
                      <a:pt x="27" y="207"/>
                      <a:pt x="27" y="198"/>
                    </a:cubicBezTo>
                    <a:lnTo>
                      <a:pt x="27" y="18"/>
                    </a:lnTo>
                    <a:cubicBezTo>
                      <a:pt x="27" y="18"/>
                      <a:pt x="27" y="1"/>
                      <a:pt x="10"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6"/>
              <p:cNvSpPr/>
              <p:nvPr/>
            </p:nvSpPr>
            <p:spPr>
              <a:xfrm>
                <a:off x="3669075" y="2386675"/>
                <a:ext cx="450" cy="5175"/>
              </a:xfrm>
              <a:custGeom>
                <a:avLst/>
                <a:gdLst/>
                <a:ahLst/>
                <a:cxnLst/>
                <a:rect l="l" t="t" r="r" b="b"/>
                <a:pathLst>
                  <a:path w="18" h="207" extrusionOk="0">
                    <a:moveTo>
                      <a:pt x="9" y="1"/>
                    </a:moveTo>
                    <a:cubicBezTo>
                      <a:pt x="9" y="1"/>
                      <a:pt x="0" y="1"/>
                      <a:pt x="0" y="18"/>
                    </a:cubicBezTo>
                    <a:lnTo>
                      <a:pt x="0" y="198"/>
                    </a:lnTo>
                    <a:cubicBezTo>
                      <a:pt x="0" y="198"/>
                      <a:pt x="0" y="207"/>
                      <a:pt x="9" y="207"/>
                    </a:cubicBezTo>
                    <a:cubicBezTo>
                      <a:pt x="17" y="207"/>
                      <a:pt x="17" y="207"/>
                      <a:pt x="17" y="198"/>
                    </a:cubicBezTo>
                    <a:lnTo>
                      <a:pt x="17" y="18"/>
                    </a:lnTo>
                    <a:cubicBezTo>
                      <a:pt x="17" y="18"/>
                      <a:pt x="17"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6"/>
              <p:cNvSpPr/>
              <p:nvPr/>
            </p:nvSpPr>
            <p:spPr>
              <a:xfrm>
                <a:off x="3693725" y="2377450"/>
                <a:ext cx="675" cy="5400"/>
              </a:xfrm>
              <a:custGeom>
                <a:avLst/>
                <a:gdLst/>
                <a:ahLst/>
                <a:cxnLst/>
                <a:rect l="l" t="t" r="r" b="b"/>
                <a:pathLst>
                  <a:path w="27" h="216" extrusionOk="0">
                    <a:moveTo>
                      <a:pt x="9" y="1"/>
                    </a:moveTo>
                    <a:cubicBezTo>
                      <a:pt x="9" y="1"/>
                      <a:pt x="1" y="1"/>
                      <a:pt x="1" y="9"/>
                    </a:cubicBezTo>
                    <a:lnTo>
                      <a:pt x="1" y="207"/>
                    </a:lnTo>
                    <a:cubicBezTo>
                      <a:pt x="1" y="207"/>
                      <a:pt x="1" y="215"/>
                      <a:pt x="9" y="215"/>
                    </a:cubicBezTo>
                    <a:cubicBezTo>
                      <a:pt x="18" y="215"/>
                      <a:pt x="27" y="207"/>
                      <a:pt x="18" y="207"/>
                    </a:cubicBezTo>
                    <a:lnTo>
                      <a:pt x="18" y="9"/>
                    </a:lnTo>
                    <a:cubicBezTo>
                      <a:pt x="18" y="9"/>
                      <a:pt x="18"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6"/>
              <p:cNvSpPr/>
              <p:nvPr/>
            </p:nvSpPr>
            <p:spPr>
              <a:xfrm>
                <a:off x="3702750" y="2370800"/>
                <a:ext cx="875" cy="4525"/>
              </a:xfrm>
              <a:custGeom>
                <a:avLst/>
                <a:gdLst/>
                <a:ahLst/>
                <a:cxnLst/>
                <a:rect l="l" t="t" r="r" b="b"/>
                <a:pathLst>
                  <a:path w="35" h="181" extrusionOk="0">
                    <a:moveTo>
                      <a:pt x="9" y="1"/>
                    </a:moveTo>
                    <a:cubicBezTo>
                      <a:pt x="9" y="1"/>
                      <a:pt x="0" y="1"/>
                      <a:pt x="0" y="9"/>
                    </a:cubicBezTo>
                    <a:lnTo>
                      <a:pt x="0" y="172"/>
                    </a:lnTo>
                    <a:cubicBezTo>
                      <a:pt x="0" y="172"/>
                      <a:pt x="0" y="181"/>
                      <a:pt x="9" y="181"/>
                    </a:cubicBezTo>
                    <a:cubicBezTo>
                      <a:pt x="26" y="181"/>
                      <a:pt x="35" y="172"/>
                      <a:pt x="26" y="172"/>
                    </a:cubicBezTo>
                    <a:lnTo>
                      <a:pt x="26" y="9"/>
                    </a:lnTo>
                    <a:cubicBezTo>
                      <a:pt x="26" y="9"/>
                      <a:pt x="26"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6"/>
              <p:cNvSpPr/>
              <p:nvPr/>
            </p:nvSpPr>
            <p:spPr>
              <a:xfrm>
                <a:off x="3713475" y="2370800"/>
                <a:ext cx="650" cy="4525"/>
              </a:xfrm>
              <a:custGeom>
                <a:avLst/>
                <a:gdLst/>
                <a:ahLst/>
                <a:cxnLst/>
                <a:rect l="l" t="t" r="r" b="b"/>
                <a:pathLst>
                  <a:path w="26" h="181" extrusionOk="0">
                    <a:moveTo>
                      <a:pt x="9" y="1"/>
                    </a:moveTo>
                    <a:cubicBezTo>
                      <a:pt x="9" y="1"/>
                      <a:pt x="0" y="1"/>
                      <a:pt x="0" y="9"/>
                    </a:cubicBezTo>
                    <a:lnTo>
                      <a:pt x="0" y="172"/>
                    </a:lnTo>
                    <a:cubicBezTo>
                      <a:pt x="0" y="172"/>
                      <a:pt x="0" y="181"/>
                      <a:pt x="9" y="181"/>
                    </a:cubicBezTo>
                    <a:lnTo>
                      <a:pt x="26" y="172"/>
                    </a:lnTo>
                    <a:lnTo>
                      <a:pt x="26" y="9"/>
                    </a:lnTo>
                    <a:cubicBezTo>
                      <a:pt x="26" y="9"/>
                      <a:pt x="26"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6"/>
              <p:cNvSpPr/>
              <p:nvPr/>
            </p:nvSpPr>
            <p:spPr>
              <a:xfrm>
                <a:off x="3718825" y="2366525"/>
                <a:ext cx="875" cy="5375"/>
              </a:xfrm>
              <a:custGeom>
                <a:avLst/>
                <a:gdLst/>
                <a:ahLst/>
                <a:cxnLst/>
                <a:rect l="l" t="t" r="r" b="b"/>
                <a:pathLst>
                  <a:path w="35" h="215" extrusionOk="0">
                    <a:moveTo>
                      <a:pt x="9" y="0"/>
                    </a:moveTo>
                    <a:cubicBezTo>
                      <a:pt x="9" y="0"/>
                      <a:pt x="1" y="0"/>
                      <a:pt x="1" y="9"/>
                    </a:cubicBezTo>
                    <a:lnTo>
                      <a:pt x="1" y="197"/>
                    </a:lnTo>
                    <a:cubicBezTo>
                      <a:pt x="1" y="197"/>
                      <a:pt x="1" y="215"/>
                      <a:pt x="9" y="215"/>
                    </a:cubicBezTo>
                    <a:cubicBezTo>
                      <a:pt x="26" y="215"/>
                      <a:pt x="35" y="215"/>
                      <a:pt x="26" y="197"/>
                    </a:cubicBezTo>
                    <a:lnTo>
                      <a:pt x="26" y="9"/>
                    </a:lnTo>
                    <a:cubicBezTo>
                      <a:pt x="26" y="9"/>
                      <a:pt x="26" y="0"/>
                      <a:pt x="9"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6"/>
              <p:cNvSpPr/>
              <p:nvPr/>
            </p:nvSpPr>
            <p:spPr>
              <a:xfrm>
                <a:off x="3724825" y="2360725"/>
                <a:ext cx="475" cy="5375"/>
              </a:xfrm>
              <a:custGeom>
                <a:avLst/>
                <a:gdLst/>
                <a:ahLst/>
                <a:cxnLst/>
                <a:rect l="l" t="t" r="r" b="b"/>
                <a:pathLst>
                  <a:path w="19" h="215" extrusionOk="0">
                    <a:moveTo>
                      <a:pt x="9" y="0"/>
                    </a:moveTo>
                    <a:cubicBezTo>
                      <a:pt x="9" y="0"/>
                      <a:pt x="1" y="0"/>
                      <a:pt x="1" y="18"/>
                    </a:cubicBezTo>
                    <a:lnTo>
                      <a:pt x="1" y="206"/>
                    </a:lnTo>
                    <a:cubicBezTo>
                      <a:pt x="1" y="206"/>
                      <a:pt x="1" y="215"/>
                      <a:pt x="9" y="215"/>
                    </a:cubicBezTo>
                    <a:cubicBezTo>
                      <a:pt x="18" y="215"/>
                      <a:pt x="18" y="206"/>
                      <a:pt x="18" y="206"/>
                    </a:cubicBezTo>
                    <a:lnTo>
                      <a:pt x="18" y="18"/>
                    </a:lnTo>
                    <a:cubicBezTo>
                      <a:pt x="18" y="18"/>
                      <a:pt x="18" y="0"/>
                      <a:pt x="9"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6"/>
              <p:cNvSpPr/>
              <p:nvPr/>
            </p:nvSpPr>
            <p:spPr>
              <a:xfrm>
                <a:off x="3731475" y="2357925"/>
                <a:ext cx="475" cy="3900"/>
              </a:xfrm>
              <a:custGeom>
                <a:avLst/>
                <a:gdLst/>
                <a:ahLst/>
                <a:cxnLst/>
                <a:rect l="l" t="t" r="r" b="b"/>
                <a:pathLst>
                  <a:path w="19" h="156" extrusionOk="0">
                    <a:moveTo>
                      <a:pt x="9" y="1"/>
                    </a:moveTo>
                    <a:cubicBezTo>
                      <a:pt x="9" y="1"/>
                      <a:pt x="1" y="1"/>
                      <a:pt x="1" y="10"/>
                    </a:cubicBezTo>
                    <a:lnTo>
                      <a:pt x="1" y="147"/>
                    </a:lnTo>
                    <a:cubicBezTo>
                      <a:pt x="1" y="147"/>
                      <a:pt x="1" y="155"/>
                      <a:pt x="9" y="155"/>
                    </a:cubicBezTo>
                    <a:lnTo>
                      <a:pt x="18" y="147"/>
                    </a:lnTo>
                    <a:lnTo>
                      <a:pt x="18" y="10"/>
                    </a:lnTo>
                    <a:cubicBezTo>
                      <a:pt x="18" y="10"/>
                      <a:pt x="18"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6"/>
              <p:cNvSpPr/>
              <p:nvPr/>
            </p:nvSpPr>
            <p:spPr>
              <a:xfrm>
                <a:off x="3721625" y="2353650"/>
                <a:ext cx="650" cy="5800"/>
              </a:xfrm>
              <a:custGeom>
                <a:avLst/>
                <a:gdLst/>
                <a:ahLst/>
                <a:cxnLst/>
                <a:rect l="l" t="t" r="r" b="b"/>
                <a:pathLst>
                  <a:path w="26" h="232" extrusionOk="0">
                    <a:moveTo>
                      <a:pt x="9" y="0"/>
                    </a:moveTo>
                    <a:cubicBezTo>
                      <a:pt x="9" y="0"/>
                      <a:pt x="0" y="0"/>
                      <a:pt x="0" y="9"/>
                    </a:cubicBezTo>
                    <a:lnTo>
                      <a:pt x="0" y="223"/>
                    </a:lnTo>
                    <a:cubicBezTo>
                      <a:pt x="0" y="223"/>
                      <a:pt x="0" y="232"/>
                      <a:pt x="9" y="232"/>
                    </a:cubicBezTo>
                    <a:cubicBezTo>
                      <a:pt x="17" y="232"/>
                      <a:pt x="26" y="223"/>
                      <a:pt x="17" y="223"/>
                    </a:cubicBezTo>
                    <a:lnTo>
                      <a:pt x="17" y="9"/>
                    </a:lnTo>
                    <a:cubicBezTo>
                      <a:pt x="17" y="9"/>
                      <a:pt x="17" y="0"/>
                      <a:pt x="9"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6"/>
              <p:cNvSpPr/>
              <p:nvPr/>
            </p:nvSpPr>
            <p:spPr>
              <a:xfrm>
                <a:off x="3713250" y="2345075"/>
                <a:ext cx="450" cy="5800"/>
              </a:xfrm>
              <a:custGeom>
                <a:avLst/>
                <a:gdLst/>
                <a:ahLst/>
                <a:cxnLst/>
                <a:rect l="l" t="t" r="r" b="b"/>
                <a:pathLst>
                  <a:path w="18" h="232" extrusionOk="0">
                    <a:moveTo>
                      <a:pt x="9" y="0"/>
                    </a:moveTo>
                    <a:cubicBezTo>
                      <a:pt x="9" y="0"/>
                      <a:pt x="1" y="0"/>
                      <a:pt x="1" y="9"/>
                    </a:cubicBezTo>
                    <a:lnTo>
                      <a:pt x="1" y="223"/>
                    </a:lnTo>
                    <a:cubicBezTo>
                      <a:pt x="1" y="223"/>
                      <a:pt x="1" y="232"/>
                      <a:pt x="9" y="232"/>
                    </a:cubicBezTo>
                    <a:lnTo>
                      <a:pt x="18" y="223"/>
                    </a:lnTo>
                    <a:lnTo>
                      <a:pt x="18" y="9"/>
                    </a:lnTo>
                    <a:cubicBezTo>
                      <a:pt x="18" y="9"/>
                      <a:pt x="18" y="0"/>
                      <a:pt x="9"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6"/>
              <p:cNvSpPr/>
              <p:nvPr/>
            </p:nvSpPr>
            <p:spPr>
              <a:xfrm>
                <a:off x="3707250" y="2339050"/>
                <a:ext cx="675" cy="6050"/>
              </a:xfrm>
              <a:custGeom>
                <a:avLst/>
                <a:gdLst/>
                <a:ahLst/>
                <a:cxnLst/>
                <a:rect l="l" t="t" r="r" b="b"/>
                <a:pathLst>
                  <a:path w="27" h="242" extrusionOk="0">
                    <a:moveTo>
                      <a:pt x="18" y="1"/>
                    </a:moveTo>
                    <a:cubicBezTo>
                      <a:pt x="18" y="1"/>
                      <a:pt x="0" y="1"/>
                      <a:pt x="0" y="10"/>
                    </a:cubicBezTo>
                    <a:lnTo>
                      <a:pt x="0" y="224"/>
                    </a:lnTo>
                    <a:cubicBezTo>
                      <a:pt x="0" y="224"/>
                      <a:pt x="0" y="241"/>
                      <a:pt x="18" y="241"/>
                    </a:cubicBezTo>
                    <a:cubicBezTo>
                      <a:pt x="26" y="241"/>
                      <a:pt x="26" y="241"/>
                      <a:pt x="26" y="224"/>
                    </a:cubicBezTo>
                    <a:lnTo>
                      <a:pt x="26" y="10"/>
                    </a:lnTo>
                    <a:cubicBezTo>
                      <a:pt x="26" y="10"/>
                      <a:pt x="26"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6"/>
              <p:cNvSpPr/>
              <p:nvPr/>
            </p:nvSpPr>
            <p:spPr>
              <a:xfrm>
                <a:off x="3684300" y="2386675"/>
                <a:ext cx="875" cy="5175"/>
              </a:xfrm>
              <a:custGeom>
                <a:avLst/>
                <a:gdLst/>
                <a:ahLst/>
                <a:cxnLst/>
                <a:rect l="l" t="t" r="r" b="b"/>
                <a:pathLst>
                  <a:path w="35" h="207" extrusionOk="0">
                    <a:moveTo>
                      <a:pt x="9" y="1"/>
                    </a:moveTo>
                    <a:cubicBezTo>
                      <a:pt x="9" y="1"/>
                      <a:pt x="0" y="1"/>
                      <a:pt x="0" y="18"/>
                    </a:cubicBezTo>
                    <a:lnTo>
                      <a:pt x="0" y="198"/>
                    </a:lnTo>
                    <a:cubicBezTo>
                      <a:pt x="0" y="198"/>
                      <a:pt x="0" y="207"/>
                      <a:pt x="9" y="207"/>
                    </a:cubicBezTo>
                    <a:cubicBezTo>
                      <a:pt x="17" y="207"/>
                      <a:pt x="35" y="207"/>
                      <a:pt x="17" y="198"/>
                    </a:cubicBezTo>
                    <a:lnTo>
                      <a:pt x="17" y="18"/>
                    </a:lnTo>
                    <a:cubicBezTo>
                      <a:pt x="17" y="18"/>
                      <a:pt x="17"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6"/>
              <p:cNvSpPr/>
              <p:nvPr/>
            </p:nvSpPr>
            <p:spPr>
              <a:xfrm>
                <a:off x="3699300" y="2386675"/>
                <a:ext cx="475" cy="5175"/>
              </a:xfrm>
              <a:custGeom>
                <a:avLst/>
                <a:gdLst/>
                <a:ahLst/>
                <a:cxnLst/>
                <a:rect l="l" t="t" r="r" b="b"/>
                <a:pathLst>
                  <a:path w="19" h="207" extrusionOk="0">
                    <a:moveTo>
                      <a:pt x="9" y="1"/>
                    </a:moveTo>
                    <a:cubicBezTo>
                      <a:pt x="9" y="1"/>
                      <a:pt x="1" y="1"/>
                      <a:pt x="1" y="18"/>
                    </a:cubicBezTo>
                    <a:lnTo>
                      <a:pt x="1" y="198"/>
                    </a:lnTo>
                    <a:cubicBezTo>
                      <a:pt x="1" y="198"/>
                      <a:pt x="1" y="207"/>
                      <a:pt x="9" y="207"/>
                    </a:cubicBezTo>
                    <a:cubicBezTo>
                      <a:pt x="18" y="207"/>
                      <a:pt x="18" y="207"/>
                      <a:pt x="18" y="198"/>
                    </a:cubicBezTo>
                    <a:lnTo>
                      <a:pt x="18" y="18"/>
                    </a:lnTo>
                    <a:cubicBezTo>
                      <a:pt x="18" y="18"/>
                      <a:pt x="18"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6"/>
              <p:cNvSpPr/>
              <p:nvPr/>
            </p:nvSpPr>
            <p:spPr>
              <a:xfrm>
                <a:off x="3714325" y="2386675"/>
                <a:ext cx="450" cy="5175"/>
              </a:xfrm>
              <a:custGeom>
                <a:avLst/>
                <a:gdLst/>
                <a:ahLst/>
                <a:cxnLst/>
                <a:rect l="l" t="t" r="r" b="b"/>
                <a:pathLst>
                  <a:path w="18" h="207" extrusionOk="0">
                    <a:moveTo>
                      <a:pt x="9" y="1"/>
                    </a:moveTo>
                    <a:cubicBezTo>
                      <a:pt x="9" y="1"/>
                      <a:pt x="0" y="1"/>
                      <a:pt x="0" y="18"/>
                    </a:cubicBezTo>
                    <a:lnTo>
                      <a:pt x="0" y="198"/>
                    </a:lnTo>
                    <a:cubicBezTo>
                      <a:pt x="0" y="198"/>
                      <a:pt x="0" y="207"/>
                      <a:pt x="9" y="207"/>
                    </a:cubicBezTo>
                    <a:cubicBezTo>
                      <a:pt x="18" y="207"/>
                      <a:pt x="18" y="207"/>
                      <a:pt x="18" y="198"/>
                    </a:cubicBezTo>
                    <a:lnTo>
                      <a:pt x="18" y="18"/>
                    </a:lnTo>
                    <a:cubicBezTo>
                      <a:pt x="18" y="18"/>
                      <a:pt x="18"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6"/>
              <p:cNvSpPr/>
              <p:nvPr/>
            </p:nvSpPr>
            <p:spPr>
              <a:xfrm>
                <a:off x="3729350" y="2386675"/>
                <a:ext cx="450" cy="5175"/>
              </a:xfrm>
              <a:custGeom>
                <a:avLst/>
                <a:gdLst/>
                <a:ahLst/>
                <a:cxnLst/>
                <a:rect l="l" t="t" r="r" b="b"/>
                <a:pathLst>
                  <a:path w="18" h="207" extrusionOk="0">
                    <a:moveTo>
                      <a:pt x="9" y="1"/>
                    </a:moveTo>
                    <a:cubicBezTo>
                      <a:pt x="9" y="1"/>
                      <a:pt x="0" y="1"/>
                      <a:pt x="0" y="18"/>
                    </a:cubicBezTo>
                    <a:lnTo>
                      <a:pt x="0" y="198"/>
                    </a:lnTo>
                    <a:cubicBezTo>
                      <a:pt x="0" y="198"/>
                      <a:pt x="0" y="207"/>
                      <a:pt x="9" y="207"/>
                    </a:cubicBezTo>
                    <a:cubicBezTo>
                      <a:pt x="9" y="207"/>
                      <a:pt x="17" y="207"/>
                      <a:pt x="17" y="198"/>
                    </a:cubicBezTo>
                    <a:lnTo>
                      <a:pt x="17" y="18"/>
                    </a:lnTo>
                    <a:cubicBezTo>
                      <a:pt x="17" y="18"/>
                      <a:pt x="17"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6"/>
              <p:cNvSpPr/>
              <p:nvPr/>
            </p:nvSpPr>
            <p:spPr>
              <a:xfrm>
                <a:off x="3744150" y="2386675"/>
                <a:ext cx="650" cy="5175"/>
              </a:xfrm>
              <a:custGeom>
                <a:avLst/>
                <a:gdLst/>
                <a:ahLst/>
                <a:cxnLst/>
                <a:rect l="l" t="t" r="r" b="b"/>
                <a:pathLst>
                  <a:path w="26" h="207" extrusionOk="0">
                    <a:moveTo>
                      <a:pt x="9" y="1"/>
                    </a:moveTo>
                    <a:cubicBezTo>
                      <a:pt x="9" y="1"/>
                      <a:pt x="0" y="1"/>
                      <a:pt x="0" y="18"/>
                    </a:cubicBezTo>
                    <a:lnTo>
                      <a:pt x="0" y="198"/>
                    </a:lnTo>
                    <a:cubicBezTo>
                      <a:pt x="0" y="198"/>
                      <a:pt x="0" y="207"/>
                      <a:pt x="9" y="207"/>
                    </a:cubicBezTo>
                    <a:cubicBezTo>
                      <a:pt x="17" y="207"/>
                      <a:pt x="26" y="207"/>
                      <a:pt x="17" y="198"/>
                    </a:cubicBezTo>
                    <a:lnTo>
                      <a:pt x="17" y="18"/>
                    </a:lnTo>
                    <a:cubicBezTo>
                      <a:pt x="17" y="18"/>
                      <a:pt x="17"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6"/>
              <p:cNvSpPr/>
              <p:nvPr/>
            </p:nvSpPr>
            <p:spPr>
              <a:xfrm>
                <a:off x="3759150" y="2386675"/>
                <a:ext cx="675" cy="5175"/>
              </a:xfrm>
              <a:custGeom>
                <a:avLst/>
                <a:gdLst/>
                <a:ahLst/>
                <a:cxnLst/>
                <a:rect l="l" t="t" r="r" b="b"/>
                <a:pathLst>
                  <a:path w="27" h="207" extrusionOk="0">
                    <a:moveTo>
                      <a:pt x="9" y="1"/>
                    </a:moveTo>
                    <a:cubicBezTo>
                      <a:pt x="9" y="1"/>
                      <a:pt x="1" y="1"/>
                      <a:pt x="1" y="18"/>
                    </a:cubicBezTo>
                    <a:lnTo>
                      <a:pt x="1" y="198"/>
                    </a:lnTo>
                    <a:cubicBezTo>
                      <a:pt x="1" y="198"/>
                      <a:pt x="1" y="207"/>
                      <a:pt x="9" y="207"/>
                    </a:cubicBezTo>
                    <a:cubicBezTo>
                      <a:pt x="18" y="207"/>
                      <a:pt x="26" y="207"/>
                      <a:pt x="18" y="198"/>
                    </a:cubicBezTo>
                    <a:lnTo>
                      <a:pt x="18" y="18"/>
                    </a:lnTo>
                    <a:cubicBezTo>
                      <a:pt x="18" y="18"/>
                      <a:pt x="18"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6"/>
              <p:cNvSpPr/>
              <p:nvPr/>
            </p:nvSpPr>
            <p:spPr>
              <a:xfrm>
                <a:off x="3774175" y="2386675"/>
                <a:ext cx="450" cy="5175"/>
              </a:xfrm>
              <a:custGeom>
                <a:avLst/>
                <a:gdLst/>
                <a:ahLst/>
                <a:cxnLst/>
                <a:rect l="l" t="t" r="r" b="b"/>
                <a:pathLst>
                  <a:path w="18" h="207" extrusionOk="0">
                    <a:moveTo>
                      <a:pt x="9" y="1"/>
                    </a:moveTo>
                    <a:cubicBezTo>
                      <a:pt x="9" y="1"/>
                      <a:pt x="0" y="1"/>
                      <a:pt x="0" y="18"/>
                    </a:cubicBezTo>
                    <a:lnTo>
                      <a:pt x="0" y="198"/>
                    </a:lnTo>
                    <a:cubicBezTo>
                      <a:pt x="0" y="198"/>
                      <a:pt x="0" y="207"/>
                      <a:pt x="9" y="207"/>
                    </a:cubicBezTo>
                    <a:cubicBezTo>
                      <a:pt x="17" y="207"/>
                      <a:pt x="17" y="207"/>
                      <a:pt x="17" y="198"/>
                    </a:cubicBezTo>
                    <a:lnTo>
                      <a:pt x="17" y="18"/>
                    </a:lnTo>
                    <a:cubicBezTo>
                      <a:pt x="17" y="18"/>
                      <a:pt x="17"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6"/>
              <p:cNvSpPr/>
              <p:nvPr/>
            </p:nvSpPr>
            <p:spPr>
              <a:xfrm>
                <a:off x="3789175" y="2386675"/>
                <a:ext cx="450" cy="5175"/>
              </a:xfrm>
              <a:custGeom>
                <a:avLst/>
                <a:gdLst/>
                <a:ahLst/>
                <a:cxnLst/>
                <a:rect l="l" t="t" r="r" b="b"/>
                <a:pathLst>
                  <a:path w="18" h="207" extrusionOk="0">
                    <a:moveTo>
                      <a:pt x="9" y="1"/>
                    </a:moveTo>
                    <a:cubicBezTo>
                      <a:pt x="9" y="1"/>
                      <a:pt x="1" y="1"/>
                      <a:pt x="1" y="18"/>
                    </a:cubicBezTo>
                    <a:lnTo>
                      <a:pt x="1" y="198"/>
                    </a:lnTo>
                    <a:cubicBezTo>
                      <a:pt x="1" y="198"/>
                      <a:pt x="1" y="207"/>
                      <a:pt x="9" y="207"/>
                    </a:cubicBezTo>
                    <a:cubicBezTo>
                      <a:pt x="9" y="207"/>
                      <a:pt x="18" y="207"/>
                      <a:pt x="18" y="198"/>
                    </a:cubicBezTo>
                    <a:lnTo>
                      <a:pt x="18" y="18"/>
                    </a:lnTo>
                    <a:cubicBezTo>
                      <a:pt x="18" y="18"/>
                      <a:pt x="18"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6"/>
              <p:cNvSpPr/>
              <p:nvPr/>
            </p:nvSpPr>
            <p:spPr>
              <a:xfrm>
                <a:off x="3700800" y="2337125"/>
                <a:ext cx="675" cy="5400"/>
              </a:xfrm>
              <a:custGeom>
                <a:avLst/>
                <a:gdLst/>
                <a:ahLst/>
                <a:cxnLst/>
                <a:rect l="l" t="t" r="r" b="b"/>
                <a:pathLst>
                  <a:path w="27" h="216" extrusionOk="0">
                    <a:moveTo>
                      <a:pt x="18" y="1"/>
                    </a:moveTo>
                    <a:cubicBezTo>
                      <a:pt x="18" y="1"/>
                      <a:pt x="1" y="1"/>
                      <a:pt x="1" y="18"/>
                    </a:cubicBezTo>
                    <a:lnTo>
                      <a:pt x="1" y="207"/>
                    </a:lnTo>
                    <a:cubicBezTo>
                      <a:pt x="1" y="207"/>
                      <a:pt x="1" y="215"/>
                      <a:pt x="18" y="215"/>
                    </a:cubicBezTo>
                    <a:cubicBezTo>
                      <a:pt x="27" y="215"/>
                      <a:pt x="27" y="207"/>
                      <a:pt x="27" y="198"/>
                    </a:cubicBezTo>
                    <a:lnTo>
                      <a:pt x="27" y="18"/>
                    </a:lnTo>
                    <a:cubicBezTo>
                      <a:pt x="27" y="18"/>
                      <a:pt x="27" y="1"/>
                      <a:pt x="18"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6"/>
              <p:cNvSpPr/>
              <p:nvPr/>
            </p:nvSpPr>
            <p:spPr>
              <a:xfrm>
                <a:off x="3728050" y="2337125"/>
                <a:ext cx="450" cy="5400"/>
              </a:xfrm>
              <a:custGeom>
                <a:avLst/>
                <a:gdLst/>
                <a:ahLst/>
                <a:cxnLst/>
                <a:rect l="l" t="t" r="r" b="b"/>
                <a:pathLst>
                  <a:path w="18" h="216" extrusionOk="0">
                    <a:moveTo>
                      <a:pt x="9" y="1"/>
                    </a:moveTo>
                    <a:cubicBezTo>
                      <a:pt x="9" y="1"/>
                      <a:pt x="1" y="1"/>
                      <a:pt x="1" y="18"/>
                    </a:cubicBezTo>
                    <a:lnTo>
                      <a:pt x="1" y="207"/>
                    </a:lnTo>
                    <a:cubicBezTo>
                      <a:pt x="1" y="207"/>
                      <a:pt x="1" y="215"/>
                      <a:pt x="9" y="215"/>
                    </a:cubicBezTo>
                    <a:cubicBezTo>
                      <a:pt x="18" y="215"/>
                      <a:pt x="18" y="207"/>
                      <a:pt x="18" y="198"/>
                    </a:cubicBezTo>
                    <a:lnTo>
                      <a:pt x="18" y="18"/>
                    </a:lnTo>
                    <a:cubicBezTo>
                      <a:pt x="18" y="18"/>
                      <a:pt x="18"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6"/>
              <p:cNvSpPr/>
              <p:nvPr/>
            </p:nvSpPr>
            <p:spPr>
              <a:xfrm>
                <a:off x="3740275" y="2337125"/>
                <a:ext cx="675" cy="5400"/>
              </a:xfrm>
              <a:custGeom>
                <a:avLst/>
                <a:gdLst/>
                <a:ahLst/>
                <a:cxnLst/>
                <a:rect l="l" t="t" r="r" b="b"/>
                <a:pathLst>
                  <a:path w="27" h="216" extrusionOk="0">
                    <a:moveTo>
                      <a:pt x="9" y="1"/>
                    </a:moveTo>
                    <a:cubicBezTo>
                      <a:pt x="9" y="1"/>
                      <a:pt x="1" y="1"/>
                      <a:pt x="1" y="18"/>
                    </a:cubicBezTo>
                    <a:lnTo>
                      <a:pt x="1" y="207"/>
                    </a:lnTo>
                    <a:cubicBezTo>
                      <a:pt x="1" y="207"/>
                      <a:pt x="1" y="215"/>
                      <a:pt x="9" y="215"/>
                    </a:cubicBezTo>
                    <a:cubicBezTo>
                      <a:pt x="26" y="215"/>
                      <a:pt x="26" y="207"/>
                      <a:pt x="26" y="198"/>
                    </a:cubicBezTo>
                    <a:lnTo>
                      <a:pt x="26" y="18"/>
                    </a:lnTo>
                    <a:cubicBezTo>
                      <a:pt x="26" y="18"/>
                      <a:pt x="26"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6"/>
              <p:cNvSpPr/>
              <p:nvPr/>
            </p:nvSpPr>
            <p:spPr>
              <a:xfrm>
                <a:off x="3660700" y="2336925"/>
                <a:ext cx="81325" cy="1100"/>
              </a:xfrm>
              <a:custGeom>
                <a:avLst/>
                <a:gdLst/>
                <a:ahLst/>
                <a:cxnLst/>
                <a:rect l="l" t="t" r="r" b="b"/>
                <a:pathLst>
                  <a:path w="3253" h="44" extrusionOk="0">
                    <a:moveTo>
                      <a:pt x="18" y="0"/>
                    </a:moveTo>
                    <a:cubicBezTo>
                      <a:pt x="9" y="0"/>
                      <a:pt x="1" y="9"/>
                      <a:pt x="1" y="26"/>
                    </a:cubicBezTo>
                    <a:cubicBezTo>
                      <a:pt x="1" y="34"/>
                      <a:pt x="9" y="43"/>
                      <a:pt x="18" y="43"/>
                    </a:cubicBezTo>
                    <a:lnTo>
                      <a:pt x="3227" y="43"/>
                    </a:lnTo>
                    <a:cubicBezTo>
                      <a:pt x="3235" y="43"/>
                      <a:pt x="3252" y="34"/>
                      <a:pt x="3252" y="26"/>
                    </a:cubicBezTo>
                    <a:cubicBezTo>
                      <a:pt x="3252" y="9"/>
                      <a:pt x="3235" y="0"/>
                      <a:pt x="322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6"/>
              <p:cNvSpPr/>
              <p:nvPr/>
            </p:nvSpPr>
            <p:spPr>
              <a:xfrm>
                <a:off x="3661550" y="2338850"/>
                <a:ext cx="80900" cy="450"/>
              </a:xfrm>
              <a:custGeom>
                <a:avLst/>
                <a:gdLst/>
                <a:ahLst/>
                <a:cxnLst/>
                <a:rect l="l" t="t" r="r" b="b"/>
                <a:pathLst>
                  <a:path w="3236" h="18" extrusionOk="0">
                    <a:moveTo>
                      <a:pt x="9" y="0"/>
                    </a:moveTo>
                    <a:cubicBezTo>
                      <a:pt x="9" y="0"/>
                      <a:pt x="1" y="0"/>
                      <a:pt x="1" y="9"/>
                    </a:cubicBezTo>
                    <a:cubicBezTo>
                      <a:pt x="1" y="9"/>
                      <a:pt x="1" y="18"/>
                      <a:pt x="9" y="18"/>
                    </a:cubicBezTo>
                    <a:lnTo>
                      <a:pt x="3218" y="18"/>
                    </a:lnTo>
                    <a:cubicBezTo>
                      <a:pt x="3227" y="18"/>
                      <a:pt x="3235" y="18"/>
                      <a:pt x="3227" y="9"/>
                    </a:cubicBezTo>
                    <a:cubicBezTo>
                      <a:pt x="3227" y="9"/>
                      <a:pt x="3227" y="0"/>
                      <a:pt x="3218"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6"/>
              <p:cNvSpPr/>
              <p:nvPr/>
            </p:nvSpPr>
            <p:spPr>
              <a:xfrm>
                <a:off x="3668200" y="2386475"/>
                <a:ext cx="122075" cy="1075"/>
              </a:xfrm>
              <a:custGeom>
                <a:avLst/>
                <a:gdLst/>
                <a:ahLst/>
                <a:cxnLst/>
                <a:rect l="l" t="t" r="r" b="b"/>
                <a:pathLst>
                  <a:path w="4883" h="43" extrusionOk="0">
                    <a:moveTo>
                      <a:pt x="18" y="0"/>
                    </a:moveTo>
                    <a:cubicBezTo>
                      <a:pt x="9" y="0"/>
                      <a:pt x="1" y="17"/>
                      <a:pt x="1" y="26"/>
                    </a:cubicBezTo>
                    <a:cubicBezTo>
                      <a:pt x="1" y="34"/>
                      <a:pt x="9" y="43"/>
                      <a:pt x="18" y="43"/>
                    </a:cubicBezTo>
                    <a:lnTo>
                      <a:pt x="4857" y="43"/>
                    </a:lnTo>
                    <a:cubicBezTo>
                      <a:pt x="4866" y="43"/>
                      <a:pt x="4883" y="34"/>
                      <a:pt x="4883" y="26"/>
                    </a:cubicBezTo>
                    <a:cubicBezTo>
                      <a:pt x="4883" y="17"/>
                      <a:pt x="4866" y="0"/>
                      <a:pt x="485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6"/>
              <p:cNvSpPr/>
              <p:nvPr/>
            </p:nvSpPr>
            <p:spPr>
              <a:xfrm>
                <a:off x="3668425" y="2388400"/>
                <a:ext cx="121850" cy="650"/>
              </a:xfrm>
              <a:custGeom>
                <a:avLst/>
                <a:gdLst/>
                <a:ahLst/>
                <a:cxnLst/>
                <a:rect l="l" t="t" r="r" b="b"/>
                <a:pathLst>
                  <a:path w="4874" h="26" extrusionOk="0">
                    <a:moveTo>
                      <a:pt x="9" y="0"/>
                    </a:moveTo>
                    <a:cubicBezTo>
                      <a:pt x="9" y="0"/>
                      <a:pt x="0" y="0"/>
                      <a:pt x="0" y="9"/>
                    </a:cubicBezTo>
                    <a:cubicBezTo>
                      <a:pt x="0" y="9"/>
                      <a:pt x="0" y="26"/>
                      <a:pt x="9" y="26"/>
                    </a:cubicBezTo>
                    <a:lnTo>
                      <a:pt x="4848" y="26"/>
                    </a:lnTo>
                    <a:cubicBezTo>
                      <a:pt x="4857" y="26"/>
                      <a:pt x="4874" y="9"/>
                      <a:pt x="4857" y="9"/>
                    </a:cubicBezTo>
                    <a:cubicBezTo>
                      <a:pt x="4857" y="9"/>
                      <a:pt x="4857" y="0"/>
                      <a:pt x="4848"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6"/>
              <p:cNvSpPr/>
              <p:nvPr/>
            </p:nvSpPr>
            <p:spPr>
              <a:xfrm>
                <a:off x="3667125" y="2389900"/>
                <a:ext cx="124225" cy="3450"/>
              </a:xfrm>
              <a:custGeom>
                <a:avLst/>
                <a:gdLst/>
                <a:ahLst/>
                <a:cxnLst/>
                <a:rect l="l" t="t" r="r" b="b"/>
                <a:pathLst>
                  <a:path w="4969" h="138" extrusionOk="0">
                    <a:moveTo>
                      <a:pt x="61" y="0"/>
                    </a:moveTo>
                    <a:cubicBezTo>
                      <a:pt x="35" y="0"/>
                      <a:pt x="1" y="35"/>
                      <a:pt x="1" y="69"/>
                    </a:cubicBezTo>
                    <a:cubicBezTo>
                      <a:pt x="1" y="103"/>
                      <a:pt x="35" y="138"/>
                      <a:pt x="61" y="138"/>
                    </a:cubicBezTo>
                    <a:lnTo>
                      <a:pt x="4900" y="138"/>
                    </a:lnTo>
                    <a:cubicBezTo>
                      <a:pt x="4934" y="138"/>
                      <a:pt x="4969" y="103"/>
                      <a:pt x="4969" y="69"/>
                    </a:cubicBezTo>
                    <a:cubicBezTo>
                      <a:pt x="4969" y="35"/>
                      <a:pt x="4934" y="0"/>
                      <a:pt x="4900"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6"/>
              <p:cNvSpPr/>
              <p:nvPr/>
            </p:nvSpPr>
            <p:spPr>
              <a:xfrm>
                <a:off x="3672925" y="2417575"/>
                <a:ext cx="675" cy="4300"/>
              </a:xfrm>
              <a:custGeom>
                <a:avLst/>
                <a:gdLst/>
                <a:ahLst/>
                <a:cxnLst/>
                <a:rect l="l" t="t" r="r" b="b"/>
                <a:pathLst>
                  <a:path w="27" h="172" extrusionOk="0">
                    <a:moveTo>
                      <a:pt x="18" y="0"/>
                    </a:moveTo>
                    <a:cubicBezTo>
                      <a:pt x="18" y="0"/>
                      <a:pt x="1" y="0"/>
                      <a:pt x="1" y="17"/>
                    </a:cubicBezTo>
                    <a:lnTo>
                      <a:pt x="1" y="163"/>
                    </a:lnTo>
                    <a:cubicBezTo>
                      <a:pt x="1" y="163"/>
                      <a:pt x="1" y="172"/>
                      <a:pt x="18" y="172"/>
                    </a:cubicBezTo>
                    <a:cubicBezTo>
                      <a:pt x="18" y="172"/>
                      <a:pt x="26" y="163"/>
                      <a:pt x="26" y="155"/>
                    </a:cubicBezTo>
                    <a:lnTo>
                      <a:pt x="26" y="17"/>
                    </a:lnTo>
                    <a:cubicBezTo>
                      <a:pt x="26" y="17"/>
                      <a:pt x="26" y="0"/>
                      <a:pt x="18"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6"/>
              <p:cNvSpPr/>
              <p:nvPr/>
            </p:nvSpPr>
            <p:spPr>
              <a:xfrm>
                <a:off x="3682575" y="2417575"/>
                <a:ext cx="900" cy="4100"/>
              </a:xfrm>
              <a:custGeom>
                <a:avLst/>
                <a:gdLst/>
                <a:ahLst/>
                <a:cxnLst/>
                <a:rect l="l" t="t" r="r" b="b"/>
                <a:pathLst>
                  <a:path w="36" h="164" extrusionOk="0">
                    <a:moveTo>
                      <a:pt x="18" y="0"/>
                    </a:moveTo>
                    <a:cubicBezTo>
                      <a:pt x="18" y="0"/>
                      <a:pt x="1" y="0"/>
                      <a:pt x="1" y="17"/>
                    </a:cubicBezTo>
                    <a:lnTo>
                      <a:pt x="1" y="155"/>
                    </a:lnTo>
                    <a:cubicBezTo>
                      <a:pt x="1" y="155"/>
                      <a:pt x="1" y="163"/>
                      <a:pt x="18" y="163"/>
                    </a:cubicBezTo>
                    <a:cubicBezTo>
                      <a:pt x="26" y="163"/>
                      <a:pt x="35" y="163"/>
                      <a:pt x="26" y="155"/>
                    </a:cubicBezTo>
                    <a:lnTo>
                      <a:pt x="26" y="17"/>
                    </a:lnTo>
                    <a:cubicBezTo>
                      <a:pt x="26" y="17"/>
                      <a:pt x="26" y="0"/>
                      <a:pt x="18"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6"/>
              <p:cNvSpPr/>
              <p:nvPr/>
            </p:nvSpPr>
            <p:spPr>
              <a:xfrm>
                <a:off x="3688375" y="2412200"/>
                <a:ext cx="450" cy="5825"/>
              </a:xfrm>
              <a:custGeom>
                <a:avLst/>
                <a:gdLst/>
                <a:ahLst/>
                <a:cxnLst/>
                <a:rect l="l" t="t" r="r" b="b"/>
                <a:pathLst>
                  <a:path w="18" h="233" extrusionOk="0">
                    <a:moveTo>
                      <a:pt x="9" y="1"/>
                    </a:moveTo>
                    <a:cubicBezTo>
                      <a:pt x="9" y="1"/>
                      <a:pt x="0" y="1"/>
                      <a:pt x="0" y="18"/>
                    </a:cubicBezTo>
                    <a:lnTo>
                      <a:pt x="0" y="215"/>
                    </a:lnTo>
                    <a:cubicBezTo>
                      <a:pt x="0" y="215"/>
                      <a:pt x="0" y="232"/>
                      <a:pt x="9" y="232"/>
                    </a:cubicBezTo>
                    <a:cubicBezTo>
                      <a:pt x="18" y="232"/>
                      <a:pt x="18" y="215"/>
                      <a:pt x="18" y="207"/>
                    </a:cubicBezTo>
                    <a:lnTo>
                      <a:pt x="18" y="18"/>
                    </a:lnTo>
                    <a:cubicBezTo>
                      <a:pt x="18" y="18"/>
                      <a:pt x="18"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6"/>
              <p:cNvSpPr/>
              <p:nvPr/>
            </p:nvSpPr>
            <p:spPr>
              <a:xfrm>
                <a:off x="3694175" y="2406625"/>
                <a:ext cx="875" cy="5400"/>
              </a:xfrm>
              <a:custGeom>
                <a:avLst/>
                <a:gdLst/>
                <a:ahLst/>
                <a:cxnLst/>
                <a:rect l="l" t="t" r="r" b="b"/>
                <a:pathLst>
                  <a:path w="35" h="216" extrusionOk="0">
                    <a:moveTo>
                      <a:pt x="9" y="1"/>
                    </a:moveTo>
                    <a:cubicBezTo>
                      <a:pt x="9" y="1"/>
                      <a:pt x="0" y="1"/>
                      <a:pt x="0" y="9"/>
                    </a:cubicBezTo>
                    <a:lnTo>
                      <a:pt x="0" y="206"/>
                    </a:lnTo>
                    <a:cubicBezTo>
                      <a:pt x="0" y="206"/>
                      <a:pt x="0" y="215"/>
                      <a:pt x="9" y="215"/>
                    </a:cubicBezTo>
                    <a:cubicBezTo>
                      <a:pt x="26" y="215"/>
                      <a:pt x="34" y="206"/>
                      <a:pt x="26" y="206"/>
                    </a:cubicBezTo>
                    <a:lnTo>
                      <a:pt x="26" y="9"/>
                    </a:lnTo>
                    <a:cubicBezTo>
                      <a:pt x="26" y="9"/>
                      <a:pt x="26"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6"/>
              <p:cNvSpPr/>
              <p:nvPr/>
            </p:nvSpPr>
            <p:spPr>
              <a:xfrm>
                <a:off x="3719050" y="2395900"/>
                <a:ext cx="650" cy="5400"/>
              </a:xfrm>
              <a:custGeom>
                <a:avLst/>
                <a:gdLst/>
                <a:ahLst/>
                <a:cxnLst/>
                <a:rect l="l" t="t" r="r" b="b"/>
                <a:pathLst>
                  <a:path w="26" h="216" extrusionOk="0">
                    <a:moveTo>
                      <a:pt x="17" y="1"/>
                    </a:moveTo>
                    <a:cubicBezTo>
                      <a:pt x="17" y="1"/>
                      <a:pt x="0" y="1"/>
                      <a:pt x="0" y="9"/>
                    </a:cubicBezTo>
                    <a:lnTo>
                      <a:pt x="0" y="206"/>
                    </a:lnTo>
                    <a:cubicBezTo>
                      <a:pt x="0" y="206"/>
                      <a:pt x="0" y="215"/>
                      <a:pt x="17" y="215"/>
                    </a:cubicBezTo>
                    <a:cubicBezTo>
                      <a:pt x="26" y="215"/>
                      <a:pt x="26" y="215"/>
                      <a:pt x="26" y="206"/>
                    </a:cubicBezTo>
                    <a:lnTo>
                      <a:pt x="26" y="9"/>
                    </a:lnTo>
                    <a:cubicBezTo>
                      <a:pt x="26" y="9"/>
                      <a:pt x="26" y="1"/>
                      <a:pt x="17"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6"/>
              <p:cNvSpPr/>
              <p:nvPr/>
            </p:nvSpPr>
            <p:spPr>
              <a:xfrm>
                <a:off x="3725275" y="2389675"/>
                <a:ext cx="650" cy="5400"/>
              </a:xfrm>
              <a:custGeom>
                <a:avLst/>
                <a:gdLst/>
                <a:ahLst/>
                <a:cxnLst/>
                <a:rect l="l" t="t" r="r" b="b"/>
                <a:pathLst>
                  <a:path w="26" h="216" extrusionOk="0">
                    <a:moveTo>
                      <a:pt x="9" y="1"/>
                    </a:moveTo>
                    <a:cubicBezTo>
                      <a:pt x="9" y="1"/>
                      <a:pt x="0" y="1"/>
                      <a:pt x="0" y="18"/>
                    </a:cubicBezTo>
                    <a:lnTo>
                      <a:pt x="0" y="207"/>
                    </a:lnTo>
                    <a:cubicBezTo>
                      <a:pt x="0" y="207"/>
                      <a:pt x="0" y="215"/>
                      <a:pt x="9" y="215"/>
                    </a:cubicBezTo>
                    <a:cubicBezTo>
                      <a:pt x="26" y="215"/>
                      <a:pt x="26" y="207"/>
                      <a:pt x="26" y="207"/>
                    </a:cubicBezTo>
                    <a:lnTo>
                      <a:pt x="26" y="18"/>
                    </a:lnTo>
                    <a:cubicBezTo>
                      <a:pt x="26" y="18"/>
                      <a:pt x="26" y="1"/>
                      <a:pt x="9"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6"/>
              <p:cNvSpPr/>
              <p:nvPr/>
            </p:nvSpPr>
            <p:spPr>
              <a:xfrm>
                <a:off x="3702325" y="2401050"/>
                <a:ext cx="450" cy="4100"/>
              </a:xfrm>
              <a:custGeom>
                <a:avLst/>
                <a:gdLst/>
                <a:ahLst/>
                <a:cxnLst/>
                <a:rect l="l" t="t" r="r" b="b"/>
                <a:pathLst>
                  <a:path w="18" h="164" extrusionOk="0">
                    <a:moveTo>
                      <a:pt x="9" y="0"/>
                    </a:moveTo>
                    <a:cubicBezTo>
                      <a:pt x="9" y="0"/>
                      <a:pt x="0" y="0"/>
                      <a:pt x="0" y="9"/>
                    </a:cubicBezTo>
                    <a:lnTo>
                      <a:pt x="0" y="146"/>
                    </a:lnTo>
                    <a:cubicBezTo>
                      <a:pt x="0" y="146"/>
                      <a:pt x="0" y="163"/>
                      <a:pt x="9" y="163"/>
                    </a:cubicBezTo>
                    <a:cubicBezTo>
                      <a:pt x="17" y="163"/>
                      <a:pt x="17" y="146"/>
                      <a:pt x="17" y="146"/>
                    </a:cubicBezTo>
                    <a:lnTo>
                      <a:pt x="17" y="9"/>
                    </a:lnTo>
                    <a:cubicBezTo>
                      <a:pt x="17" y="9"/>
                      <a:pt x="17" y="0"/>
                      <a:pt x="9"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6"/>
              <p:cNvSpPr/>
              <p:nvPr/>
            </p:nvSpPr>
            <p:spPr>
              <a:xfrm>
                <a:off x="3710900" y="2401050"/>
                <a:ext cx="450" cy="4100"/>
              </a:xfrm>
              <a:custGeom>
                <a:avLst/>
                <a:gdLst/>
                <a:ahLst/>
                <a:cxnLst/>
                <a:rect l="l" t="t" r="r" b="b"/>
                <a:pathLst>
                  <a:path w="18" h="164" extrusionOk="0">
                    <a:moveTo>
                      <a:pt x="9" y="0"/>
                    </a:moveTo>
                    <a:cubicBezTo>
                      <a:pt x="9" y="0"/>
                      <a:pt x="0" y="0"/>
                      <a:pt x="0" y="9"/>
                    </a:cubicBezTo>
                    <a:lnTo>
                      <a:pt x="0" y="146"/>
                    </a:lnTo>
                    <a:cubicBezTo>
                      <a:pt x="0" y="146"/>
                      <a:pt x="0" y="163"/>
                      <a:pt x="9" y="163"/>
                    </a:cubicBezTo>
                    <a:cubicBezTo>
                      <a:pt x="17" y="163"/>
                      <a:pt x="17" y="146"/>
                      <a:pt x="17" y="146"/>
                    </a:cubicBezTo>
                    <a:lnTo>
                      <a:pt x="17" y="9"/>
                    </a:lnTo>
                    <a:cubicBezTo>
                      <a:pt x="17" y="9"/>
                      <a:pt x="17" y="0"/>
                      <a:pt x="9"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6"/>
              <p:cNvSpPr/>
              <p:nvPr/>
            </p:nvSpPr>
            <p:spPr>
              <a:xfrm>
                <a:off x="3672275" y="2390850"/>
                <a:ext cx="57950" cy="31025"/>
              </a:xfrm>
              <a:custGeom>
                <a:avLst/>
                <a:gdLst/>
                <a:ahLst/>
                <a:cxnLst/>
                <a:rect l="l" t="t" r="r" b="b"/>
                <a:pathLst>
                  <a:path w="2318" h="1241" extrusionOk="0">
                    <a:moveTo>
                      <a:pt x="2292" y="1"/>
                    </a:moveTo>
                    <a:cubicBezTo>
                      <a:pt x="2289" y="1"/>
                      <a:pt x="2287" y="5"/>
                      <a:pt x="2283" y="14"/>
                    </a:cubicBezTo>
                    <a:lnTo>
                      <a:pt x="1743" y="546"/>
                    </a:lnTo>
                    <a:lnTo>
                      <a:pt x="1168" y="546"/>
                    </a:lnTo>
                    <a:lnTo>
                      <a:pt x="490" y="1224"/>
                    </a:lnTo>
                    <a:lnTo>
                      <a:pt x="9" y="1224"/>
                    </a:lnTo>
                    <a:cubicBezTo>
                      <a:pt x="9" y="1224"/>
                      <a:pt x="1" y="1224"/>
                      <a:pt x="1" y="1232"/>
                    </a:cubicBezTo>
                    <a:cubicBezTo>
                      <a:pt x="1" y="1232"/>
                      <a:pt x="1" y="1241"/>
                      <a:pt x="9" y="1241"/>
                    </a:cubicBezTo>
                    <a:lnTo>
                      <a:pt x="498" y="1241"/>
                    </a:lnTo>
                    <a:lnTo>
                      <a:pt x="1185" y="571"/>
                    </a:lnTo>
                    <a:lnTo>
                      <a:pt x="1768" y="571"/>
                    </a:lnTo>
                    <a:lnTo>
                      <a:pt x="2300" y="31"/>
                    </a:lnTo>
                    <a:cubicBezTo>
                      <a:pt x="2317" y="22"/>
                      <a:pt x="2317" y="22"/>
                      <a:pt x="2300" y="14"/>
                    </a:cubicBezTo>
                    <a:cubicBezTo>
                      <a:pt x="2296" y="5"/>
                      <a:pt x="2294" y="1"/>
                      <a:pt x="2292"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6"/>
              <p:cNvSpPr/>
              <p:nvPr/>
            </p:nvSpPr>
            <p:spPr>
              <a:xfrm>
                <a:off x="3671850" y="2385875"/>
                <a:ext cx="57950" cy="32575"/>
              </a:xfrm>
              <a:custGeom>
                <a:avLst/>
                <a:gdLst/>
                <a:ahLst/>
                <a:cxnLst/>
                <a:rect l="l" t="t" r="r" b="b"/>
                <a:pathLst>
                  <a:path w="2318" h="1303" extrusionOk="0">
                    <a:moveTo>
                      <a:pt x="2291" y="0"/>
                    </a:moveTo>
                    <a:cubicBezTo>
                      <a:pt x="2285" y="0"/>
                      <a:pt x="2279" y="3"/>
                      <a:pt x="2274" y="7"/>
                    </a:cubicBezTo>
                    <a:lnTo>
                      <a:pt x="1699" y="582"/>
                    </a:lnTo>
                    <a:lnTo>
                      <a:pt x="1116" y="582"/>
                    </a:lnTo>
                    <a:lnTo>
                      <a:pt x="447" y="1260"/>
                    </a:lnTo>
                    <a:lnTo>
                      <a:pt x="26" y="1260"/>
                    </a:lnTo>
                    <a:cubicBezTo>
                      <a:pt x="18" y="1260"/>
                      <a:pt x="1" y="1268"/>
                      <a:pt x="1" y="1285"/>
                    </a:cubicBezTo>
                    <a:cubicBezTo>
                      <a:pt x="1" y="1294"/>
                      <a:pt x="18" y="1302"/>
                      <a:pt x="26" y="1302"/>
                    </a:cubicBezTo>
                    <a:lnTo>
                      <a:pt x="464" y="1302"/>
                    </a:lnTo>
                    <a:lnTo>
                      <a:pt x="1142" y="625"/>
                    </a:lnTo>
                    <a:lnTo>
                      <a:pt x="1717" y="625"/>
                    </a:lnTo>
                    <a:lnTo>
                      <a:pt x="2309" y="41"/>
                    </a:lnTo>
                    <a:cubicBezTo>
                      <a:pt x="2317" y="24"/>
                      <a:pt x="2317" y="15"/>
                      <a:pt x="2309" y="7"/>
                    </a:cubicBezTo>
                    <a:cubicBezTo>
                      <a:pt x="2304" y="3"/>
                      <a:pt x="2298" y="0"/>
                      <a:pt x="229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6"/>
              <p:cNvSpPr/>
              <p:nvPr/>
            </p:nvSpPr>
            <p:spPr>
              <a:xfrm>
                <a:off x="3684075" y="2357350"/>
                <a:ext cx="44650" cy="30200"/>
              </a:xfrm>
              <a:custGeom>
                <a:avLst/>
                <a:gdLst/>
                <a:ahLst/>
                <a:cxnLst/>
                <a:rect l="l" t="t" r="r" b="b"/>
                <a:pathLst>
                  <a:path w="1786" h="1208" extrusionOk="0">
                    <a:moveTo>
                      <a:pt x="1760" y="0"/>
                    </a:moveTo>
                    <a:cubicBezTo>
                      <a:pt x="1753" y="0"/>
                      <a:pt x="1747" y="2"/>
                      <a:pt x="1742" y="7"/>
                    </a:cubicBezTo>
                    <a:lnTo>
                      <a:pt x="1228" y="522"/>
                    </a:lnTo>
                    <a:lnTo>
                      <a:pt x="653" y="522"/>
                    </a:lnTo>
                    <a:lnTo>
                      <a:pt x="9" y="1165"/>
                    </a:lnTo>
                    <a:cubicBezTo>
                      <a:pt x="1" y="1182"/>
                      <a:pt x="1" y="1191"/>
                      <a:pt x="9" y="1199"/>
                    </a:cubicBezTo>
                    <a:cubicBezTo>
                      <a:pt x="9" y="1208"/>
                      <a:pt x="9" y="1208"/>
                      <a:pt x="18" y="1208"/>
                    </a:cubicBezTo>
                    <a:cubicBezTo>
                      <a:pt x="18" y="1208"/>
                      <a:pt x="26" y="1199"/>
                      <a:pt x="35" y="1199"/>
                    </a:cubicBezTo>
                    <a:lnTo>
                      <a:pt x="670" y="564"/>
                    </a:lnTo>
                    <a:lnTo>
                      <a:pt x="1253" y="564"/>
                    </a:lnTo>
                    <a:lnTo>
                      <a:pt x="1777" y="41"/>
                    </a:lnTo>
                    <a:cubicBezTo>
                      <a:pt x="1785" y="33"/>
                      <a:pt x="1785" y="24"/>
                      <a:pt x="1777" y="7"/>
                    </a:cubicBezTo>
                    <a:cubicBezTo>
                      <a:pt x="1772" y="2"/>
                      <a:pt x="1766" y="0"/>
                      <a:pt x="176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6"/>
              <p:cNvSpPr/>
              <p:nvPr/>
            </p:nvSpPr>
            <p:spPr>
              <a:xfrm>
                <a:off x="3704875" y="2336750"/>
                <a:ext cx="27925" cy="21650"/>
              </a:xfrm>
              <a:custGeom>
                <a:avLst/>
                <a:gdLst/>
                <a:ahLst/>
                <a:cxnLst/>
                <a:rect l="l" t="t" r="r" b="b"/>
                <a:pathLst>
                  <a:path w="1117" h="866" extrusionOk="0">
                    <a:moveTo>
                      <a:pt x="30" y="1"/>
                    </a:moveTo>
                    <a:cubicBezTo>
                      <a:pt x="25" y="1"/>
                      <a:pt x="18" y="3"/>
                      <a:pt x="10" y="7"/>
                    </a:cubicBezTo>
                    <a:cubicBezTo>
                      <a:pt x="1" y="16"/>
                      <a:pt x="1" y="24"/>
                      <a:pt x="10" y="41"/>
                    </a:cubicBezTo>
                    <a:lnTo>
                      <a:pt x="842" y="865"/>
                    </a:lnTo>
                    <a:lnTo>
                      <a:pt x="1099" y="865"/>
                    </a:lnTo>
                    <a:cubicBezTo>
                      <a:pt x="1108" y="865"/>
                      <a:pt x="1116" y="857"/>
                      <a:pt x="1116" y="848"/>
                    </a:cubicBezTo>
                    <a:cubicBezTo>
                      <a:pt x="1116" y="831"/>
                      <a:pt x="1108" y="822"/>
                      <a:pt x="1099" y="822"/>
                    </a:cubicBezTo>
                    <a:lnTo>
                      <a:pt x="859" y="822"/>
                    </a:lnTo>
                    <a:lnTo>
                      <a:pt x="44" y="7"/>
                    </a:lnTo>
                    <a:cubicBezTo>
                      <a:pt x="40" y="3"/>
                      <a:pt x="35" y="1"/>
                      <a:pt x="3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6"/>
              <p:cNvSpPr/>
              <p:nvPr/>
            </p:nvSpPr>
            <p:spPr>
              <a:xfrm>
                <a:off x="3752300" y="2404275"/>
                <a:ext cx="4950" cy="17600"/>
              </a:xfrm>
              <a:custGeom>
                <a:avLst/>
                <a:gdLst/>
                <a:ahLst/>
                <a:cxnLst/>
                <a:rect l="l" t="t" r="r" b="b"/>
                <a:pathLst>
                  <a:path w="198" h="704" extrusionOk="0">
                    <a:moveTo>
                      <a:pt x="0" y="0"/>
                    </a:moveTo>
                    <a:lnTo>
                      <a:pt x="0" y="704"/>
                    </a:lnTo>
                    <a:lnTo>
                      <a:pt x="197" y="704"/>
                    </a:lnTo>
                    <a:lnTo>
                      <a:pt x="197"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6"/>
              <p:cNvSpPr/>
              <p:nvPr/>
            </p:nvSpPr>
            <p:spPr>
              <a:xfrm>
                <a:off x="3777600" y="2404275"/>
                <a:ext cx="4950" cy="17600"/>
              </a:xfrm>
              <a:custGeom>
                <a:avLst/>
                <a:gdLst/>
                <a:ahLst/>
                <a:cxnLst/>
                <a:rect l="l" t="t" r="r" b="b"/>
                <a:pathLst>
                  <a:path w="198" h="704" extrusionOk="0">
                    <a:moveTo>
                      <a:pt x="0" y="0"/>
                    </a:moveTo>
                    <a:lnTo>
                      <a:pt x="0" y="704"/>
                    </a:lnTo>
                    <a:lnTo>
                      <a:pt x="198" y="704"/>
                    </a:lnTo>
                    <a:lnTo>
                      <a:pt x="198"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6"/>
              <p:cNvSpPr/>
              <p:nvPr/>
            </p:nvSpPr>
            <p:spPr>
              <a:xfrm>
                <a:off x="3732350" y="2418425"/>
                <a:ext cx="62650" cy="3450"/>
              </a:xfrm>
              <a:custGeom>
                <a:avLst/>
                <a:gdLst/>
                <a:ahLst/>
                <a:cxnLst/>
                <a:rect l="l" t="t" r="r" b="b"/>
                <a:pathLst>
                  <a:path w="2506" h="138" extrusionOk="0">
                    <a:moveTo>
                      <a:pt x="0" y="0"/>
                    </a:moveTo>
                    <a:lnTo>
                      <a:pt x="0" y="138"/>
                    </a:lnTo>
                    <a:lnTo>
                      <a:pt x="2505" y="138"/>
                    </a:lnTo>
                    <a:lnTo>
                      <a:pt x="250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6"/>
              <p:cNvSpPr/>
              <p:nvPr/>
            </p:nvSpPr>
            <p:spPr>
              <a:xfrm>
                <a:off x="3764950" y="2365650"/>
                <a:ext cx="78300" cy="3250"/>
              </a:xfrm>
              <a:custGeom>
                <a:avLst/>
                <a:gdLst/>
                <a:ahLst/>
                <a:cxnLst/>
                <a:rect l="l" t="t" r="r" b="b"/>
                <a:pathLst>
                  <a:path w="3132" h="130" extrusionOk="0">
                    <a:moveTo>
                      <a:pt x="0" y="1"/>
                    </a:moveTo>
                    <a:lnTo>
                      <a:pt x="0" y="130"/>
                    </a:lnTo>
                    <a:lnTo>
                      <a:pt x="3132" y="130"/>
                    </a:lnTo>
                    <a:lnTo>
                      <a:pt x="313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46"/>
            <p:cNvGrpSpPr/>
            <p:nvPr/>
          </p:nvGrpSpPr>
          <p:grpSpPr>
            <a:xfrm>
              <a:off x="345824" y="1992356"/>
              <a:ext cx="2813011" cy="3073768"/>
              <a:chOff x="1948200" y="2049075"/>
              <a:chExt cx="488650" cy="533946"/>
            </a:xfrm>
          </p:grpSpPr>
          <p:sp>
            <p:nvSpPr>
              <p:cNvPr id="2910" name="Google Shape;2910;p46"/>
              <p:cNvSpPr/>
              <p:nvPr/>
            </p:nvSpPr>
            <p:spPr>
              <a:xfrm>
                <a:off x="1988525" y="2390100"/>
                <a:ext cx="44425" cy="27050"/>
              </a:xfrm>
              <a:custGeom>
                <a:avLst/>
                <a:gdLst/>
                <a:ahLst/>
                <a:cxnLst/>
                <a:rect l="l" t="t" r="r" b="b"/>
                <a:pathLst>
                  <a:path w="1777" h="1082" extrusionOk="0">
                    <a:moveTo>
                      <a:pt x="1768" y="1"/>
                    </a:moveTo>
                    <a:lnTo>
                      <a:pt x="1" y="1048"/>
                    </a:lnTo>
                    <a:lnTo>
                      <a:pt x="18" y="1082"/>
                    </a:lnTo>
                    <a:lnTo>
                      <a:pt x="1777" y="27"/>
                    </a:lnTo>
                    <a:lnTo>
                      <a:pt x="176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6"/>
              <p:cNvSpPr/>
              <p:nvPr/>
            </p:nvSpPr>
            <p:spPr>
              <a:xfrm>
                <a:off x="2000975" y="2394625"/>
                <a:ext cx="32200" cy="29175"/>
              </a:xfrm>
              <a:custGeom>
                <a:avLst/>
                <a:gdLst/>
                <a:ahLst/>
                <a:cxnLst/>
                <a:rect l="l" t="t" r="r" b="b"/>
                <a:pathLst>
                  <a:path w="1288" h="1167" extrusionOk="0">
                    <a:moveTo>
                      <a:pt x="1262" y="0"/>
                    </a:moveTo>
                    <a:lnTo>
                      <a:pt x="0" y="1133"/>
                    </a:lnTo>
                    <a:lnTo>
                      <a:pt x="35" y="1167"/>
                    </a:lnTo>
                    <a:lnTo>
                      <a:pt x="1287" y="34"/>
                    </a:lnTo>
                    <a:lnTo>
                      <a:pt x="126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6"/>
              <p:cNvSpPr/>
              <p:nvPr/>
            </p:nvSpPr>
            <p:spPr>
              <a:xfrm>
                <a:off x="1954000" y="2380450"/>
                <a:ext cx="78950" cy="19125"/>
              </a:xfrm>
              <a:custGeom>
                <a:avLst/>
                <a:gdLst/>
                <a:ahLst/>
                <a:cxnLst/>
                <a:rect l="l" t="t" r="r" b="b"/>
                <a:pathLst>
                  <a:path w="3158" h="765" extrusionOk="0">
                    <a:moveTo>
                      <a:pt x="3141" y="1"/>
                    </a:moveTo>
                    <a:lnTo>
                      <a:pt x="0" y="730"/>
                    </a:lnTo>
                    <a:lnTo>
                      <a:pt x="9" y="764"/>
                    </a:lnTo>
                    <a:lnTo>
                      <a:pt x="3158" y="35"/>
                    </a:lnTo>
                    <a:lnTo>
                      <a:pt x="314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6"/>
              <p:cNvSpPr/>
              <p:nvPr/>
            </p:nvSpPr>
            <p:spPr>
              <a:xfrm>
                <a:off x="1952275" y="2374875"/>
                <a:ext cx="80900" cy="23625"/>
              </a:xfrm>
              <a:custGeom>
                <a:avLst/>
                <a:gdLst/>
                <a:ahLst/>
                <a:cxnLst/>
                <a:rect l="l" t="t" r="r" b="b"/>
                <a:pathLst>
                  <a:path w="3236" h="945" extrusionOk="0">
                    <a:moveTo>
                      <a:pt x="3227" y="1"/>
                    </a:moveTo>
                    <a:lnTo>
                      <a:pt x="1" y="902"/>
                    </a:lnTo>
                    <a:lnTo>
                      <a:pt x="18" y="944"/>
                    </a:lnTo>
                    <a:lnTo>
                      <a:pt x="3235" y="44"/>
                    </a:lnTo>
                    <a:lnTo>
                      <a:pt x="322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6"/>
              <p:cNvSpPr/>
              <p:nvPr/>
            </p:nvSpPr>
            <p:spPr>
              <a:xfrm>
                <a:off x="2029925" y="2373600"/>
                <a:ext cx="5600" cy="43350"/>
              </a:xfrm>
              <a:custGeom>
                <a:avLst/>
                <a:gdLst/>
                <a:ahLst/>
                <a:cxnLst/>
                <a:rect l="l" t="t" r="r" b="b"/>
                <a:pathLst>
                  <a:path w="224" h="1734" extrusionOk="0">
                    <a:moveTo>
                      <a:pt x="61" y="0"/>
                    </a:moveTo>
                    <a:lnTo>
                      <a:pt x="1" y="1733"/>
                    </a:lnTo>
                    <a:lnTo>
                      <a:pt x="224" y="1733"/>
                    </a:lnTo>
                    <a:lnTo>
                      <a:pt x="16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6"/>
              <p:cNvSpPr/>
              <p:nvPr/>
            </p:nvSpPr>
            <p:spPr>
              <a:xfrm>
                <a:off x="2143600" y="2376175"/>
                <a:ext cx="24475" cy="38625"/>
              </a:xfrm>
              <a:custGeom>
                <a:avLst/>
                <a:gdLst/>
                <a:ahLst/>
                <a:cxnLst/>
                <a:rect l="l" t="t" r="r" b="b"/>
                <a:pathLst>
                  <a:path w="979" h="1545" extrusionOk="0">
                    <a:moveTo>
                      <a:pt x="1" y="0"/>
                    </a:moveTo>
                    <a:lnTo>
                      <a:pt x="1" y="1545"/>
                    </a:lnTo>
                    <a:lnTo>
                      <a:pt x="979" y="1545"/>
                    </a:lnTo>
                    <a:lnTo>
                      <a:pt x="97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6"/>
              <p:cNvSpPr/>
              <p:nvPr/>
            </p:nvSpPr>
            <p:spPr>
              <a:xfrm>
                <a:off x="2143600" y="2406625"/>
                <a:ext cx="24475" cy="7950"/>
              </a:xfrm>
              <a:custGeom>
                <a:avLst/>
                <a:gdLst/>
                <a:ahLst/>
                <a:cxnLst/>
                <a:rect l="l" t="t" r="r" b="b"/>
                <a:pathLst>
                  <a:path w="979" h="318" extrusionOk="0">
                    <a:moveTo>
                      <a:pt x="1" y="1"/>
                    </a:moveTo>
                    <a:lnTo>
                      <a:pt x="1" y="318"/>
                    </a:lnTo>
                    <a:lnTo>
                      <a:pt x="979" y="318"/>
                    </a:lnTo>
                    <a:lnTo>
                      <a:pt x="97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6"/>
              <p:cNvSpPr/>
              <p:nvPr/>
            </p:nvSpPr>
            <p:spPr>
              <a:xfrm>
                <a:off x="2139325" y="2360075"/>
                <a:ext cx="33275" cy="17625"/>
              </a:xfrm>
              <a:custGeom>
                <a:avLst/>
                <a:gdLst/>
                <a:ahLst/>
                <a:cxnLst/>
                <a:rect l="l" t="t" r="r" b="b"/>
                <a:pathLst>
                  <a:path w="1331" h="705" extrusionOk="0">
                    <a:moveTo>
                      <a:pt x="0" y="1"/>
                    </a:moveTo>
                    <a:lnTo>
                      <a:pt x="0" y="704"/>
                    </a:lnTo>
                    <a:lnTo>
                      <a:pt x="1330" y="704"/>
                    </a:lnTo>
                    <a:lnTo>
                      <a:pt x="133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6"/>
              <p:cNvSpPr/>
              <p:nvPr/>
            </p:nvSpPr>
            <p:spPr>
              <a:xfrm>
                <a:off x="2139325" y="2356000"/>
                <a:ext cx="33275" cy="4100"/>
              </a:xfrm>
              <a:custGeom>
                <a:avLst/>
                <a:gdLst/>
                <a:ahLst/>
                <a:cxnLst/>
                <a:rect l="l" t="t" r="r" b="b"/>
                <a:pathLst>
                  <a:path w="1331" h="164" extrusionOk="0">
                    <a:moveTo>
                      <a:pt x="69" y="1"/>
                    </a:moveTo>
                    <a:lnTo>
                      <a:pt x="0" y="164"/>
                    </a:lnTo>
                    <a:lnTo>
                      <a:pt x="1330" y="164"/>
                    </a:lnTo>
                    <a:lnTo>
                      <a:pt x="1261"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6"/>
              <p:cNvSpPr/>
              <p:nvPr/>
            </p:nvSpPr>
            <p:spPr>
              <a:xfrm>
                <a:off x="2147250" y="2252200"/>
                <a:ext cx="8825" cy="101675"/>
              </a:xfrm>
              <a:custGeom>
                <a:avLst/>
                <a:gdLst/>
                <a:ahLst/>
                <a:cxnLst/>
                <a:rect l="l" t="t" r="r" b="b"/>
                <a:pathLst>
                  <a:path w="353" h="4067" extrusionOk="0">
                    <a:moveTo>
                      <a:pt x="155" y="0"/>
                    </a:moveTo>
                    <a:lnTo>
                      <a:pt x="1" y="4067"/>
                    </a:lnTo>
                    <a:lnTo>
                      <a:pt x="352" y="4067"/>
                    </a:lnTo>
                    <a:lnTo>
                      <a:pt x="3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6"/>
              <p:cNvSpPr/>
              <p:nvPr/>
            </p:nvSpPr>
            <p:spPr>
              <a:xfrm>
                <a:off x="2156050" y="2252200"/>
                <a:ext cx="8825" cy="101675"/>
              </a:xfrm>
              <a:custGeom>
                <a:avLst/>
                <a:gdLst/>
                <a:ahLst/>
                <a:cxnLst/>
                <a:rect l="l" t="t" r="r" b="b"/>
                <a:pathLst>
                  <a:path w="353" h="4067" extrusionOk="0">
                    <a:moveTo>
                      <a:pt x="0" y="0"/>
                    </a:moveTo>
                    <a:lnTo>
                      <a:pt x="0" y="4067"/>
                    </a:lnTo>
                    <a:lnTo>
                      <a:pt x="352" y="4067"/>
                    </a:lnTo>
                    <a:lnTo>
                      <a:pt x="18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6"/>
              <p:cNvSpPr/>
              <p:nvPr/>
            </p:nvSpPr>
            <p:spPr>
              <a:xfrm>
                <a:off x="2146600" y="2251750"/>
                <a:ext cx="5400" cy="104275"/>
              </a:xfrm>
              <a:custGeom>
                <a:avLst/>
                <a:gdLst/>
                <a:ahLst/>
                <a:cxnLst/>
                <a:rect l="l" t="t" r="r" b="b"/>
                <a:pathLst>
                  <a:path w="216" h="4171" extrusionOk="0">
                    <a:moveTo>
                      <a:pt x="155" y="1"/>
                    </a:moveTo>
                    <a:lnTo>
                      <a:pt x="1" y="4162"/>
                    </a:lnTo>
                    <a:lnTo>
                      <a:pt x="61" y="4171"/>
                    </a:lnTo>
                    <a:lnTo>
                      <a:pt x="21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6"/>
              <p:cNvSpPr/>
              <p:nvPr/>
            </p:nvSpPr>
            <p:spPr>
              <a:xfrm>
                <a:off x="2159700" y="2251750"/>
                <a:ext cx="5375" cy="104275"/>
              </a:xfrm>
              <a:custGeom>
                <a:avLst/>
                <a:gdLst/>
                <a:ahLst/>
                <a:cxnLst/>
                <a:rect l="l" t="t" r="r" b="b"/>
                <a:pathLst>
                  <a:path w="215" h="4171" extrusionOk="0">
                    <a:moveTo>
                      <a:pt x="0" y="1"/>
                    </a:moveTo>
                    <a:lnTo>
                      <a:pt x="155" y="4171"/>
                    </a:lnTo>
                    <a:lnTo>
                      <a:pt x="215" y="4162"/>
                    </a:lnTo>
                    <a:lnTo>
                      <a:pt x="6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6"/>
              <p:cNvSpPr/>
              <p:nvPr/>
            </p:nvSpPr>
            <p:spPr>
              <a:xfrm>
                <a:off x="2147675" y="2346150"/>
                <a:ext cx="16125" cy="1725"/>
              </a:xfrm>
              <a:custGeom>
                <a:avLst/>
                <a:gdLst/>
                <a:ahLst/>
                <a:cxnLst/>
                <a:rect l="l" t="t" r="r" b="b"/>
                <a:pathLst>
                  <a:path w="645" h="69" extrusionOk="0">
                    <a:moveTo>
                      <a:pt x="1" y="0"/>
                    </a:moveTo>
                    <a:lnTo>
                      <a:pt x="1" y="69"/>
                    </a:lnTo>
                    <a:lnTo>
                      <a:pt x="644" y="69"/>
                    </a:lnTo>
                    <a:lnTo>
                      <a:pt x="644"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6"/>
              <p:cNvSpPr/>
              <p:nvPr/>
            </p:nvSpPr>
            <p:spPr>
              <a:xfrm>
                <a:off x="2148550" y="2327275"/>
                <a:ext cx="14825" cy="1950"/>
              </a:xfrm>
              <a:custGeom>
                <a:avLst/>
                <a:gdLst/>
                <a:ahLst/>
                <a:cxnLst/>
                <a:rect l="l" t="t" r="r" b="b"/>
                <a:pathLst>
                  <a:path w="593" h="78" extrusionOk="0">
                    <a:moveTo>
                      <a:pt x="0" y="0"/>
                    </a:moveTo>
                    <a:lnTo>
                      <a:pt x="0" y="77"/>
                    </a:lnTo>
                    <a:lnTo>
                      <a:pt x="592" y="77"/>
                    </a:lnTo>
                    <a:lnTo>
                      <a:pt x="59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6"/>
              <p:cNvSpPr/>
              <p:nvPr/>
            </p:nvSpPr>
            <p:spPr>
              <a:xfrm>
                <a:off x="2149175" y="2308600"/>
                <a:ext cx="13550" cy="1750"/>
              </a:xfrm>
              <a:custGeom>
                <a:avLst/>
                <a:gdLst/>
                <a:ahLst/>
                <a:cxnLst/>
                <a:rect l="l" t="t" r="r" b="b"/>
                <a:pathLst>
                  <a:path w="542" h="70" extrusionOk="0">
                    <a:moveTo>
                      <a:pt x="1" y="1"/>
                    </a:moveTo>
                    <a:lnTo>
                      <a:pt x="1" y="69"/>
                    </a:lnTo>
                    <a:lnTo>
                      <a:pt x="541" y="69"/>
                    </a:lnTo>
                    <a:lnTo>
                      <a:pt x="54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6"/>
              <p:cNvSpPr/>
              <p:nvPr/>
            </p:nvSpPr>
            <p:spPr>
              <a:xfrm>
                <a:off x="2149825" y="2289725"/>
                <a:ext cx="12050" cy="1950"/>
              </a:xfrm>
              <a:custGeom>
                <a:avLst/>
                <a:gdLst/>
                <a:ahLst/>
                <a:cxnLst/>
                <a:rect l="l" t="t" r="r" b="b"/>
                <a:pathLst>
                  <a:path w="482" h="78" extrusionOk="0">
                    <a:moveTo>
                      <a:pt x="1" y="1"/>
                    </a:moveTo>
                    <a:lnTo>
                      <a:pt x="1" y="78"/>
                    </a:lnTo>
                    <a:lnTo>
                      <a:pt x="481" y="78"/>
                    </a:lnTo>
                    <a:lnTo>
                      <a:pt x="48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6"/>
              <p:cNvSpPr/>
              <p:nvPr/>
            </p:nvSpPr>
            <p:spPr>
              <a:xfrm>
                <a:off x="2150675" y="2271075"/>
                <a:ext cx="10750" cy="1725"/>
              </a:xfrm>
              <a:custGeom>
                <a:avLst/>
                <a:gdLst/>
                <a:ahLst/>
                <a:cxnLst/>
                <a:rect l="l" t="t" r="r" b="b"/>
                <a:pathLst>
                  <a:path w="430" h="69" extrusionOk="0">
                    <a:moveTo>
                      <a:pt x="1" y="0"/>
                    </a:moveTo>
                    <a:lnTo>
                      <a:pt x="1" y="69"/>
                    </a:lnTo>
                    <a:lnTo>
                      <a:pt x="430" y="69"/>
                    </a:lnTo>
                    <a:lnTo>
                      <a:pt x="430"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6"/>
              <p:cNvSpPr/>
              <p:nvPr/>
            </p:nvSpPr>
            <p:spPr>
              <a:xfrm>
                <a:off x="2145325" y="2351925"/>
                <a:ext cx="20825" cy="4100"/>
              </a:xfrm>
              <a:custGeom>
                <a:avLst/>
                <a:gdLst/>
                <a:ahLst/>
                <a:cxnLst/>
                <a:rect l="l" t="t" r="r" b="b"/>
                <a:pathLst>
                  <a:path w="833" h="164" extrusionOk="0">
                    <a:moveTo>
                      <a:pt x="0" y="1"/>
                    </a:moveTo>
                    <a:lnTo>
                      <a:pt x="0" y="164"/>
                    </a:lnTo>
                    <a:lnTo>
                      <a:pt x="833" y="164"/>
                    </a:lnTo>
                    <a:lnTo>
                      <a:pt x="833"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6"/>
              <p:cNvSpPr/>
              <p:nvPr/>
            </p:nvSpPr>
            <p:spPr>
              <a:xfrm>
                <a:off x="2147475" y="2251975"/>
                <a:ext cx="9450" cy="95700"/>
              </a:xfrm>
              <a:custGeom>
                <a:avLst/>
                <a:gdLst/>
                <a:ahLst/>
                <a:cxnLst/>
                <a:rect l="l" t="t" r="r" b="b"/>
                <a:pathLst>
                  <a:path w="378" h="3828" extrusionOk="0">
                    <a:moveTo>
                      <a:pt x="309" y="1"/>
                    </a:moveTo>
                    <a:lnTo>
                      <a:pt x="103" y="361"/>
                    </a:lnTo>
                    <a:lnTo>
                      <a:pt x="103" y="395"/>
                    </a:lnTo>
                    <a:lnTo>
                      <a:pt x="300" y="807"/>
                    </a:lnTo>
                    <a:lnTo>
                      <a:pt x="86" y="1159"/>
                    </a:lnTo>
                    <a:cubicBezTo>
                      <a:pt x="77" y="1167"/>
                      <a:pt x="77" y="1193"/>
                      <a:pt x="86" y="1202"/>
                    </a:cubicBezTo>
                    <a:lnTo>
                      <a:pt x="300" y="1554"/>
                    </a:lnTo>
                    <a:lnTo>
                      <a:pt x="52" y="1931"/>
                    </a:lnTo>
                    <a:cubicBezTo>
                      <a:pt x="43" y="1940"/>
                      <a:pt x="43" y="1965"/>
                      <a:pt x="52" y="1974"/>
                    </a:cubicBezTo>
                    <a:lnTo>
                      <a:pt x="292" y="2291"/>
                    </a:lnTo>
                    <a:lnTo>
                      <a:pt x="35" y="2609"/>
                    </a:lnTo>
                    <a:cubicBezTo>
                      <a:pt x="17" y="2617"/>
                      <a:pt x="17" y="2635"/>
                      <a:pt x="35" y="2652"/>
                    </a:cubicBezTo>
                    <a:lnTo>
                      <a:pt x="300" y="3046"/>
                    </a:lnTo>
                    <a:lnTo>
                      <a:pt x="9" y="3407"/>
                    </a:lnTo>
                    <a:cubicBezTo>
                      <a:pt x="0" y="3432"/>
                      <a:pt x="0" y="3450"/>
                      <a:pt x="9" y="3467"/>
                    </a:cubicBezTo>
                    <a:lnTo>
                      <a:pt x="318" y="3827"/>
                    </a:lnTo>
                    <a:lnTo>
                      <a:pt x="361" y="3776"/>
                    </a:lnTo>
                    <a:lnTo>
                      <a:pt x="77" y="3432"/>
                    </a:lnTo>
                    <a:lnTo>
                      <a:pt x="361" y="3081"/>
                    </a:lnTo>
                    <a:cubicBezTo>
                      <a:pt x="378" y="3064"/>
                      <a:pt x="378" y="3046"/>
                      <a:pt x="361" y="3038"/>
                    </a:cubicBezTo>
                    <a:lnTo>
                      <a:pt x="95" y="2635"/>
                    </a:lnTo>
                    <a:lnTo>
                      <a:pt x="352" y="2326"/>
                    </a:lnTo>
                    <a:cubicBezTo>
                      <a:pt x="361" y="2317"/>
                      <a:pt x="361" y="2291"/>
                      <a:pt x="352" y="2283"/>
                    </a:cubicBezTo>
                    <a:lnTo>
                      <a:pt x="120" y="1948"/>
                    </a:lnTo>
                    <a:lnTo>
                      <a:pt x="361" y="1579"/>
                    </a:lnTo>
                    <a:cubicBezTo>
                      <a:pt x="378" y="1562"/>
                      <a:pt x="378" y="1545"/>
                      <a:pt x="361" y="1536"/>
                    </a:cubicBezTo>
                    <a:lnTo>
                      <a:pt x="146" y="1176"/>
                    </a:lnTo>
                    <a:lnTo>
                      <a:pt x="361" y="824"/>
                    </a:lnTo>
                    <a:cubicBezTo>
                      <a:pt x="361" y="816"/>
                      <a:pt x="378" y="807"/>
                      <a:pt x="361" y="790"/>
                    </a:cubicBezTo>
                    <a:lnTo>
                      <a:pt x="172" y="387"/>
                    </a:lnTo>
                    <a:lnTo>
                      <a:pt x="361" y="43"/>
                    </a:lnTo>
                    <a:lnTo>
                      <a:pt x="30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6"/>
              <p:cNvSpPr/>
              <p:nvPr/>
            </p:nvSpPr>
            <p:spPr>
              <a:xfrm>
                <a:off x="2154975" y="2251975"/>
                <a:ext cx="9250" cy="95700"/>
              </a:xfrm>
              <a:custGeom>
                <a:avLst/>
                <a:gdLst/>
                <a:ahLst/>
                <a:cxnLst/>
                <a:rect l="l" t="t" r="r" b="b"/>
                <a:pathLst>
                  <a:path w="370" h="3828" extrusionOk="0">
                    <a:moveTo>
                      <a:pt x="61" y="1"/>
                    </a:moveTo>
                    <a:lnTo>
                      <a:pt x="9" y="43"/>
                    </a:lnTo>
                    <a:lnTo>
                      <a:pt x="206" y="387"/>
                    </a:lnTo>
                    <a:lnTo>
                      <a:pt x="9" y="790"/>
                    </a:lnTo>
                    <a:cubicBezTo>
                      <a:pt x="0" y="807"/>
                      <a:pt x="0" y="816"/>
                      <a:pt x="9" y="824"/>
                    </a:cubicBezTo>
                    <a:lnTo>
                      <a:pt x="224" y="1176"/>
                    </a:lnTo>
                    <a:lnTo>
                      <a:pt x="9" y="1536"/>
                    </a:lnTo>
                    <a:cubicBezTo>
                      <a:pt x="0" y="1545"/>
                      <a:pt x="0" y="1562"/>
                      <a:pt x="9" y="1579"/>
                    </a:cubicBezTo>
                    <a:lnTo>
                      <a:pt x="258" y="1948"/>
                    </a:lnTo>
                    <a:lnTo>
                      <a:pt x="43" y="2283"/>
                    </a:lnTo>
                    <a:cubicBezTo>
                      <a:pt x="35" y="2291"/>
                      <a:pt x="35" y="2317"/>
                      <a:pt x="43" y="2326"/>
                    </a:cubicBezTo>
                    <a:lnTo>
                      <a:pt x="275" y="2635"/>
                    </a:lnTo>
                    <a:lnTo>
                      <a:pt x="9" y="3038"/>
                    </a:lnTo>
                    <a:cubicBezTo>
                      <a:pt x="0" y="3046"/>
                      <a:pt x="0" y="3064"/>
                      <a:pt x="9" y="3081"/>
                    </a:cubicBezTo>
                    <a:lnTo>
                      <a:pt x="301" y="3432"/>
                    </a:lnTo>
                    <a:lnTo>
                      <a:pt x="9" y="3776"/>
                    </a:lnTo>
                    <a:lnTo>
                      <a:pt x="52" y="3827"/>
                    </a:lnTo>
                    <a:lnTo>
                      <a:pt x="361" y="3458"/>
                    </a:lnTo>
                    <a:cubicBezTo>
                      <a:pt x="369" y="3441"/>
                      <a:pt x="369" y="3415"/>
                      <a:pt x="361" y="3407"/>
                    </a:cubicBezTo>
                    <a:lnTo>
                      <a:pt x="69" y="3046"/>
                    </a:lnTo>
                    <a:lnTo>
                      <a:pt x="344" y="2643"/>
                    </a:lnTo>
                    <a:cubicBezTo>
                      <a:pt x="352" y="2635"/>
                      <a:pt x="352" y="2617"/>
                      <a:pt x="344" y="2600"/>
                    </a:cubicBezTo>
                    <a:lnTo>
                      <a:pt x="103" y="2291"/>
                    </a:lnTo>
                    <a:lnTo>
                      <a:pt x="318" y="1974"/>
                    </a:lnTo>
                    <a:cubicBezTo>
                      <a:pt x="335" y="1957"/>
                      <a:pt x="335" y="1940"/>
                      <a:pt x="318" y="1931"/>
                    </a:cubicBezTo>
                    <a:lnTo>
                      <a:pt x="69" y="1554"/>
                    </a:lnTo>
                    <a:lnTo>
                      <a:pt x="284" y="1202"/>
                    </a:lnTo>
                    <a:cubicBezTo>
                      <a:pt x="301" y="1193"/>
                      <a:pt x="301" y="1167"/>
                      <a:pt x="284" y="1159"/>
                    </a:cubicBezTo>
                    <a:lnTo>
                      <a:pt x="69" y="807"/>
                    </a:lnTo>
                    <a:lnTo>
                      <a:pt x="266" y="395"/>
                    </a:lnTo>
                    <a:cubicBezTo>
                      <a:pt x="275" y="387"/>
                      <a:pt x="275" y="378"/>
                      <a:pt x="266" y="361"/>
                    </a:cubicBezTo>
                    <a:lnTo>
                      <a:pt x="6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6"/>
              <p:cNvSpPr/>
              <p:nvPr/>
            </p:nvSpPr>
            <p:spPr>
              <a:xfrm>
                <a:off x="2150475" y="2234825"/>
                <a:ext cx="10950" cy="18675"/>
              </a:xfrm>
              <a:custGeom>
                <a:avLst/>
                <a:gdLst/>
                <a:ahLst/>
                <a:cxnLst/>
                <a:rect l="l" t="t" r="r" b="b"/>
                <a:pathLst>
                  <a:path w="438" h="747" extrusionOk="0">
                    <a:moveTo>
                      <a:pt x="343" y="77"/>
                    </a:moveTo>
                    <a:lnTo>
                      <a:pt x="361" y="678"/>
                    </a:lnTo>
                    <a:lnTo>
                      <a:pt x="60" y="678"/>
                    </a:lnTo>
                    <a:lnTo>
                      <a:pt x="86" y="77"/>
                    </a:lnTo>
                    <a:close/>
                    <a:moveTo>
                      <a:pt x="26" y="0"/>
                    </a:moveTo>
                    <a:lnTo>
                      <a:pt x="0" y="747"/>
                    </a:lnTo>
                    <a:lnTo>
                      <a:pt x="438" y="747"/>
                    </a:lnTo>
                    <a:lnTo>
                      <a:pt x="41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6"/>
              <p:cNvSpPr/>
              <p:nvPr/>
            </p:nvSpPr>
            <p:spPr>
              <a:xfrm>
                <a:off x="2154975" y="2235675"/>
                <a:ext cx="1750" cy="16550"/>
              </a:xfrm>
              <a:custGeom>
                <a:avLst/>
                <a:gdLst/>
                <a:ahLst/>
                <a:cxnLst/>
                <a:rect l="l" t="t" r="r" b="b"/>
                <a:pathLst>
                  <a:path w="70" h="662" extrusionOk="0">
                    <a:moveTo>
                      <a:pt x="0" y="1"/>
                    </a:moveTo>
                    <a:lnTo>
                      <a:pt x="0" y="661"/>
                    </a:lnTo>
                    <a:lnTo>
                      <a:pt x="69" y="661"/>
                    </a:lnTo>
                    <a:lnTo>
                      <a:pt x="6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6"/>
              <p:cNvSpPr/>
              <p:nvPr/>
            </p:nvSpPr>
            <p:spPr>
              <a:xfrm>
                <a:off x="2151750" y="2239325"/>
                <a:ext cx="8400" cy="1950"/>
              </a:xfrm>
              <a:custGeom>
                <a:avLst/>
                <a:gdLst/>
                <a:ahLst/>
                <a:cxnLst/>
                <a:rect l="l" t="t" r="r" b="b"/>
                <a:pathLst>
                  <a:path w="336" h="78" extrusionOk="0">
                    <a:moveTo>
                      <a:pt x="1" y="0"/>
                    </a:moveTo>
                    <a:lnTo>
                      <a:pt x="1" y="78"/>
                    </a:lnTo>
                    <a:lnTo>
                      <a:pt x="335" y="78"/>
                    </a:lnTo>
                    <a:lnTo>
                      <a:pt x="33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6"/>
              <p:cNvSpPr/>
              <p:nvPr/>
            </p:nvSpPr>
            <p:spPr>
              <a:xfrm>
                <a:off x="2151750" y="2245750"/>
                <a:ext cx="8400" cy="1950"/>
              </a:xfrm>
              <a:custGeom>
                <a:avLst/>
                <a:gdLst/>
                <a:ahLst/>
                <a:cxnLst/>
                <a:rect l="l" t="t" r="r" b="b"/>
                <a:pathLst>
                  <a:path w="336" h="78" extrusionOk="0">
                    <a:moveTo>
                      <a:pt x="1" y="1"/>
                    </a:moveTo>
                    <a:lnTo>
                      <a:pt x="1" y="78"/>
                    </a:lnTo>
                    <a:lnTo>
                      <a:pt x="335" y="78"/>
                    </a:lnTo>
                    <a:lnTo>
                      <a:pt x="33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6"/>
              <p:cNvSpPr/>
              <p:nvPr/>
            </p:nvSpPr>
            <p:spPr>
              <a:xfrm>
                <a:off x="2145325" y="2313100"/>
                <a:ext cx="22550" cy="10750"/>
              </a:xfrm>
              <a:custGeom>
                <a:avLst/>
                <a:gdLst/>
                <a:ahLst/>
                <a:cxnLst/>
                <a:rect l="l" t="t" r="r" b="b"/>
                <a:pathLst>
                  <a:path w="902" h="430" extrusionOk="0">
                    <a:moveTo>
                      <a:pt x="0" y="1"/>
                    </a:moveTo>
                    <a:lnTo>
                      <a:pt x="0" y="430"/>
                    </a:lnTo>
                    <a:lnTo>
                      <a:pt x="901" y="430"/>
                    </a:lnTo>
                    <a:lnTo>
                      <a:pt x="90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6"/>
              <p:cNvSpPr/>
              <p:nvPr/>
            </p:nvSpPr>
            <p:spPr>
              <a:xfrm>
                <a:off x="2145325" y="2304950"/>
                <a:ext cx="22550" cy="5400"/>
              </a:xfrm>
              <a:custGeom>
                <a:avLst/>
                <a:gdLst/>
                <a:ahLst/>
                <a:cxnLst/>
                <a:rect l="l" t="t" r="r" b="b"/>
                <a:pathLst>
                  <a:path w="902" h="216" extrusionOk="0">
                    <a:moveTo>
                      <a:pt x="0" y="1"/>
                    </a:moveTo>
                    <a:lnTo>
                      <a:pt x="0" y="215"/>
                    </a:lnTo>
                    <a:lnTo>
                      <a:pt x="901" y="215"/>
                    </a:lnTo>
                    <a:lnTo>
                      <a:pt x="901"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6"/>
              <p:cNvSpPr/>
              <p:nvPr/>
            </p:nvSpPr>
            <p:spPr>
              <a:xfrm>
                <a:off x="2148100" y="2377675"/>
                <a:ext cx="1750" cy="28975"/>
              </a:xfrm>
              <a:custGeom>
                <a:avLst/>
                <a:gdLst/>
                <a:ahLst/>
                <a:cxnLst/>
                <a:rect l="l" t="t" r="r" b="b"/>
                <a:pathLst>
                  <a:path w="70" h="1159" extrusionOk="0">
                    <a:moveTo>
                      <a:pt x="1" y="0"/>
                    </a:moveTo>
                    <a:lnTo>
                      <a:pt x="1" y="1159"/>
                    </a:lnTo>
                    <a:lnTo>
                      <a:pt x="70" y="1159"/>
                    </a:lnTo>
                    <a:lnTo>
                      <a:pt x="70"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6"/>
              <p:cNvSpPr/>
              <p:nvPr/>
            </p:nvSpPr>
            <p:spPr>
              <a:xfrm>
                <a:off x="2161400" y="2377675"/>
                <a:ext cx="1525" cy="28975"/>
              </a:xfrm>
              <a:custGeom>
                <a:avLst/>
                <a:gdLst/>
                <a:ahLst/>
                <a:cxnLst/>
                <a:rect l="l" t="t" r="r" b="b"/>
                <a:pathLst>
                  <a:path w="61" h="1159" extrusionOk="0">
                    <a:moveTo>
                      <a:pt x="1" y="0"/>
                    </a:moveTo>
                    <a:lnTo>
                      <a:pt x="1" y="1159"/>
                    </a:lnTo>
                    <a:lnTo>
                      <a:pt x="61" y="1159"/>
                    </a:lnTo>
                    <a:lnTo>
                      <a:pt x="61"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6"/>
              <p:cNvSpPr/>
              <p:nvPr/>
            </p:nvSpPr>
            <p:spPr>
              <a:xfrm>
                <a:off x="1948850" y="2401275"/>
                <a:ext cx="4750" cy="75075"/>
              </a:xfrm>
              <a:custGeom>
                <a:avLst/>
                <a:gdLst/>
                <a:ahLst/>
                <a:cxnLst/>
                <a:rect l="l" t="t" r="r" b="b"/>
                <a:pathLst>
                  <a:path w="190" h="3003" extrusionOk="0">
                    <a:moveTo>
                      <a:pt x="95" y="34"/>
                    </a:moveTo>
                    <a:cubicBezTo>
                      <a:pt x="129" y="34"/>
                      <a:pt x="146" y="69"/>
                      <a:pt x="146" y="86"/>
                    </a:cubicBezTo>
                    <a:lnTo>
                      <a:pt x="146" y="2900"/>
                    </a:lnTo>
                    <a:cubicBezTo>
                      <a:pt x="146" y="2926"/>
                      <a:pt x="129" y="2951"/>
                      <a:pt x="95" y="2951"/>
                    </a:cubicBezTo>
                    <a:cubicBezTo>
                      <a:pt x="61" y="2951"/>
                      <a:pt x="43" y="2926"/>
                      <a:pt x="43" y="2900"/>
                    </a:cubicBezTo>
                    <a:lnTo>
                      <a:pt x="43" y="86"/>
                    </a:lnTo>
                    <a:cubicBezTo>
                      <a:pt x="43" y="52"/>
                      <a:pt x="61" y="34"/>
                      <a:pt x="95" y="34"/>
                    </a:cubicBezTo>
                    <a:close/>
                    <a:moveTo>
                      <a:pt x="95" y="0"/>
                    </a:moveTo>
                    <a:cubicBezTo>
                      <a:pt x="43" y="0"/>
                      <a:pt x="0" y="43"/>
                      <a:pt x="0" y="94"/>
                    </a:cubicBezTo>
                    <a:lnTo>
                      <a:pt x="0" y="2909"/>
                    </a:lnTo>
                    <a:cubicBezTo>
                      <a:pt x="0" y="2960"/>
                      <a:pt x="43" y="3003"/>
                      <a:pt x="95" y="3003"/>
                    </a:cubicBezTo>
                    <a:cubicBezTo>
                      <a:pt x="146" y="3003"/>
                      <a:pt x="189" y="2960"/>
                      <a:pt x="189" y="2909"/>
                    </a:cubicBezTo>
                    <a:lnTo>
                      <a:pt x="189" y="94"/>
                    </a:lnTo>
                    <a:cubicBezTo>
                      <a:pt x="189" y="43"/>
                      <a:pt x="146" y="0"/>
                      <a:pt x="95"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6"/>
              <p:cNvSpPr/>
              <p:nvPr/>
            </p:nvSpPr>
            <p:spPr>
              <a:xfrm>
                <a:off x="1948200" y="2469050"/>
                <a:ext cx="6025" cy="6025"/>
              </a:xfrm>
              <a:custGeom>
                <a:avLst/>
                <a:gdLst/>
                <a:ahLst/>
                <a:cxnLst/>
                <a:rect l="l" t="t" r="r" b="b"/>
                <a:pathLst>
                  <a:path w="241" h="241" extrusionOk="0">
                    <a:moveTo>
                      <a:pt x="121" y="0"/>
                    </a:moveTo>
                    <a:cubicBezTo>
                      <a:pt x="52" y="0"/>
                      <a:pt x="1" y="60"/>
                      <a:pt x="1" y="120"/>
                    </a:cubicBezTo>
                    <a:cubicBezTo>
                      <a:pt x="1" y="189"/>
                      <a:pt x="52" y="240"/>
                      <a:pt x="121" y="240"/>
                    </a:cubicBezTo>
                    <a:cubicBezTo>
                      <a:pt x="181" y="240"/>
                      <a:pt x="241" y="189"/>
                      <a:pt x="241" y="120"/>
                    </a:cubicBezTo>
                    <a:cubicBezTo>
                      <a:pt x="241" y="60"/>
                      <a:pt x="181" y="0"/>
                      <a:pt x="121"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6"/>
              <p:cNvSpPr/>
              <p:nvPr/>
            </p:nvSpPr>
            <p:spPr>
              <a:xfrm>
                <a:off x="2014900" y="2444150"/>
                <a:ext cx="16350" cy="16350"/>
              </a:xfrm>
              <a:custGeom>
                <a:avLst/>
                <a:gdLst/>
                <a:ahLst/>
                <a:cxnLst/>
                <a:rect l="l" t="t" r="r" b="b"/>
                <a:pathLst>
                  <a:path w="654" h="654" extrusionOk="0">
                    <a:moveTo>
                      <a:pt x="78" y="1"/>
                    </a:moveTo>
                    <a:lnTo>
                      <a:pt x="1" y="78"/>
                    </a:lnTo>
                    <a:lnTo>
                      <a:pt x="576" y="653"/>
                    </a:lnTo>
                    <a:lnTo>
                      <a:pt x="653" y="576"/>
                    </a:lnTo>
                    <a:lnTo>
                      <a:pt x="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6"/>
              <p:cNvSpPr/>
              <p:nvPr/>
            </p:nvSpPr>
            <p:spPr>
              <a:xfrm>
                <a:off x="2021125" y="2443525"/>
                <a:ext cx="16325" cy="16325"/>
              </a:xfrm>
              <a:custGeom>
                <a:avLst/>
                <a:gdLst/>
                <a:ahLst/>
                <a:cxnLst/>
                <a:rect l="l" t="t" r="r" b="b"/>
                <a:pathLst>
                  <a:path w="653" h="653" extrusionOk="0">
                    <a:moveTo>
                      <a:pt x="78" y="0"/>
                    </a:moveTo>
                    <a:lnTo>
                      <a:pt x="1" y="77"/>
                    </a:lnTo>
                    <a:lnTo>
                      <a:pt x="584" y="652"/>
                    </a:lnTo>
                    <a:lnTo>
                      <a:pt x="653" y="575"/>
                    </a:lnTo>
                    <a:lnTo>
                      <a:pt x="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6"/>
              <p:cNvSpPr/>
              <p:nvPr/>
            </p:nvSpPr>
            <p:spPr>
              <a:xfrm>
                <a:off x="1949925" y="2400825"/>
                <a:ext cx="65875" cy="38425"/>
              </a:xfrm>
              <a:custGeom>
                <a:avLst/>
                <a:gdLst/>
                <a:ahLst/>
                <a:cxnLst/>
                <a:rect l="l" t="t" r="r" b="b"/>
                <a:pathLst>
                  <a:path w="2635" h="1537" extrusionOk="0">
                    <a:moveTo>
                      <a:pt x="26" y="1"/>
                    </a:moveTo>
                    <a:lnTo>
                      <a:pt x="0" y="44"/>
                    </a:lnTo>
                    <a:lnTo>
                      <a:pt x="2609" y="1537"/>
                    </a:lnTo>
                    <a:lnTo>
                      <a:pt x="2634" y="1494"/>
                    </a:lnTo>
                    <a:lnTo>
                      <a:pt x="2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6"/>
              <p:cNvSpPr/>
              <p:nvPr/>
            </p:nvSpPr>
            <p:spPr>
              <a:xfrm>
                <a:off x="1948425" y="2397200"/>
                <a:ext cx="71025" cy="44625"/>
              </a:xfrm>
              <a:custGeom>
                <a:avLst/>
                <a:gdLst/>
                <a:ahLst/>
                <a:cxnLst/>
                <a:rect l="l" t="t" r="r" b="b"/>
                <a:pathLst>
                  <a:path w="2841" h="1785" extrusionOk="0">
                    <a:moveTo>
                      <a:pt x="146" y="0"/>
                    </a:moveTo>
                    <a:lnTo>
                      <a:pt x="0" y="240"/>
                    </a:lnTo>
                    <a:lnTo>
                      <a:pt x="2609" y="1785"/>
                    </a:lnTo>
                    <a:lnTo>
                      <a:pt x="2643" y="1742"/>
                    </a:lnTo>
                    <a:lnTo>
                      <a:pt x="78" y="215"/>
                    </a:lnTo>
                    <a:lnTo>
                      <a:pt x="163" y="77"/>
                    </a:lnTo>
                    <a:lnTo>
                      <a:pt x="2823" y="1433"/>
                    </a:lnTo>
                    <a:lnTo>
                      <a:pt x="2840" y="1390"/>
                    </a:lnTo>
                    <a:lnTo>
                      <a:pt x="14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6"/>
              <p:cNvSpPr/>
              <p:nvPr/>
            </p:nvSpPr>
            <p:spPr>
              <a:xfrm>
                <a:off x="1951200" y="2399975"/>
                <a:ext cx="63525" cy="38425"/>
              </a:xfrm>
              <a:custGeom>
                <a:avLst/>
                <a:gdLst/>
                <a:ahLst/>
                <a:cxnLst/>
                <a:rect l="l" t="t" r="r" b="b"/>
                <a:pathLst>
                  <a:path w="2541" h="1537" extrusionOk="0">
                    <a:moveTo>
                      <a:pt x="224" y="1"/>
                    </a:moveTo>
                    <a:lnTo>
                      <a:pt x="1" y="52"/>
                    </a:lnTo>
                    <a:lnTo>
                      <a:pt x="9" y="69"/>
                    </a:lnTo>
                    <a:lnTo>
                      <a:pt x="224" y="18"/>
                    </a:lnTo>
                    <a:lnTo>
                      <a:pt x="318" y="267"/>
                    </a:lnTo>
                    <a:cubicBezTo>
                      <a:pt x="318" y="275"/>
                      <a:pt x="318" y="275"/>
                      <a:pt x="327" y="275"/>
                    </a:cubicBezTo>
                    <a:lnTo>
                      <a:pt x="653" y="241"/>
                    </a:lnTo>
                    <a:lnTo>
                      <a:pt x="773" y="524"/>
                    </a:lnTo>
                    <a:cubicBezTo>
                      <a:pt x="773" y="532"/>
                      <a:pt x="773" y="532"/>
                      <a:pt x="782" y="532"/>
                    </a:cubicBezTo>
                    <a:lnTo>
                      <a:pt x="1159" y="507"/>
                    </a:lnTo>
                    <a:lnTo>
                      <a:pt x="1296" y="816"/>
                    </a:lnTo>
                    <a:cubicBezTo>
                      <a:pt x="1296" y="824"/>
                      <a:pt x="1296" y="824"/>
                      <a:pt x="1305" y="824"/>
                    </a:cubicBezTo>
                    <a:lnTo>
                      <a:pt x="1700" y="781"/>
                    </a:lnTo>
                    <a:lnTo>
                      <a:pt x="1863" y="1167"/>
                    </a:lnTo>
                    <a:cubicBezTo>
                      <a:pt x="1863" y="1176"/>
                      <a:pt x="1863" y="1176"/>
                      <a:pt x="1871" y="1176"/>
                    </a:cubicBezTo>
                    <a:lnTo>
                      <a:pt x="2360" y="1124"/>
                    </a:lnTo>
                    <a:lnTo>
                      <a:pt x="2515" y="1536"/>
                    </a:lnTo>
                    <a:lnTo>
                      <a:pt x="2540" y="1536"/>
                    </a:lnTo>
                    <a:lnTo>
                      <a:pt x="2369" y="1116"/>
                    </a:lnTo>
                    <a:cubicBezTo>
                      <a:pt x="2369" y="1107"/>
                      <a:pt x="2369" y="1107"/>
                      <a:pt x="2360" y="1107"/>
                    </a:cubicBezTo>
                    <a:lnTo>
                      <a:pt x="1871" y="1159"/>
                    </a:lnTo>
                    <a:lnTo>
                      <a:pt x="1717" y="773"/>
                    </a:lnTo>
                    <a:cubicBezTo>
                      <a:pt x="1717" y="764"/>
                      <a:pt x="1717" y="764"/>
                      <a:pt x="1700" y="764"/>
                    </a:cubicBezTo>
                    <a:lnTo>
                      <a:pt x="1305" y="807"/>
                    </a:lnTo>
                    <a:lnTo>
                      <a:pt x="1168" y="490"/>
                    </a:lnTo>
                    <a:cubicBezTo>
                      <a:pt x="1168" y="481"/>
                      <a:pt x="1168" y="481"/>
                      <a:pt x="1159" y="481"/>
                    </a:cubicBezTo>
                    <a:lnTo>
                      <a:pt x="782" y="515"/>
                    </a:lnTo>
                    <a:lnTo>
                      <a:pt x="661" y="232"/>
                    </a:lnTo>
                    <a:cubicBezTo>
                      <a:pt x="661" y="224"/>
                      <a:pt x="661" y="224"/>
                      <a:pt x="653" y="224"/>
                    </a:cubicBezTo>
                    <a:lnTo>
                      <a:pt x="327" y="258"/>
                    </a:lnTo>
                    <a:lnTo>
                      <a:pt x="232" y="9"/>
                    </a:lnTo>
                    <a:cubicBezTo>
                      <a:pt x="232" y="1"/>
                      <a:pt x="232" y="1"/>
                      <a:pt x="224" y="1"/>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6"/>
              <p:cNvSpPr/>
              <p:nvPr/>
            </p:nvSpPr>
            <p:spPr>
              <a:xfrm>
                <a:off x="1958275" y="2402975"/>
                <a:ext cx="3900" cy="5825"/>
              </a:xfrm>
              <a:custGeom>
                <a:avLst/>
                <a:gdLst/>
                <a:ahLst/>
                <a:cxnLst/>
                <a:rect l="l" t="t" r="r" b="b"/>
                <a:pathLst>
                  <a:path w="156" h="233" extrusionOk="0">
                    <a:moveTo>
                      <a:pt x="121" y="1"/>
                    </a:moveTo>
                    <a:lnTo>
                      <a:pt x="1" y="215"/>
                    </a:lnTo>
                    <a:lnTo>
                      <a:pt x="27" y="232"/>
                    </a:lnTo>
                    <a:lnTo>
                      <a:pt x="155" y="18"/>
                    </a:lnTo>
                    <a:lnTo>
                      <a:pt x="121"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6"/>
              <p:cNvSpPr/>
              <p:nvPr/>
            </p:nvSpPr>
            <p:spPr>
              <a:xfrm>
                <a:off x="1969450" y="2408775"/>
                <a:ext cx="4300" cy="6450"/>
              </a:xfrm>
              <a:custGeom>
                <a:avLst/>
                <a:gdLst/>
                <a:ahLst/>
                <a:cxnLst/>
                <a:rect l="l" t="t" r="r" b="b"/>
                <a:pathLst>
                  <a:path w="172" h="258" extrusionOk="0">
                    <a:moveTo>
                      <a:pt x="146" y="0"/>
                    </a:moveTo>
                    <a:lnTo>
                      <a:pt x="0" y="241"/>
                    </a:lnTo>
                    <a:lnTo>
                      <a:pt x="34" y="258"/>
                    </a:lnTo>
                    <a:lnTo>
                      <a:pt x="172" y="9"/>
                    </a:lnTo>
                    <a:lnTo>
                      <a:pt x="14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6"/>
              <p:cNvSpPr/>
              <p:nvPr/>
            </p:nvSpPr>
            <p:spPr>
              <a:xfrm>
                <a:off x="1982300" y="2415425"/>
                <a:ext cx="4975" cy="7300"/>
              </a:xfrm>
              <a:custGeom>
                <a:avLst/>
                <a:gdLst/>
                <a:ahLst/>
                <a:cxnLst/>
                <a:rect l="l" t="t" r="r" b="b"/>
                <a:pathLst>
                  <a:path w="199" h="292" extrusionOk="0">
                    <a:moveTo>
                      <a:pt x="164" y="0"/>
                    </a:moveTo>
                    <a:lnTo>
                      <a:pt x="1" y="275"/>
                    </a:lnTo>
                    <a:lnTo>
                      <a:pt x="27" y="292"/>
                    </a:lnTo>
                    <a:lnTo>
                      <a:pt x="198" y="17"/>
                    </a:lnTo>
                    <a:lnTo>
                      <a:pt x="16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6"/>
              <p:cNvSpPr/>
              <p:nvPr/>
            </p:nvSpPr>
            <p:spPr>
              <a:xfrm>
                <a:off x="1996675" y="2423350"/>
                <a:ext cx="5175" cy="7975"/>
              </a:xfrm>
              <a:custGeom>
                <a:avLst/>
                <a:gdLst/>
                <a:ahLst/>
                <a:cxnLst/>
                <a:rect l="l" t="t" r="r" b="b"/>
                <a:pathLst>
                  <a:path w="207" h="319" extrusionOk="0">
                    <a:moveTo>
                      <a:pt x="189" y="1"/>
                    </a:moveTo>
                    <a:lnTo>
                      <a:pt x="1" y="301"/>
                    </a:lnTo>
                    <a:lnTo>
                      <a:pt x="26" y="318"/>
                    </a:lnTo>
                    <a:lnTo>
                      <a:pt x="207" y="9"/>
                    </a:lnTo>
                    <a:lnTo>
                      <a:pt x="18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6"/>
              <p:cNvSpPr/>
              <p:nvPr/>
            </p:nvSpPr>
            <p:spPr>
              <a:xfrm>
                <a:off x="2012775" y="2431500"/>
                <a:ext cx="5800" cy="9250"/>
              </a:xfrm>
              <a:custGeom>
                <a:avLst/>
                <a:gdLst/>
                <a:ahLst/>
                <a:cxnLst/>
                <a:rect l="l" t="t" r="r" b="b"/>
                <a:pathLst>
                  <a:path w="232" h="370" extrusionOk="0">
                    <a:moveTo>
                      <a:pt x="206" y="1"/>
                    </a:moveTo>
                    <a:lnTo>
                      <a:pt x="0" y="353"/>
                    </a:lnTo>
                    <a:lnTo>
                      <a:pt x="26" y="370"/>
                    </a:lnTo>
                    <a:lnTo>
                      <a:pt x="232" y="18"/>
                    </a:lnTo>
                    <a:lnTo>
                      <a:pt x="20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6"/>
              <p:cNvSpPr/>
              <p:nvPr/>
            </p:nvSpPr>
            <p:spPr>
              <a:xfrm>
                <a:off x="2008050" y="2434725"/>
                <a:ext cx="8825" cy="6450"/>
              </a:xfrm>
              <a:custGeom>
                <a:avLst/>
                <a:gdLst/>
                <a:ahLst/>
                <a:cxnLst/>
                <a:rect l="l" t="t" r="r" b="b"/>
                <a:pathLst>
                  <a:path w="353" h="258" extrusionOk="0">
                    <a:moveTo>
                      <a:pt x="0" y="0"/>
                    </a:moveTo>
                    <a:lnTo>
                      <a:pt x="0" y="258"/>
                    </a:lnTo>
                    <a:lnTo>
                      <a:pt x="352" y="258"/>
                    </a:lnTo>
                    <a:lnTo>
                      <a:pt x="3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6"/>
              <p:cNvSpPr/>
              <p:nvPr/>
            </p:nvSpPr>
            <p:spPr>
              <a:xfrm>
                <a:off x="2013850" y="2443100"/>
                <a:ext cx="22325" cy="3450"/>
              </a:xfrm>
              <a:custGeom>
                <a:avLst/>
                <a:gdLst/>
                <a:ahLst/>
                <a:cxnLst/>
                <a:rect l="l" t="t" r="r" b="b"/>
                <a:pathLst>
                  <a:path w="893" h="138" extrusionOk="0">
                    <a:moveTo>
                      <a:pt x="0" y="0"/>
                    </a:moveTo>
                    <a:lnTo>
                      <a:pt x="0" y="137"/>
                    </a:lnTo>
                    <a:lnTo>
                      <a:pt x="892" y="137"/>
                    </a:lnTo>
                    <a:lnTo>
                      <a:pt x="89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6"/>
              <p:cNvSpPr/>
              <p:nvPr/>
            </p:nvSpPr>
            <p:spPr>
              <a:xfrm>
                <a:off x="2013850" y="2431500"/>
                <a:ext cx="15250" cy="11625"/>
              </a:xfrm>
              <a:custGeom>
                <a:avLst/>
                <a:gdLst/>
                <a:ahLst/>
                <a:cxnLst/>
                <a:rect l="l" t="t" r="r" b="b"/>
                <a:pathLst>
                  <a:path w="610" h="465" extrusionOk="0">
                    <a:moveTo>
                      <a:pt x="0" y="1"/>
                    </a:moveTo>
                    <a:lnTo>
                      <a:pt x="0" y="464"/>
                    </a:lnTo>
                    <a:lnTo>
                      <a:pt x="609" y="464"/>
                    </a:lnTo>
                    <a:lnTo>
                      <a:pt x="60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6"/>
              <p:cNvSpPr/>
              <p:nvPr/>
            </p:nvSpPr>
            <p:spPr>
              <a:xfrm>
                <a:off x="2184150" y="2338200"/>
                <a:ext cx="27900" cy="17825"/>
              </a:xfrm>
              <a:custGeom>
                <a:avLst/>
                <a:gdLst/>
                <a:ahLst/>
                <a:cxnLst/>
                <a:rect l="l" t="t" r="r" b="b"/>
                <a:pathLst>
                  <a:path w="1116" h="713" extrusionOk="0">
                    <a:moveTo>
                      <a:pt x="86" y="1"/>
                    </a:moveTo>
                    <a:cubicBezTo>
                      <a:pt x="35" y="1"/>
                      <a:pt x="0" y="44"/>
                      <a:pt x="0" y="86"/>
                    </a:cubicBezTo>
                    <a:lnTo>
                      <a:pt x="0" y="627"/>
                    </a:lnTo>
                    <a:cubicBezTo>
                      <a:pt x="0" y="678"/>
                      <a:pt x="43" y="713"/>
                      <a:pt x="86" y="713"/>
                    </a:cubicBezTo>
                    <a:cubicBezTo>
                      <a:pt x="138" y="713"/>
                      <a:pt x="172" y="670"/>
                      <a:pt x="172" y="627"/>
                    </a:cubicBezTo>
                    <a:lnTo>
                      <a:pt x="172" y="164"/>
                    </a:lnTo>
                    <a:lnTo>
                      <a:pt x="953" y="164"/>
                    </a:lnTo>
                    <a:lnTo>
                      <a:pt x="953" y="627"/>
                    </a:lnTo>
                    <a:cubicBezTo>
                      <a:pt x="953" y="678"/>
                      <a:pt x="996" y="713"/>
                      <a:pt x="1038" y="713"/>
                    </a:cubicBezTo>
                    <a:cubicBezTo>
                      <a:pt x="1081" y="713"/>
                      <a:pt x="1116" y="670"/>
                      <a:pt x="1116" y="627"/>
                    </a:cubicBezTo>
                    <a:lnTo>
                      <a:pt x="1116" y="86"/>
                    </a:lnTo>
                    <a:cubicBezTo>
                      <a:pt x="1116" y="35"/>
                      <a:pt x="1073" y="1"/>
                      <a:pt x="1030"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6"/>
              <p:cNvSpPr/>
              <p:nvPr/>
            </p:nvSpPr>
            <p:spPr>
              <a:xfrm>
                <a:off x="2182650" y="2347650"/>
                <a:ext cx="7750" cy="2600"/>
              </a:xfrm>
              <a:custGeom>
                <a:avLst/>
                <a:gdLst/>
                <a:ahLst/>
                <a:cxnLst/>
                <a:rect l="l" t="t" r="r" b="b"/>
                <a:pathLst>
                  <a:path w="310" h="104" extrusionOk="0">
                    <a:moveTo>
                      <a:pt x="0" y="0"/>
                    </a:moveTo>
                    <a:lnTo>
                      <a:pt x="0" y="103"/>
                    </a:lnTo>
                    <a:lnTo>
                      <a:pt x="309" y="103"/>
                    </a:lnTo>
                    <a:lnTo>
                      <a:pt x="30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6"/>
              <p:cNvSpPr/>
              <p:nvPr/>
            </p:nvSpPr>
            <p:spPr>
              <a:xfrm>
                <a:off x="2206250" y="2347650"/>
                <a:ext cx="7725" cy="2600"/>
              </a:xfrm>
              <a:custGeom>
                <a:avLst/>
                <a:gdLst/>
                <a:ahLst/>
                <a:cxnLst/>
                <a:rect l="l" t="t" r="r" b="b"/>
                <a:pathLst>
                  <a:path w="309" h="104" extrusionOk="0">
                    <a:moveTo>
                      <a:pt x="0" y="0"/>
                    </a:moveTo>
                    <a:lnTo>
                      <a:pt x="0" y="103"/>
                    </a:lnTo>
                    <a:lnTo>
                      <a:pt x="309" y="103"/>
                    </a:lnTo>
                    <a:lnTo>
                      <a:pt x="30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6"/>
              <p:cNvSpPr/>
              <p:nvPr/>
            </p:nvSpPr>
            <p:spPr>
              <a:xfrm>
                <a:off x="2189725" y="2336700"/>
                <a:ext cx="2800" cy="7750"/>
              </a:xfrm>
              <a:custGeom>
                <a:avLst/>
                <a:gdLst/>
                <a:ahLst/>
                <a:cxnLst/>
                <a:rect l="l" t="t" r="r" b="b"/>
                <a:pathLst>
                  <a:path w="112" h="310" extrusionOk="0">
                    <a:moveTo>
                      <a:pt x="0" y="1"/>
                    </a:moveTo>
                    <a:lnTo>
                      <a:pt x="0" y="309"/>
                    </a:lnTo>
                    <a:lnTo>
                      <a:pt x="112" y="309"/>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6"/>
              <p:cNvSpPr/>
              <p:nvPr/>
            </p:nvSpPr>
            <p:spPr>
              <a:xfrm>
                <a:off x="2204100" y="2336700"/>
                <a:ext cx="2600" cy="7750"/>
              </a:xfrm>
              <a:custGeom>
                <a:avLst/>
                <a:gdLst/>
                <a:ahLst/>
                <a:cxnLst/>
                <a:rect l="l" t="t" r="r" b="b"/>
                <a:pathLst>
                  <a:path w="104" h="310" extrusionOk="0">
                    <a:moveTo>
                      <a:pt x="0" y="1"/>
                    </a:moveTo>
                    <a:lnTo>
                      <a:pt x="0" y="309"/>
                    </a:lnTo>
                    <a:lnTo>
                      <a:pt x="103" y="309"/>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6"/>
              <p:cNvSpPr/>
              <p:nvPr/>
            </p:nvSpPr>
            <p:spPr>
              <a:xfrm>
                <a:off x="2171050" y="2374675"/>
                <a:ext cx="12050" cy="39700"/>
              </a:xfrm>
              <a:custGeom>
                <a:avLst/>
                <a:gdLst/>
                <a:ahLst/>
                <a:cxnLst/>
                <a:rect l="l" t="t" r="r" b="b"/>
                <a:pathLst>
                  <a:path w="482" h="1588" extrusionOk="0">
                    <a:moveTo>
                      <a:pt x="87" y="0"/>
                    </a:moveTo>
                    <a:cubicBezTo>
                      <a:pt x="35" y="0"/>
                      <a:pt x="1" y="43"/>
                      <a:pt x="1" y="86"/>
                    </a:cubicBezTo>
                    <a:lnTo>
                      <a:pt x="1" y="1587"/>
                    </a:lnTo>
                    <a:lnTo>
                      <a:pt x="173" y="1587"/>
                    </a:lnTo>
                    <a:lnTo>
                      <a:pt x="173" y="163"/>
                    </a:lnTo>
                    <a:lnTo>
                      <a:pt x="481" y="163"/>
                    </a:lnTo>
                    <a:lnTo>
                      <a:pt x="48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6"/>
              <p:cNvSpPr/>
              <p:nvPr/>
            </p:nvSpPr>
            <p:spPr>
              <a:xfrm>
                <a:off x="2179650" y="2373600"/>
                <a:ext cx="1525" cy="5600"/>
              </a:xfrm>
              <a:custGeom>
                <a:avLst/>
                <a:gdLst/>
                <a:ahLst/>
                <a:cxnLst/>
                <a:rect l="l" t="t" r="r" b="b"/>
                <a:pathLst>
                  <a:path w="61" h="224" extrusionOk="0">
                    <a:moveTo>
                      <a:pt x="0" y="0"/>
                    </a:moveTo>
                    <a:lnTo>
                      <a:pt x="0" y="223"/>
                    </a:lnTo>
                    <a:lnTo>
                      <a:pt x="60" y="223"/>
                    </a:lnTo>
                    <a:lnTo>
                      <a:pt x="6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6"/>
              <p:cNvSpPr/>
              <p:nvPr/>
            </p:nvSpPr>
            <p:spPr>
              <a:xfrm>
                <a:off x="2170200" y="2381525"/>
                <a:ext cx="5600" cy="1525"/>
              </a:xfrm>
              <a:custGeom>
                <a:avLst/>
                <a:gdLst/>
                <a:ahLst/>
                <a:cxnLst/>
                <a:rect l="l" t="t" r="r" b="b"/>
                <a:pathLst>
                  <a:path w="224" h="61" extrusionOk="0">
                    <a:moveTo>
                      <a:pt x="1" y="1"/>
                    </a:moveTo>
                    <a:lnTo>
                      <a:pt x="1" y="61"/>
                    </a:lnTo>
                    <a:lnTo>
                      <a:pt x="224" y="61"/>
                    </a:lnTo>
                    <a:lnTo>
                      <a:pt x="22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6"/>
              <p:cNvSpPr/>
              <p:nvPr/>
            </p:nvSpPr>
            <p:spPr>
              <a:xfrm>
                <a:off x="2170200" y="2384325"/>
                <a:ext cx="5600" cy="1725"/>
              </a:xfrm>
              <a:custGeom>
                <a:avLst/>
                <a:gdLst/>
                <a:ahLst/>
                <a:cxnLst/>
                <a:rect l="l" t="t" r="r" b="b"/>
                <a:pathLst>
                  <a:path w="224" h="69" extrusionOk="0">
                    <a:moveTo>
                      <a:pt x="1" y="0"/>
                    </a:moveTo>
                    <a:lnTo>
                      <a:pt x="1" y="69"/>
                    </a:lnTo>
                    <a:lnTo>
                      <a:pt x="224" y="69"/>
                    </a:lnTo>
                    <a:lnTo>
                      <a:pt x="22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6"/>
              <p:cNvSpPr/>
              <p:nvPr/>
            </p:nvSpPr>
            <p:spPr>
              <a:xfrm>
                <a:off x="2170200" y="2391825"/>
                <a:ext cx="5600" cy="1950"/>
              </a:xfrm>
              <a:custGeom>
                <a:avLst/>
                <a:gdLst/>
                <a:ahLst/>
                <a:cxnLst/>
                <a:rect l="l" t="t" r="r" b="b"/>
                <a:pathLst>
                  <a:path w="224" h="78" extrusionOk="0">
                    <a:moveTo>
                      <a:pt x="1" y="1"/>
                    </a:moveTo>
                    <a:lnTo>
                      <a:pt x="1" y="78"/>
                    </a:lnTo>
                    <a:lnTo>
                      <a:pt x="224" y="78"/>
                    </a:lnTo>
                    <a:lnTo>
                      <a:pt x="22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6"/>
              <p:cNvSpPr/>
              <p:nvPr/>
            </p:nvSpPr>
            <p:spPr>
              <a:xfrm>
                <a:off x="2170200" y="2394825"/>
                <a:ext cx="5600" cy="1750"/>
              </a:xfrm>
              <a:custGeom>
                <a:avLst/>
                <a:gdLst/>
                <a:ahLst/>
                <a:cxnLst/>
                <a:rect l="l" t="t" r="r" b="b"/>
                <a:pathLst>
                  <a:path w="224" h="70" extrusionOk="0">
                    <a:moveTo>
                      <a:pt x="1" y="1"/>
                    </a:moveTo>
                    <a:lnTo>
                      <a:pt x="1" y="69"/>
                    </a:lnTo>
                    <a:lnTo>
                      <a:pt x="224" y="69"/>
                    </a:lnTo>
                    <a:lnTo>
                      <a:pt x="22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6"/>
              <p:cNvSpPr/>
              <p:nvPr/>
            </p:nvSpPr>
            <p:spPr>
              <a:xfrm>
                <a:off x="2170200" y="2402325"/>
                <a:ext cx="5600" cy="1750"/>
              </a:xfrm>
              <a:custGeom>
                <a:avLst/>
                <a:gdLst/>
                <a:ahLst/>
                <a:cxnLst/>
                <a:rect l="l" t="t" r="r" b="b"/>
                <a:pathLst>
                  <a:path w="224" h="70" extrusionOk="0">
                    <a:moveTo>
                      <a:pt x="1" y="1"/>
                    </a:moveTo>
                    <a:lnTo>
                      <a:pt x="1" y="70"/>
                    </a:lnTo>
                    <a:lnTo>
                      <a:pt x="224" y="70"/>
                    </a:lnTo>
                    <a:lnTo>
                      <a:pt x="22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6"/>
              <p:cNvSpPr/>
              <p:nvPr/>
            </p:nvSpPr>
            <p:spPr>
              <a:xfrm>
                <a:off x="2170200" y="2405350"/>
                <a:ext cx="5600" cy="1525"/>
              </a:xfrm>
              <a:custGeom>
                <a:avLst/>
                <a:gdLst/>
                <a:ahLst/>
                <a:cxnLst/>
                <a:rect l="l" t="t" r="r" b="b"/>
                <a:pathLst>
                  <a:path w="224" h="61" extrusionOk="0">
                    <a:moveTo>
                      <a:pt x="1" y="0"/>
                    </a:moveTo>
                    <a:lnTo>
                      <a:pt x="1" y="60"/>
                    </a:lnTo>
                    <a:lnTo>
                      <a:pt x="224" y="60"/>
                    </a:lnTo>
                    <a:lnTo>
                      <a:pt x="22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6"/>
              <p:cNvSpPr/>
              <p:nvPr/>
            </p:nvSpPr>
            <p:spPr>
              <a:xfrm>
                <a:off x="2331925" y="2297225"/>
                <a:ext cx="28125" cy="17825"/>
              </a:xfrm>
              <a:custGeom>
                <a:avLst/>
                <a:gdLst/>
                <a:ahLst/>
                <a:cxnLst/>
                <a:rect l="l" t="t" r="r" b="b"/>
                <a:pathLst>
                  <a:path w="1125" h="713" extrusionOk="0">
                    <a:moveTo>
                      <a:pt x="86" y="1"/>
                    </a:moveTo>
                    <a:cubicBezTo>
                      <a:pt x="35" y="1"/>
                      <a:pt x="1" y="44"/>
                      <a:pt x="1" y="87"/>
                    </a:cubicBezTo>
                    <a:lnTo>
                      <a:pt x="1" y="627"/>
                    </a:lnTo>
                    <a:cubicBezTo>
                      <a:pt x="1" y="679"/>
                      <a:pt x="44" y="713"/>
                      <a:pt x="86" y="713"/>
                    </a:cubicBezTo>
                    <a:cubicBezTo>
                      <a:pt x="138" y="713"/>
                      <a:pt x="172" y="670"/>
                      <a:pt x="172" y="627"/>
                    </a:cubicBezTo>
                    <a:lnTo>
                      <a:pt x="172" y="164"/>
                    </a:lnTo>
                    <a:lnTo>
                      <a:pt x="953" y="164"/>
                    </a:lnTo>
                    <a:lnTo>
                      <a:pt x="953" y="627"/>
                    </a:lnTo>
                    <a:cubicBezTo>
                      <a:pt x="953" y="679"/>
                      <a:pt x="996" y="713"/>
                      <a:pt x="1039" y="713"/>
                    </a:cubicBezTo>
                    <a:cubicBezTo>
                      <a:pt x="1082" y="713"/>
                      <a:pt x="1125" y="670"/>
                      <a:pt x="1116" y="627"/>
                    </a:cubicBezTo>
                    <a:lnTo>
                      <a:pt x="1116" y="87"/>
                    </a:lnTo>
                    <a:cubicBezTo>
                      <a:pt x="1116" y="35"/>
                      <a:pt x="1073" y="1"/>
                      <a:pt x="1030" y="1"/>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6"/>
              <p:cNvSpPr/>
              <p:nvPr/>
            </p:nvSpPr>
            <p:spPr>
              <a:xfrm>
                <a:off x="2267800" y="2173900"/>
                <a:ext cx="4525" cy="8175"/>
              </a:xfrm>
              <a:custGeom>
                <a:avLst/>
                <a:gdLst/>
                <a:ahLst/>
                <a:cxnLst/>
                <a:rect l="l" t="t" r="r" b="b"/>
                <a:pathLst>
                  <a:path w="181" h="327" extrusionOk="0">
                    <a:moveTo>
                      <a:pt x="129" y="1"/>
                    </a:moveTo>
                    <a:lnTo>
                      <a:pt x="0" y="292"/>
                    </a:lnTo>
                    <a:lnTo>
                      <a:pt x="43" y="327"/>
                    </a:lnTo>
                    <a:lnTo>
                      <a:pt x="181" y="35"/>
                    </a:lnTo>
                    <a:lnTo>
                      <a:pt x="12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6"/>
              <p:cNvSpPr/>
              <p:nvPr/>
            </p:nvSpPr>
            <p:spPr>
              <a:xfrm>
                <a:off x="2266950" y="2181625"/>
                <a:ext cx="5375" cy="12675"/>
              </a:xfrm>
              <a:custGeom>
                <a:avLst/>
                <a:gdLst/>
                <a:ahLst/>
                <a:cxnLst/>
                <a:rect l="l" t="t" r="r" b="b"/>
                <a:pathLst>
                  <a:path w="215" h="507" extrusionOk="0">
                    <a:moveTo>
                      <a:pt x="163" y="0"/>
                    </a:moveTo>
                    <a:lnTo>
                      <a:pt x="0" y="489"/>
                    </a:lnTo>
                    <a:lnTo>
                      <a:pt x="60" y="507"/>
                    </a:lnTo>
                    <a:lnTo>
                      <a:pt x="215" y="26"/>
                    </a:lnTo>
                    <a:lnTo>
                      <a:pt x="16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6"/>
              <p:cNvSpPr/>
              <p:nvPr/>
            </p:nvSpPr>
            <p:spPr>
              <a:xfrm>
                <a:off x="2266500" y="2194075"/>
                <a:ext cx="5825" cy="13100"/>
              </a:xfrm>
              <a:custGeom>
                <a:avLst/>
                <a:gdLst/>
                <a:ahLst/>
                <a:cxnLst/>
                <a:rect l="l" t="t" r="r" b="b"/>
                <a:pathLst>
                  <a:path w="233" h="524" extrusionOk="0">
                    <a:moveTo>
                      <a:pt x="181" y="0"/>
                    </a:moveTo>
                    <a:lnTo>
                      <a:pt x="1" y="506"/>
                    </a:lnTo>
                    <a:lnTo>
                      <a:pt x="44" y="523"/>
                    </a:lnTo>
                    <a:lnTo>
                      <a:pt x="233" y="34"/>
                    </a:lnTo>
                    <a:lnTo>
                      <a:pt x="181"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6"/>
              <p:cNvSpPr/>
              <p:nvPr/>
            </p:nvSpPr>
            <p:spPr>
              <a:xfrm>
                <a:off x="2265650" y="2206725"/>
                <a:ext cx="6675" cy="13100"/>
              </a:xfrm>
              <a:custGeom>
                <a:avLst/>
                <a:gdLst/>
                <a:ahLst/>
                <a:cxnLst/>
                <a:rect l="l" t="t" r="r" b="b"/>
                <a:pathLst>
                  <a:path w="267" h="524" extrusionOk="0">
                    <a:moveTo>
                      <a:pt x="215" y="0"/>
                    </a:moveTo>
                    <a:lnTo>
                      <a:pt x="1" y="489"/>
                    </a:lnTo>
                    <a:lnTo>
                      <a:pt x="43" y="524"/>
                    </a:lnTo>
                    <a:lnTo>
                      <a:pt x="267" y="26"/>
                    </a:lnTo>
                    <a:lnTo>
                      <a:pt x="215"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6"/>
              <p:cNvSpPr/>
              <p:nvPr/>
            </p:nvSpPr>
            <p:spPr>
              <a:xfrm>
                <a:off x="2264800" y="2219150"/>
                <a:ext cx="7525" cy="13550"/>
              </a:xfrm>
              <a:custGeom>
                <a:avLst/>
                <a:gdLst/>
                <a:ahLst/>
                <a:cxnLst/>
                <a:rect l="l" t="t" r="r" b="b"/>
                <a:pathLst>
                  <a:path w="301" h="542" extrusionOk="0">
                    <a:moveTo>
                      <a:pt x="249" y="1"/>
                    </a:moveTo>
                    <a:lnTo>
                      <a:pt x="0" y="507"/>
                    </a:lnTo>
                    <a:lnTo>
                      <a:pt x="60" y="541"/>
                    </a:lnTo>
                    <a:lnTo>
                      <a:pt x="301" y="35"/>
                    </a:lnTo>
                    <a:lnTo>
                      <a:pt x="24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6"/>
              <p:cNvSpPr/>
              <p:nvPr/>
            </p:nvSpPr>
            <p:spPr>
              <a:xfrm>
                <a:off x="2264375" y="2232025"/>
                <a:ext cx="7725" cy="13550"/>
              </a:xfrm>
              <a:custGeom>
                <a:avLst/>
                <a:gdLst/>
                <a:ahLst/>
                <a:cxnLst/>
                <a:rect l="l" t="t" r="r" b="b"/>
                <a:pathLst>
                  <a:path w="309" h="542" extrusionOk="0">
                    <a:moveTo>
                      <a:pt x="266" y="1"/>
                    </a:moveTo>
                    <a:lnTo>
                      <a:pt x="0" y="507"/>
                    </a:lnTo>
                    <a:lnTo>
                      <a:pt x="43" y="541"/>
                    </a:lnTo>
                    <a:lnTo>
                      <a:pt x="309" y="35"/>
                    </a:lnTo>
                    <a:lnTo>
                      <a:pt x="26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6"/>
              <p:cNvSpPr/>
              <p:nvPr/>
            </p:nvSpPr>
            <p:spPr>
              <a:xfrm>
                <a:off x="2263500" y="2244475"/>
                <a:ext cx="8600" cy="13950"/>
              </a:xfrm>
              <a:custGeom>
                <a:avLst/>
                <a:gdLst/>
                <a:ahLst/>
                <a:cxnLst/>
                <a:rect l="l" t="t" r="r" b="b"/>
                <a:pathLst>
                  <a:path w="344" h="558" extrusionOk="0">
                    <a:moveTo>
                      <a:pt x="301" y="0"/>
                    </a:moveTo>
                    <a:lnTo>
                      <a:pt x="1" y="524"/>
                    </a:lnTo>
                    <a:lnTo>
                      <a:pt x="44" y="558"/>
                    </a:lnTo>
                    <a:lnTo>
                      <a:pt x="344" y="43"/>
                    </a:lnTo>
                    <a:lnTo>
                      <a:pt x="301"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6"/>
              <p:cNvSpPr/>
              <p:nvPr/>
            </p:nvSpPr>
            <p:spPr>
              <a:xfrm>
                <a:off x="2262650" y="2257125"/>
                <a:ext cx="9450" cy="14400"/>
              </a:xfrm>
              <a:custGeom>
                <a:avLst/>
                <a:gdLst/>
                <a:ahLst/>
                <a:cxnLst/>
                <a:rect l="l" t="t" r="r" b="b"/>
                <a:pathLst>
                  <a:path w="378" h="576" extrusionOk="0">
                    <a:moveTo>
                      <a:pt x="335" y="0"/>
                    </a:moveTo>
                    <a:lnTo>
                      <a:pt x="0" y="532"/>
                    </a:lnTo>
                    <a:lnTo>
                      <a:pt x="43" y="575"/>
                    </a:lnTo>
                    <a:lnTo>
                      <a:pt x="378" y="43"/>
                    </a:lnTo>
                    <a:lnTo>
                      <a:pt x="335"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6"/>
              <p:cNvSpPr/>
              <p:nvPr/>
            </p:nvSpPr>
            <p:spPr>
              <a:xfrm>
                <a:off x="2262225" y="2270000"/>
                <a:ext cx="9875" cy="13950"/>
              </a:xfrm>
              <a:custGeom>
                <a:avLst/>
                <a:gdLst/>
                <a:ahLst/>
                <a:cxnLst/>
                <a:rect l="l" t="t" r="r" b="b"/>
                <a:pathLst>
                  <a:path w="395" h="558" extrusionOk="0">
                    <a:moveTo>
                      <a:pt x="352" y="0"/>
                    </a:moveTo>
                    <a:lnTo>
                      <a:pt x="0" y="515"/>
                    </a:lnTo>
                    <a:lnTo>
                      <a:pt x="43" y="558"/>
                    </a:lnTo>
                    <a:lnTo>
                      <a:pt x="395" y="43"/>
                    </a:lnTo>
                    <a:lnTo>
                      <a:pt x="35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6"/>
              <p:cNvSpPr/>
              <p:nvPr/>
            </p:nvSpPr>
            <p:spPr>
              <a:xfrm>
                <a:off x="2261350" y="2282225"/>
                <a:ext cx="10750" cy="14175"/>
              </a:xfrm>
              <a:custGeom>
                <a:avLst/>
                <a:gdLst/>
                <a:ahLst/>
                <a:cxnLst/>
                <a:rect l="l" t="t" r="r" b="b"/>
                <a:pathLst>
                  <a:path w="430" h="567" extrusionOk="0">
                    <a:moveTo>
                      <a:pt x="387" y="0"/>
                    </a:moveTo>
                    <a:lnTo>
                      <a:pt x="1" y="524"/>
                    </a:lnTo>
                    <a:lnTo>
                      <a:pt x="44" y="567"/>
                    </a:lnTo>
                    <a:lnTo>
                      <a:pt x="430" y="43"/>
                    </a:lnTo>
                    <a:lnTo>
                      <a:pt x="3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6"/>
              <p:cNvSpPr/>
              <p:nvPr/>
            </p:nvSpPr>
            <p:spPr>
              <a:xfrm>
                <a:off x="2260925" y="2295300"/>
                <a:ext cx="11175" cy="15675"/>
              </a:xfrm>
              <a:custGeom>
                <a:avLst/>
                <a:gdLst/>
                <a:ahLst/>
                <a:cxnLst/>
                <a:rect l="l" t="t" r="r" b="b"/>
                <a:pathLst>
                  <a:path w="447" h="627" extrusionOk="0">
                    <a:moveTo>
                      <a:pt x="404" y="1"/>
                    </a:moveTo>
                    <a:lnTo>
                      <a:pt x="1" y="584"/>
                    </a:lnTo>
                    <a:lnTo>
                      <a:pt x="27" y="627"/>
                    </a:lnTo>
                    <a:lnTo>
                      <a:pt x="447" y="44"/>
                    </a:lnTo>
                    <a:lnTo>
                      <a:pt x="404"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6"/>
              <p:cNvSpPr/>
              <p:nvPr/>
            </p:nvSpPr>
            <p:spPr>
              <a:xfrm>
                <a:off x="2271025" y="2173900"/>
                <a:ext cx="4525" cy="8175"/>
              </a:xfrm>
              <a:custGeom>
                <a:avLst/>
                <a:gdLst/>
                <a:ahLst/>
                <a:cxnLst/>
                <a:rect l="l" t="t" r="r" b="b"/>
                <a:pathLst>
                  <a:path w="181" h="327" extrusionOk="0">
                    <a:moveTo>
                      <a:pt x="52" y="1"/>
                    </a:moveTo>
                    <a:lnTo>
                      <a:pt x="0" y="35"/>
                    </a:lnTo>
                    <a:lnTo>
                      <a:pt x="129" y="327"/>
                    </a:lnTo>
                    <a:lnTo>
                      <a:pt x="180" y="292"/>
                    </a:lnTo>
                    <a:lnTo>
                      <a:pt x="5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6"/>
              <p:cNvSpPr/>
              <p:nvPr/>
            </p:nvSpPr>
            <p:spPr>
              <a:xfrm>
                <a:off x="2271025" y="2181625"/>
                <a:ext cx="5150" cy="12675"/>
              </a:xfrm>
              <a:custGeom>
                <a:avLst/>
                <a:gdLst/>
                <a:ahLst/>
                <a:cxnLst/>
                <a:rect l="l" t="t" r="r" b="b"/>
                <a:pathLst>
                  <a:path w="206" h="507" extrusionOk="0">
                    <a:moveTo>
                      <a:pt x="52" y="0"/>
                    </a:moveTo>
                    <a:lnTo>
                      <a:pt x="0" y="26"/>
                    </a:lnTo>
                    <a:lnTo>
                      <a:pt x="163" y="507"/>
                    </a:lnTo>
                    <a:lnTo>
                      <a:pt x="206" y="489"/>
                    </a:lnTo>
                    <a:lnTo>
                      <a:pt x="5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6"/>
              <p:cNvSpPr/>
              <p:nvPr/>
            </p:nvSpPr>
            <p:spPr>
              <a:xfrm>
                <a:off x="2271025" y="2194075"/>
                <a:ext cx="6025" cy="13100"/>
              </a:xfrm>
              <a:custGeom>
                <a:avLst/>
                <a:gdLst/>
                <a:ahLst/>
                <a:cxnLst/>
                <a:rect l="l" t="t" r="r" b="b"/>
                <a:pathLst>
                  <a:path w="241" h="524" extrusionOk="0">
                    <a:moveTo>
                      <a:pt x="52" y="0"/>
                    </a:moveTo>
                    <a:lnTo>
                      <a:pt x="0" y="34"/>
                    </a:lnTo>
                    <a:lnTo>
                      <a:pt x="197" y="523"/>
                    </a:lnTo>
                    <a:lnTo>
                      <a:pt x="240" y="506"/>
                    </a:lnTo>
                    <a:lnTo>
                      <a:pt x="5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6"/>
              <p:cNvSpPr/>
              <p:nvPr/>
            </p:nvSpPr>
            <p:spPr>
              <a:xfrm>
                <a:off x="2271025" y="2206725"/>
                <a:ext cx="6675" cy="13100"/>
              </a:xfrm>
              <a:custGeom>
                <a:avLst/>
                <a:gdLst/>
                <a:ahLst/>
                <a:cxnLst/>
                <a:rect l="l" t="t" r="r" b="b"/>
                <a:pathLst>
                  <a:path w="267" h="524" extrusionOk="0">
                    <a:moveTo>
                      <a:pt x="52" y="0"/>
                    </a:moveTo>
                    <a:lnTo>
                      <a:pt x="0" y="26"/>
                    </a:lnTo>
                    <a:lnTo>
                      <a:pt x="215" y="524"/>
                    </a:lnTo>
                    <a:lnTo>
                      <a:pt x="266" y="489"/>
                    </a:lnTo>
                    <a:lnTo>
                      <a:pt x="5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6"/>
              <p:cNvSpPr/>
              <p:nvPr/>
            </p:nvSpPr>
            <p:spPr>
              <a:xfrm>
                <a:off x="2271025" y="2219150"/>
                <a:ext cx="7300" cy="13550"/>
              </a:xfrm>
              <a:custGeom>
                <a:avLst/>
                <a:gdLst/>
                <a:ahLst/>
                <a:cxnLst/>
                <a:rect l="l" t="t" r="r" b="b"/>
                <a:pathLst>
                  <a:path w="292" h="542" extrusionOk="0">
                    <a:moveTo>
                      <a:pt x="52" y="1"/>
                    </a:moveTo>
                    <a:lnTo>
                      <a:pt x="0" y="35"/>
                    </a:lnTo>
                    <a:lnTo>
                      <a:pt x="249" y="541"/>
                    </a:lnTo>
                    <a:lnTo>
                      <a:pt x="292" y="507"/>
                    </a:lnTo>
                    <a:lnTo>
                      <a:pt x="5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6"/>
              <p:cNvSpPr/>
              <p:nvPr/>
            </p:nvSpPr>
            <p:spPr>
              <a:xfrm>
                <a:off x="2271025" y="2232025"/>
                <a:ext cx="8175" cy="13550"/>
              </a:xfrm>
              <a:custGeom>
                <a:avLst/>
                <a:gdLst/>
                <a:ahLst/>
                <a:cxnLst/>
                <a:rect l="l" t="t" r="r" b="b"/>
                <a:pathLst>
                  <a:path w="327" h="542" extrusionOk="0">
                    <a:moveTo>
                      <a:pt x="43" y="1"/>
                    </a:moveTo>
                    <a:lnTo>
                      <a:pt x="0" y="35"/>
                    </a:lnTo>
                    <a:lnTo>
                      <a:pt x="283" y="541"/>
                    </a:lnTo>
                    <a:lnTo>
                      <a:pt x="326" y="507"/>
                    </a:lnTo>
                    <a:lnTo>
                      <a:pt x="4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6"/>
              <p:cNvSpPr/>
              <p:nvPr/>
            </p:nvSpPr>
            <p:spPr>
              <a:xfrm>
                <a:off x="2271025" y="2244475"/>
                <a:ext cx="8800" cy="13950"/>
              </a:xfrm>
              <a:custGeom>
                <a:avLst/>
                <a:gdLst/>
                <a:ahLst/>
                <a:cxnLst/>
                <a:rect l="l" t="t" r="r" b="b"/>
                <a:pathLst>
                  <a:path w="352" h="558" extrusionOk="0">
                    <a:moveTo>
                      <a:pt x="43" y="0"/>
                    </a:moveTo>
                    <a:lnTo>
                      <a:pt x="0" y="43"/>
                    </a:lnTo>
                    <a:lnTo>
                      <a:pt x="300" y="558"/>
                    </a:lnTo>
                    <a:lnTo>
                      <a:pt x="352" y="524"/>
                    </a:lnTo>
                    <a:lnTo>
                      <a:pt x="4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6"/>
              <p:cNvSpPr/>
              <p:nvPr/>
            </p:nvSpPr>
            <p:spPr>
              <a:xfrm>
                <a:off x="2271025" y="2257125"/>
                <a:ext cx="9450" cy="14400"/>
              </a:xfrm>
              <a:custGeom>
                <a:avLst/>
                <a:gdLst/>
                <a:ahLst/>
                <a:cxnLst/>
                <a:rect l="l" t="t" r="r" b="b"/>
                <a:pathLst>
                  <a:path w="378" h="576" extrusionOk="0">
                    <a:moveTo>
                      <a:pt x="43" y="0"/>
                    </a:moveTo>
                    <a:lnTo>
                      <a:pt x="0" y="43"/>
                    </a:lnTo>
                    <a:lnTo>
                      <a:pt x="335" y="575"/>
                    </a:lnTo>
                    <a:lnTo>
                      <a:pt x="378" y="532"/>
                    </a:lnTo>
                    <a:lnTo>
                      <a:pt x="4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6"/>
              <p:cNvSpPr/>
              <p:nvPr/>
            </p:nvSpPr>
            <p:spPr>
              <a:xfrm>
                <a:off x="2271025" y="2270000"/>
                <a:ext cx="10300" cy="13950"/>
              </a:xfrm>
              <a:custGeom>
                <a:avLst/>
                <a:gdLst/>
                <a:ahLst/>
                <a:cxnLst/>
                <a:rect l="l" t="t" r="r" b="b"/>
                <a:pathLst>
                  <a:path w="412" h="558" extrusionOk="0">
                    <a:moveTo>
                      <a:pt x="43" y="0"/>
                    </a:moveTo>
                    <a:lnTo>
                      <a:pt x="0" y="43"/>
                    </a:lnTo>
                    <a:lnTo>
                      <a:pt x="369" y="558"/>
                    </a:lnTo>
                    <a:lnTo>
                      <a:pt x="412" y="515"/>
                    </a:lnTo>
                    <a:lnTo>
                      <a:pt x="4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6"/>
              <p:cNvSpPr/>
              <p:nvPr/>
            </p:nvSpPr>
            <p:spPr>
              <a:xfrm>
                <a:off x="2271025" y="2282225"/>
                <a:ext cx="10750" cy="14175"/>
              </a:xfrm>
              <a:custGeom>
                <a:avLst/>
                <a:gdLst/>
                <a:ahLst/>
                <a:cxnLst/>
                <a:rect l="l" t="t" r="r" b="b"/>
                <a:pathLst>
                  <a:path w="430" h="567" extrusionOk="0">
                    <a:moveTo>
                      <a:pt x="43" y="0"/>
                    </a:moveTo>
                    <a:lnTo>
                      <a:pt x="0" y="43"/>
                    </a:lnTo>
                    <a:lnTo>
                      <a:pt x="395" y="567"/>
                    </a:lnTo>
                    <a:lnTo>
                      <a:pt x="429" y="524"/>
                    </a:lnTo>
                    <a:lnTo>
                      <a:pt x="4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6"/>
              <p:cNvSpPr/>
              <p:nvPr/>
            </p:nvSpPr>
            <p:spPr>
              <a:xfrm>
                <a:off x="2271025" y="2295300"/>
                <a:ext cx="11600" cy="15675"/>
              </a:xfrm>
              <a:custGeom>
                <a:avLst/>
                <a:gdLst/>
                <a:ahLst/>
                <a:cxnLst/>
                <a:rect l="l" t="t" r="r" b="b"/>
                <a:pathLst>
                  <a:path w="464" h="627" extrusionOk="0">
                    <a:moveTo>
                      <a:pt x="43" y="1"/>
                    </a:moveTo>
                    <a:lnTo>
                      <a:pt x="0" y="44"/>
                    </a:lnTo>
                    <a:lnTo>
                      <a:pt x="420" y="627"/>
                    </a:lnTo>
                    <a:lnTo>
                      <a:pt x="463" y="584"/>
                    </a:lnTo>
                    <a:lnTo>
                      <a:pt x="4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6"/>
              <p:cNvSpPr/>
              <p:nvPr/>
            </p:nvSpPr>
            <p:spPr>
              <a:xfrm>
                <a:off x="2261800" y="2294650"/>
                <a:ext cx="19325" cy="2600"/>
              </a:xfrm>
              <a:custGeom>
                <a:avLst/>
                <a:gdLst/>
                <a:ahLst/>
                <a:cxnLst/>
                <a:rect l="l" t="t" r="r" b="b"/>
                <a:pathLst>
                  <a:path w="773" h="104" extrusionOk="0">
                    <a:moveTo>
                      <a:pt x="0" y="1"/>
                    </a:moveTo>
                    <a:lnTo>
                      <a:pt x="0" y="104"/>
                    </a:lnTo>
                    <a:lnTo>
                      <a:pt x="772" y="104"/>
                    </a:lnTo>
                    <a:lnTo>
                      <a:pt x="77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6"/>
              <p:cNvSpPr/>
              <p:nvPr/>
            </p:nvSpPr>
            <p:spPr>
              <a:xfrm>
                <a:off x="2262650" y="2282000"/>
                <a:ext cx="18050" cy="2600"/>
              </a:xfrm>
              <a:custGeom>
                <a:avLst/>
                <a:gdLst/>
                <a:ahLst/>
                <a:cxnLst/>
                <a:rect l="l" t="t" r="r" b="b"/>
                <a:pathLst>
                  <a:path w="722" h="104" extrusionOk="0">
                    <a:moveTo>
                      <a:pt x="0" y="1"/>
                    </a:moveTo>
                    <a:lnTo>
                      <a:pt x="0" y="104"/>
                    </a:lnTo>
                    <a:lnTo>
                      <a:pt x="721" y="104"/>
                    </a:lnTo>
                    <a:lnTo>
                      <a:pt x="72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6"/>
              <p:cNvSpPr/>
              <p:nvPr/>
            </p:nvSpPr>
            <p:spPr>
              <a:xfrm>
                <a:off x="2263500" y="2269125"/>
                <a:ext cx="16325" cy="2600"/>
              </a:xfrm>
              <a:custGeom>
                <a:avLst/>
                <a:gdLst/>
                <a:ahLst/>
                <a:cxnLst/>
                <a:rect l="l" t="t" r="r" b="b"/>
                <a:pathLst>
                  <a:path w="653" h="104" extrusionOk="0">
                    <a:moveTo>
                      <a:pt x="1" y="1"/>
                    </a:moveTo>
                    <a:lnTo>
                      <a:pt x="1" y="104"/>
                    </a:lnTo>
                    <a:lnTo>
                      <a:pt x="653" y="104"/>
                    </a:lnTo>
                    <a:lnTo>
                      <a:pt x="65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6"/>
              <p:cNvSpPr/>
              <p:nvPr/>
            </p:nvSpPr>
            <p:spPr>
              <a:xfrm>
                <a:off x="2264150" y="2256475"/>
                <a:ext cx="15050" cy="2600"/>
              </a:xfrm>
              <a:custGeom>
                <a:avLst/>
                <a:gdLst/>
                <a:ahLst/>
                <a:cxnLst/>
                <a:rect l="l" t="t" r="r" b="b"/>
                <a:pathLst>
                  <a:path w="602" h="104" extrusionOk="0">
                    <a:moveTo>
                      <a:pt x="1" y="1"/>
                    </a:moveTo>
                    <a:lnTo>
                      <a:pt x="1" y="104"/>
                    </a:lnTo>
                    <a:lnTo>
                      <a:pt x="601" y="104"/>
                    </a:lnTo>
                    <a:lnTo>
                      <a:pt x="60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6"/>
              <p:cNvSpPr/>
              <p:nvPr/>
            </p:nvSpPr>
            <p:spPr>
              <a:xfrm>
                <a:off x="2264800" y="2243825"/>
                <a:ext cx="13750" cy="2825"/>
              </a:xfrm>
              <a:custGeom>
                <a:avLst/>
                <a:gdLst/>
                <a:ahLst/>
                <a:cxnLst/>
                <a:rect l="l" t="t" r="r" b="b"/>
                <a:pathLst>
                  <a:path w="550" h="113" extrusionOk="0">
                    <a:moveTo>
                      <a:pt x="0" y="1"/>
                    </a:moveTo>
                    <a:lnTo>
                      <a:pt x="0" y="112"/>
                    </a:lnTo>
                    <a:lnTo>
                      <a:pt x="549" y="112"/>
                    </a:lnTo>
                    <a:lnTo>
                      <a:pt x="54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6"/>
              <p:cNvSpPr/>
              <p:nvPr/>
            </p:nvSpPr>
            <p:spPr>
              <a:xfrm>
                <a:off x="2265650" y="2230950"/>
                <a:ext cx="12050" cy="2825"/>
              </a:xfrm>
              <a:custGeom>
                <a:avLst/>
                <a:gdLst/>
                <a:ahLst/>
                <a:cxnLst/>
                <a:rect l="l" t="t" r="r" b="b"/>
                <a:pathLst>
                  <a:path w="482" h="113" extrusionOk="0">
                    <a:moveTo>
                      <a:pt x="1" y="1"/>
                    </a:moveTo>
                    <a:lnTo>
                      <a:pt x="1" y="112"/>
                    </a:lnTo>
                    <a:lnTo>
                      <a:pt x="481" y="112"/>
                    </a:lnTo>
                    <a:lnTo>
                      <a:pt x="48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6"/>
              <p:cNvSpPr/>
              <p:nvPr/>
            </p:nvSpPr>
            <p:spPr>
              <a:xfrm>
                <a:off x="2266075" y="2218300"/>
                <a:ext cx="10750" cy="2825"/>
              </a:xfrm>
              <a:custGeom>
                <a:avLst/>
                <a:gdLst/>
                <a:ahLst/>
                <a:cxnLst/>
                <a:rect l="l" t="t" r="r" b="b"/>
                <a:pathLst>
                  <a:path w="430" h="113" extrusionOk="0">
                    <a:moveTo>
                      <a:pt x="1" y="1"/>
                    </a:moveTo>
                    <a:lnTo>
                      <a:pt x="1" y="112"/>
                    </a:lnTo>
                    <a:lnTo>
                      <a:pt x="430" y="112"/>
                    </a:lnTo>
                    <a:lnTo>
                      <a:pt x="430"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6"/>
              <p:cNvSpPr/>
              <p:nvPr/>
            </p:nvSpPr>
            <p:spPr>
              <a:xfrm>
                <a:off x="2266950" y="2205425"/>
                <a:ext cx="9450" cy="2825"/>
              </a:xfrm>
              <a:custGeom>
                <a:avLst/>
                <a:gdLst/>
                <a:ahLst/>
                <a:cxnLst/>
                <a:rect l="l" t="t" r="r" b="b"/>
                <a:pathLst>
                  <a:path w="378" h="113" extrusionOk="0">
                    <a:moveTo>
                      <a:pt x="0" y="1"/>
                    </a:moveTo>
                    <a:lnTo>
                      <a:pt x="0" y="112"/>
                    </a:lnTo>
                    <a:lnTo>
                      <a:pt x="378" y="112"/>
                    </a:lnTo>
                    <a:lnTo>
                      <a:pt x="37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6"/>
              <p:cNvSpPr/>
              <p:nvPr/>
            </p:nvSpPr>
            <p:spPr>
              <a:xfrm>
                <a:off x="2267800" y="2193000"/>
                <a:ext cx="8175" cy="2600"/>
              </a:xfrm>
              <a:custGeom>
                <a:avLst/>
                <a:gdLst/>
                <a:ahLst/>
                <a:cxnLst/>
                <a:rect l="l" t="t" r="r" b="b"/>
                <a:pathLst>
                  <a:path w="327" h="104" extrusionOk="0">
                    <a:moveTo>
                      <a:pt x="0" y="0"/>
                    </a:moveTo>
                    <a:lnTo>
                      <a:pt x="0" y="103"/>
                    </a:lnTo>
                    <a:lnTo>
                      <a:pt x="326" y="103"/>
                    </a:lnTo>
                    <a:lnTo>
                      <a:pt x="32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6"/>
              <p:cNvSpPr/>
              <p:nvPr/>
            </p:nvSpPr>
            <p:spPr>
              <a:xfrm>
                <a:off x="2268450" y="2180125"/>
                <a:ext cx="6450" cy="2600"/>
              </a:xfrm>
              <a:custGeom>
                <a:avLst/>
                <a:gdLst/>
                <a:ahLst/>
                <a:cxnLst/>
                <a:rect l="l" t="t" r="r" b="b"/>
                <a:pathLst>
                  <a:path w="258" h="104" extrusionOk="0">
                    <a:moveTo>
                      <a:pt x="0" y="0"/>
                    </a:moveTo>
                    <a:lnTo>
                      <a:pt x="0" y="103"/>
                    </a:lnTo>
                    <a:lnTo>
                      <a:pt x="258" y="103"/>
                    </a:lnTo>
                    <a:lnTo>
                      <a:pt x="258"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6"/>
              <p:cNvSpPr/>
              <p:nvPr/>
            </p:nvSpPr>
            <p:spPr>
              <a:xfrm>
                <a:off x="2260500" y="2173675"/>
                <a:ext cx="22325" cy="137525"/>
              </a:xfrm>
              <a:custGeom>
                <a:avLst/>
                <a:gdLst/>
                <a:ahLst/>
                <a:cxnLst/>
                <a:rect l="l" t="t" r="r" b="b"/>
                <a:pathLst>
                  <a:path w="893" h="5501" extrusionOk="0">
                    <a:moveTo>
                      <a:pt x="541" y="61"/>
                    </a:moveTo>
                    <a:lnTo>
                      <a:pt x="833" y="5441"/>
                    </a:lnTo>
                    <a:lnTo>
                      <a:pt x="61" y="5441"/>
                    </a:lnTo>
                    <a:lnTo>
                      <a:pt x="344" y="61"/>
                    </a:lnTo>
                    <a:close/>
                    <a:moveTo>
                      <a:pt x="301" y="1"/>
                    </a:moveTo>
                    <a:lnTo>
                      <a:pt x="1" y="5466"/>
                    </a:lnTo>
                    <a:lnTo>
                      <a:pt x="1" y="5501"/>
                    </a:lnTo>
                    <a:lnTo>
                      <a:pt x="893" y="5501"/>
                    </a:lnTo>
                    <a:lnTo>
                      <a:pt x="59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6"/>
              <p:cNvSpPr/>
              <p:nvPr/>
            </p:nvSpPr>
            <p:spPr>
              <a:xfrm>
                <a:off x="2271025" y="2174125"/>
                <a:ext cx="1300" cy="136000"/>
              </a:xfrm>
              <a:custGeom>
                <a:avLst/>
                <a:gdLst/>
                <a:ahLst/>
                <a:cxnLst/>
                <a:rect l="l" t="t" r="r" b="b"/>
                <a:pathLst>
                  <a:path w="52" h="5440" extrusionOk="0">
                    <a:moveTo>
                      <a:pt x="0" y="0"/>
                    </a:moveTo>
                    <a:lnTo>
                      <a:pt x="0" y="5440"/>
                    </a:lnTo>
                    <a:lnTo>
                      <a:pt x="52" y="5440"/>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6"/>
              <p:cNvSpPr/>
              <p:nvPr/>
            </p:nvSpPr>
            <p:spPr>
              <a:xfrm>
                <a:off x="2261350" y="2257550"/>
                <a:ext cx="20425" cy="13125"/>
              </a:xfrm>
              <a:custGeom>
                <a:avLst/>
                <a:gdLst/>
                <a:ahLst/>
                <a:cxnLst/>
                <a:rect l="l" t="t" r="r" b="b"/>
                <a:pathLst>
                  <a:path w="817" h="525" extrusionOk="0">
                    <a:moveTo>
                      <a:pt x="27" y="1"/>
                    </a:moveTo>
                    <a:lnTo>
                      <a:pt x="1" y="524"/>
                    </a:lnTo>
                    <a:lnTo>
                      <a:pt x="816" y="524"/>
                    </a:lnTo>
                    <a:lnTo>
                      <a:pt x="80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6"/>
              <p:cNvSpPr/>
              <p:nvPr/>
            </p:nvSpPr>
            <p:spPr>
              <a:xfrm>
                <a:off x="2267800" y="2163400"/>
                <a:ext cx="7525" cy="11600"/>
              </a:xfrm>
              <a:custGeom>
                <a:avLst/>
                <a:gdLst/>
                <a:ahLst/>
                <a:cxnLst/>
                <a:rect l="l" t="t" r="r" b="b"/>
                <a:pathLst>
                  <a:path w="301" h="464" extrusionOk="0">
                    <a:moveTo>
                      <a:pt x="249" y="69"/>
                    </a:moveTo>
                    <a:lnTo>
                      <a:pt x="258" y="403"/>
                    </a:lnTo>
                    <a:lnTo>
                      <a:pt x="69" y="403"/>
                    </a:lnTo>
                    <a:lnTo>
                      <a:pt x="86" y="69"/>
                    </a:lnTo>
                    <a:close/>
                    <a:moveTo>
                      <a:pt x="26" y="0"/>
                    </a:moveTo>
                    <a:lnTo>
                      <a:pt x="0" y="463"/>
                    </a:lnTo>
                    <a:lnTo>
                      <a:pt x="301" y="463"/>
                    </a:lnTo>
                    <a:lnTo>
                      <a:pt x="29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6"/>
              <p:cNvSpPr/>
              <p:nvPr/>
            </p:nvSpPr>
            <p:spPr>
              <a:xfrm>
                <a:off x="2271025" y="2164250"/>
                <a:ext cx="1525" cy="10100"/>
              </a:xfrm>
              <a:custGeom>
                <a:avLst/>
                <a:gdLst/>
                <a:ahLst/>
                <a:cxnLst/>
                <a:rect l="l" t="t" r="r" b="b"/>
                <a:pathLst>
                  <a:path w="61" h="404" extrusionOk="0">
                    <a:moveTo>
                      <a:pt x="0" y="0"/>
                    </a:moveTo>
                    <a:lnTo>
                      <a:pt x="0" y="404"/>
                    </a:lnTo>
                    <a:lnTo>
                      <a:pt x="60" y="395"/>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6"/>
              <p:cNvSpPr/>
              <p:nvPr/>
            </p:nvSpPr>
            <p:spPr>
              <a:xfrm>
                <a:off x="2268875" y="2166175"/>
                <a:ext cx="5600" cy="1525"/>
              </a:xfrm>
              <a:custGeom>
                <a:avLst/>
                <a:gdLst/>
                <a:ahLst/>
                <a:cxnLst/>
                <a:rect l="l" t="t" r="r" b="b"/>
                <a:pathLst>
                  <a:path w="224" h="61" extrusionOk="0">
                    <a:moveTo>
                      <a:pt x="0" y="1"/>
                    </a:moveTo>
                    <a:lnTo>
                      <a:pt x="0" y="61"/>
                    </a:lnTo>
                    <a:lnTo>
                      <a:pt x="223" y="61"/>
                    </a:lnTo>
                    <a:lnTo>
                      <a:pt x="223"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6"/>
              <p:cNvSpPr/>
              <p:nvPr/>
            </p:nvSpPr>
            <p:spPr>
              <a:xfrm>
                <a:off x="2268875" y="2169825"/>
                <a:ext cx="5600" cy="1750"/>
              </a:xfrm>
              <a:custGeom>
                <a:avLst/>
                <a:gdLst/>
                <a:ahLst/>
                <a:cxnLst/>
                <a:rect l="l" t="t" r="r" b="b"/>
                <a:pathLst>
                  <a:path w="224" h="70" extrusionOk="0">
                    <a:moveTo>
                      <a:pt x="0" y="1"/>
                    </a:moveTo>
                    <a:lnTo>
                      <a:pt x="0" y="69"/>
                    </a:lnTo>
                    <a:lnTo>
                      <a:pt x="223" y="69"/>
                    </a:lnTo>
                    <a:lnTo>
                      <a:pt x="223"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6"/>
              <p:cNvSpPr/>
              <p:nvPr/>
            </p:nvSpPr>
            <p:spPr>
              <a:xfrm>
                <a:off x="2294175" y="2173900"/>
                <a:ext cx="4325" cy="8175"/>
              </a:xfrm>
              <a:custGeom>
                <a:avLst/>
                <a:gdLst/>
                <a:ahLst/>
                <a:cxnLst/>
                <a:rect l="l" t="t" r="r" b="b"/>
                <a:pathLst>
                  <a:path w="173" h="327" extrusionOk="0">
                    <a:moveTo>
                      <a:pt x="129" y="1"/>
                    </a:moveTo>
                    <a:lnTo>
                      <a:pt x="1" y="292"/>
                    </a:lnTo>
                    <a:lnTo>
                      <a:pt x="44" y="327"/>
                    </a:lnTo>
                    <a:lnTo>
                      <a:pt x="172" y="35"/>
                    </a:lnTo>
                    <a:lnTo>
                      <a:pt x="12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6"/>
              <p:cNvSpPr/>
              <p:nvPr/>
            </p:nvSpPr>
            <p:spPr>
              <a:xfrm>
                <a:off x="2293325" y="2181625"/>
                <a:ext cx="5175" cy="12900"/>
              </a:xfrm>
              <a:custGeom>
                <a:avLst/>
                <a:gdLst/>
                <a:ahLst/>
                <a:cxnLst/>
                <a:rect l="l" t="t" r="r" b="b"/>
                <a:pathLst>
                  <a:path w="207" h="516" extrusionOk="0">
                    <a:moveTo>
                      <a:pt x="163" y="0"/>
                    </a:moveTo>
                    <a:lnTo>
                      <a:pt x="0" y="489"/>
                    </a:lnTo>
                    <a:lnTo>
                      <a:pt x="43" y="515"/>
                    </a:lnTo>
                    <a:lnTo>
                      <a:pt x="206" y="26"/>
                    </a:lnTo>
                    <a:lnTo>
                      <a:pt x="16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6"/>
              <p:cNvSpPr/>
              <p:nvPr/>
            </p:nvSpPr>
            <p:spPr>
              <a:xfrm>
                <a:off x="2292475" y="2194075"/>
                <a:ext cx="6025" cy="13300"/>
              </a:xfrm>
              <a:custGeom>
                <a:avLst/>
                <a:gdLst/>
                <a:ahLst/>
                <a:cxnLst/>
                <a:rect l="l" t="t" r="r" b="b"/>
                <a:pathLst>
                  <a:path w="241" h="532" extrusionOk="0">
                    <a:moveTo>
                      <a:pt x="197" y="0"/>
                    </a:moveTo>
                    <a:lnTo>
                      <a:pt x="0" y="506"/>
                    </a:lnTo>
                    <a:lnTo>
                      <a:pt x="52" y="532"/>
                    </a:lnTo>
                    <a:lnTo>
                      <a:pt x="240" y="34"/>
                    </a:lnTo>
                    <a:lnTo>
                      <a:pt x="19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6"/>
              <p:cNvSpPr/>
              <p:nvPr/>
            </p:nvSpPr>
            <p:spPr>
              <a:xfrm>
                <a:off x="2291600" y="2206725"/>
                <a:ext cx="6900" cy="13100"/>
              </a:xfrm>
              <a:custGeom>
                <a:avLst/>
                <a:gdLst/>
                <a:ahLst/>
                <a:cxnLst/>
                <a:rect l="l" t="t" r="r" b="b"/>
                <a:pathLst>
                  <a:path w="276" h="524" extrusionOk="0">
                    <a:moveTo>
                      <a:pt x="232" y="0"/>
                    </a:moveTo>
                    <a:lnTo>
                      <a:pt x="1" y="498"/>
                    </a:lnTo>
                    <a:lnTo>
                      <a:pt x="61" y="524"/>
                    </a:lnTo>
                    <a:lnTo>
                      <a:pt x="275" y="26"/>
                    </a:lnTo>
                    <a:lnTo>
                      <a:pt x="23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6"/>
              <p:cNvSpPr/>
              <p:nvPr/>
            </p:nvSpPr>
            <p:spPr>
              <a:xfrm>
                <a:off x="2291175" y="2219150"/>
                <a:ext cx="7325" cy="13550"/>
              </a:xfrm>
              <a:custGeom>
                <a:avLst/>
                <a:gdLst/>
                <a:ahLst/>
                <a:cxnLst/>
                <a:rect l="l" t="t" r="r" b="b"/>
                <a:pathLst>
                  <a:path w="293" h="542" extrusionOk="0">
                    <a:moveTo>
                      <a:pt x="249" y="1"/>
                    </a:moveTo>
                    <a:lnTo>
                      <a:pt x="1" y="507"/>
                    </a:lnTo>
                    <a:lnTo>
                      <a:pt x="43" y="541"/>
                    </a:lnTo>
                    <a:lnTo>
                      <a:pt x="292" y="35"/>
                    </a:lnTo>
                    <a:lnTo>
                      <a:pt x="24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6"/>
              <p:cNvSpPr/>
              <p:nvPr/>
            </p:nvSpPr>
            <p:spPr>
              <a:xfrm>
                <a:off x="2290325" y="2232025"/>
                <a:ext cx="8175" cy="13750"/>
              </a:xfrm>
              <a:custGeom>
                <a:avLst/>
                <a:gdLst/>
                <a:ahLst/>
                <a:cxnLst/>
                <a:rect l="l" t="t" r="r" b="b"/>
                <a:pathLst>
                  <a:path w="327" h="550" extrusionOk="0">
                    <a:moveTo>
                      <a:pt x="283" y="1"/>
                    </a:moveTo>
                    <a:lnTo>
                      <a:pt x="0" y="507"/>
                    </a:lnTo>
                    <a:lnTo>
                      <a:pt x="43" y="550"/>
                    </a:lnTo>
                    <a:lnTo>
                      <a:pt x="326" y="35"/>
                    </a:lnTo>
                    <a:lnTo>
                      <a:pt x="28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6"/>
              <p:cNvSpPr/>
              <p:nvPr/>
            </p:nvSpPr>
            <p:spPr>
              <a:xfrm>
                <a:off x="2289900" y="2244675"/>
                <a:ext cx="8600" cy="13975"/>
              </a:xfrm>
              <a:custGeom>
                <a:avLst/>
                <a:gdLst/>
                <a:ahLst/>
                <a:cxnLst/>
                <a:rect l="l" t="t" r="r" b="b"/>
                <a:pathLst>
                  <a:path w="344" h="559" extrusionOk="0">
                    <a:moveTo>
                      <a:pt x="300" y="1"/>
                    </a:moveTo>
                    <a:lnTo>
                      <a:pt x="0" y="516"/>
                    </a:lnTo>
                    <a:lnTo>
                      <a:pt x="43" y="559"/>
                    </a:lnTo>
                    <a:lnTo>
                      <a:pt x="343" y="35"/>
                    </a:lnTo>
                    <a:lnTo>
                      <a:pt x="300"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6"/>
              <p:cNvSpPr/>
              <p:nvPr/>
            </p:nvSpPr>
            <p:spPr>
              <a:xfrm>
                <a:off x="2289025" y="2257125"/>
                <a:ext cx="9475" cy="14400"/>
              </a:xfrm>
              <a:custGeom>
                <a:avLst/>
                <a:gdLst/>
                <a:ahLst/>
                <a:cxnLst/>
                <a:rect l="l" t="t" r="r" b="b"/>
                <a:pathLst>
                  <a:path w="379" h="576" extrusionOk="0">
                    <a:moveTo>
                      <a:pt x="335" y="0"/>
                    </a:moveTo>
                    <a:lnTo>
                      <a:pt x="1" y="532"/>
                    </a:lnTo>
                    <a:lnTo>
                      <a:pt x="44" y="575"/>
                    </a:lnTo>
                    <a:lnTo>
                      <a:pt x="378" y="43"/>
                    </a:lnTo>
                    <a:lnTo>
                      <a:pt x="335"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6"/>
              <p:cNvSpPr/>
              <p:nvPr/>
            </p:nvSpPr>
            <p:spPr>
              <a:xfrm>
                <a:off x="2288175" y="2270200"/>
                <a:ext cx="10325" cy="13750"/>
              </a:xfrm>
              <a:custGeom>
                <a:avLst/>
                <a:gdLst/>
                <a:ahLst/>
                <a:cxnLst/>
                <a:rect l="l" t="t" r="r" b="b"/>
                <a:pathLst>
                  <a:path w="413" h="550" extrusionOk="0">
                    <a:moveTo>
                      <a:pt x="369" y="1"/>
                    </a:moveTo>
                    <a:lnTo>
                      <a:pt x="0" y="516"/>
                    </a:lnTo>
                    <a:lnTo>
                      <a:pt x="43" y="550"/>
                    </a:lnTo>
                    <a:lnTo>
                      <a:pt x="412" y="35"/>
                    </a:lnTo>
                    <a:lnTo>
                      <a:pt x="36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6"/>
              <p:cNvSpPr/>
              <p:nvPr/>
            </p:nvSpPr>
            <p:spPr>
              <a:xfrm>
                <a:off x="2287750" y="2282225"/>
                <a:ext cx="10750" cy="14175"/>
              </a:xfrm>
              <a:custGeom>
                <a:avLst/>
                <a:gdLst/>
                <a:ahLst/>
                <a:cxnLst/>
                <a:rect l="l" t="t" r="r" b="b"/>
                <a:pathLst>
                  <a:path w="430" h="567" extrusionOk="0">
                    <a:moveTo>
                      <a:pt x="386" y="0"/>
                    </a:moveTo>
                    <a:lnTo>
                      <a:pt x="0" y="524"/>
                    </a:lnTo>
                    <a:lnTo>
                      <a:pt x="26" y="567"/>
                    </a:lnTo>
                    <a:lnTo>
                      <a:pt x="429" y="43"/>
                    </a:lnTo>
                    <a:lnTo>
                      <a:pt x="3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6"/>
              <p:cNvSpPr/>
              <p:nvPr/>
            </p:nvSpPr>
            <p:spPr>
              <a:xfrm>
                <a:off x="2286875" y="2295725"/>
                <a:ext cx="11625" cy="15250"/>
              </a:xfrm>
              <a:custGeom>
                <a:avLst/>
                <a:gdLst/>
                <a:ahLst/>
                <a:cxnLst/>
                <a:rect l="l" t="t" r="r" b="b"/>
                <a:pathLst>
                  <a:path w="465" h="610" extrusionOk="0">
                    <a:moveTo>
                      <a:pt x="421" y="1"/>
                    </a:moveTo>
                    <a:lnTo>
                      <a:pt x="1" y="567"/>
                    </a:lnTo>
                    <a:lnTo>
                      <a:pt x="44" y="610"/>
                    </a:lnTo>
                    <a:lnTo>
                      <a:pt x="464" y="44"/>
                    </a:lnTo>
                    <a:lnTo>
                      <a:pt x="42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6"/>
              <p:cNvSpPr/>
              <p:nvPr/>
            </p:nvSpPr>
            <p:spPr>
              <a:xfrm>
                <a:off x="2297400" y="2173900"/>
                <a:ext cx="4300" cy="8175"/>
              </a:xfrm>
              <a:custGeom>
                <a:avLst/>
                <a:gdLst/>
                <a:ahLst/>
                <a:cxnLst/>
                <a:rect l="l" t="t" r="r" b="b"/>
                <a:pathLst>
                  <a:path w="172" h="327" extrusionOk="0">
                    <a:moveTo>
                      <a:pt x="43" y="1"/>
                    </a:moveTo>
                    <a:lnTo>
                      <a:pt x="0" y="35"/>
                    </a:lnTo>
                    <a:lnTo>
                      <a:pt x="129" y="327"/>
                    </a:lnTo>
                    <a:lnTo>
                      <a:pt x="172" y="292"/>
                    </a:lnTo>
                    <a:lnTo>
                      <a:pt x="4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6"/>
              <p:cNvSpPr/>
              <p:nvPr/>
            </p:nvSpPr>
            <p:spPr>
              <a:xfrm>
                <a:off x="2297400" y="2181625"/>
                <a:ext cx="4950" cy="12900"/>
              </a:xfrm>
              <a:custGeom>
                <a:avLst/>
                <a:gdLst/>
                <a:ahLst/>
                <a:cxnLst/>
                <a:rect l="l" t="t" r="r" b="b"/>
                <a:pathLst>
                  <a:path w="198" h="516" extrusionOk="0">
                    <a:moveTo>
                      <a:pt x="43" y="0"/>
                    </a:moveTo>
                    <a:lnTo>
                      <a:pt x="0" y="26"/>
                    </a:lnTo>
                    <a:lnTo>
                      <a:pt x="146" y="515"/>
                    </a:lnTo>
                    <a:lnTo>
                      <a:pt x="198" y="489"/>
                    </a:lnTo>
                    <a:lnTo>
                      <a:pt x="4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6"/>
              <p:cNvSpPr/>
              <p:nvPr/>
            </p:nvSpPr>
            <p:spPr>
              <a:xfrm>
                <a:off x="2297400" y="2194075"/>
                <a:ext cx="5825" cy="13300"/>
              </a:xfrm>
              <a:custGeom>
                <a:avLst/>
                <a:gdLst/>
                <a:ahLst/>
                <a:cxnLst/>
                <a:rect l="l" t="t" r="r" b="b"/>
                <a:pathLst>
                  <a:path w="233" h="532" extrusionOk="0">
                    <a:moveTo>
                      <a:pt x="43" y="0"/>
                    </a:moveTo>
                    <a:lnTo>
                      <a:pt x="0" y="34"/>
                    </a:lnTo>
                    <a:lnTo>
                      <a:pt x="181" y="532"/>
                    </a:lnTo>
                    <a:lnTo>
                      <a:pt x="232" y="506"/>
                    </a:lnTo>
                    <a:lnTo>
                      <a:pt x="4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6"/>
              <p:cNvSpPr/>
              <p:nvPr/>
            </p:nvSpPr>
            <p:spPr>
              <a:xfrm>
                <a:off x="2297400" y="2206725"/>
                <a:ext cx="6450" cy="13100"/>
              </a:xfrm>
              <a:custGeom>
                <a:avLst/>
                <a:gdLst/>
                <a:ahLst/>
                <a:cxnLst/>
                <a:rect l="l" t="t" r="r" b="b"/>
                <a:pathLst>
                  <a:path w="258" h="524" extrusionOk="0">
                    <a:moveTo>
                      <a:pt x="43" y="0"/>
                    </a:moveTo>
                    <a:lnTo>
                      <a:pt x="0" y="26"/>
                    </a:lnTo>
                    <a:lnTo>
                      <a:pt x="215" y="524"/>
                    </a:lnTo>
                    <a:lnTo>
                      <a:pt x="258" y="498"/>
                    </a:lnTo>
                    <a:lnTo>
                      <a:pt x="4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6"/>
              <p:cNvSpPr/>
              <p:nvPr/>
            </p:nvSpPr>
            <p:spPr>
              <a:xfrm>
                <a:off x="2297400" y="2219150"/>
                <a:ext cx="7100" cy="13550"/>
              </a:xfrm>
              <a:custGeom>
                <a:avLst/>
                <a:gdLst/>
                <a:ahLst/>
                <a:cxnLst/>
                <a:rect l="l" t="t" r="r" b="b"/>
                <a:pathLst>
                  <a:path w="284" h="542" extrusionOk="0">
                    <a:moveTo>
                      <a:pt x="43" y="1"/>
                    </a:moveTo>
                    <a:lnTo>
                      <a:pt x="0" y="35"/>
                    </a:lnTo>
                    <a:lnTo>
                      <a:pt x="232" y="541"/>
                    </a:lnTo>
                    <a:lnTo>
                      <a:pt x="283" y="507"/>
                    </a:lnTo>
                    <a:lnTo>
                      <a:pt x="4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6"/>
              <p:cNvSpPr/>
              <p:nvPr/>
            </p:nvSpPr>
            <p:spPr>
              <a:xfrm>
                <a:off x="2297400" y="2232025"/>
                <a:ext cx="7750" cy="13750"/>
              </a:xfrm>
              <a:custGeom>
                <a:avLst/>
                <a:gdLst/>
                <a:ahLst/>
                <a:cxnLst/>
                <a:rect l="l" t="t" r="r" b="b"/>
                <a:pathLst>
                  <a:path w="310" h="550" extrusionOk="0">
                    <a:moveTo>
                      <a:pt x="43" y="1"/>
                    </a:moveTo>
                    <a:lnTo>
                      <a:pt x="0" y="35"/>
                    </a:lnTo>
                    <a:lnTo>
                      <a:pt x="266" y="550"/>
                    </a:lnTo>
                    <a:lnTo>
                      <a:pt x="309" y="507"/>
                    </a:lnTo>
                    <a:lnTo>
                      <a:pt x="4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6"/>
              <p:cNvSpPr/>
              <p:nvPr/>
            </p:nvSpPr>
            <p:spPr>
              <a:xfrm>
                <a:off x="2297400" y="2244675"/>
                <a:ext cx="8600" cy="13975"/>
              </a:xfrm>
              <a:custGeom>
                <a:avLst/>
                <a:gdLst/>
                <a:ahLst/>
                <a:cxnLst/>
                <a:rect l="l" t="t" r="r" b="b"/>
                <a:pathLst>
                  <a:path w="344" h="559" extrusionOk="0">
                    <a:moveTo>
                      <a:pt x="43" y="1"/>
                    </a:moveTo>
                    <a:lnTo>
                      <a:pt x="0" y="35"/>
                    </a:lnTo>
                    <a:lnTo>
                      <a:pt x="301" y="559"/>
                    </a:lnTo>
                    <a:lnTo>
                      <a:pt x="344" y="516"/>
                    </a:lnTo>
                    <a:lnTo>
                      <a:pt x="4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6"/>
              <p:cNvSpPr/>
              <p:nvPr/>
            </p:nvSpPr>
            <p:spPr>
              <a:xfrm>
                <a:off x="2297400" y="2257125"/>
                <a:ext cx="9250" cy="14400"/>
              </a:xfrm>
              <a:custGeom>
                <a:avLst/>
                <a:gdLst/>
                <a:ahLst/>
                <a:cxnLst/>
                <a:rect l="l" t="t" r="r" b="b"/>
                <a:pathLst>
                  <a:path w="370" h="576" extrusionOk="0">
                    <a:moveTo>
                      <a:pt x="43" y="0"/>
                    </a:moveTo>
                    <a:lnTo>
                      <a:pt x="0" y="43"/>
                    </a:lnTo>
                    <a:lnTo>
                      <a:pt x="326" y="575"/>
                    </a:lnTo>
                    <a:lnTo>
                      <a:pt x="369" y="532"/>
                    </a:lnTo>
                    <a:lnTo>
                      <a:pt x="4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6"/>
              <p:cNvSpPr/>
              <p:nvPr/>
            </p:nvSpPr>
            <p:spPr>
              <a:xfrm>
                <a:off x="2297400" y="2270200"/>
                <a:ext cx="9900" cy="13750"/>
              </a:xfrm>
              <a:custGeom>
                <a:avLst/>
                <a:gdLst/>
                <a:ahLst/>
                <a:cxnLst/>
                <a:rect l="l" t="t" r="r" b="b"/>
                <a:pathLst>
                  <a:path w="396" h="550" extrusionOk="0">
                    <a:moveTo>
                      <a:pt x="43" y="1"/>
                    </a:moveTo>
                    <a:lnTo>
                      <a:pt x="0" y="35"/>
                    </a:lnTo>
                    <a:lnTo>
                      <a:pt x="352" y="550"/>
                    </a:lnTo>
                    <a:lnTo>
                      <a:pt x="395" y="516"/>
                    </a:lnTo>
                    <a:lnTo>
                      <a:pt x="4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6"/>
              <p:cNvSpPr/>
              <p:nvPr/>
            </p:nvSpPr>
            <p:spPr>
              <a:xfrm>
                <a:off x="2297400" y="2282225"/>
                <a:ext cx="10750" cy="14175"/>
              </a:xfrm>
              <a:custGeom>
                <a:avLst/>
                <a:gdLst/>
                <a:ahLst/>
                <a:cxnLst/>
                <a:rect l="l" t="t" r="r" b="b"/>
                <a:pathLst>
                  <a:path w="430" h="567" extrusionOk="0">
                    <a:moveTo>
                      <a:pt x="43" y="0"/>
                    </a:moveTo>
                    <a:lnTo>
                      <a:pt x="0" y="43"/>
                    </a:lnTo>
                    <a:lnTo>
                      <a:pt x="386" y="567"/>
                    </a:lnTo>
                    <a:lnTo>
                      <a:pt x="429" y="524"/>
                    </a:lnTo>
                    <a:lnTo>
                      <a:pt x="43"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6"/>
              <p:cNvSpPr/>
              <p:nvPr/>
            </p:nvSpPr>
            <p:spPr>
              <a:xfrm>
                <a:off x="2297400" y="2295725"/>
                <a:ext cx="11400" cy="15250"/>
              </a:xfrm>
              <a:custGeom>
                <a:avLst/>
                <a:gdLst/>
                <a:ahLst/>
                <a:cxnLst/>
                <a:rect l="l" t="t" r="r" b="b"/>
                <a:pathLst>
                  <a:path w="456" h="610" extrusionOk="0">
                    <a:moveTo>
                      <a:pt x="43" y="1"/>
                    </a:moveTo>
                    <a:lnTo>
                      <a:pt x="0" y="44"/>
                    </a:lnTo>
                    <a:lnTo>
                      <a:pt x="412" y="610"/>
                    </a:lnTo>
                    <a:lnTo>
                      <a:pt x="455" y="567"/>
                    </a:lnTo>
                    <a:lnTo>
                      <a:pt x="4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6"/>
              <p:cNvSpPr/>
              <p:nvPr/>
            </p:nvSpPr>
            <p:spPr>
              <a:xfrm>
                <a:off x="2288175" y="2294650"/>
                <a:ext cx="19325" cy="2600"/>
              </a:xfrm>
              <a:custGeom>
                <a:avLst/>
                <a:gdLst/>
                <a:ahLst/>
                <a:cxnLst/>
                <a:rect l="l" t="t" r="r" b="b"/>
                <a:pathLst>
                  <a:path w="773" h="104" extrusionOk="0">
                    <a:moveTo>
                      <a:pt x="0" y="1"/>
                    </a:moveTo>
                    <a:lnTo>
                      <a:pt x="0" y="104"/>
                    </a:lnTo>
                    <a:lnTo>
                      <a:pt x="773" y="104"/>
                    </a:lnTo>
                    <a:lnTo>
                      <a:pt x="77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6"/>
              <p:cNvSpPr/>
              <p:nvPr/>
            </p:nvSpPr>
            <p:spPr>
              <a:xfrm>
                <a:off x="2288600" y="2282000"/>
                <a:ext cx="18050" cy="2600"/>
              </a:xfrm>
              <a:custGeom>
                <a:avLst/>
                <a:gdLst/>
                <a:ahLst/>
                <a:cxnLst/>
                <a:rect l="l" t="t" r="r" b="b"/>
                <a:pathLst>
                  <a:path w="722" h="104" extrusionOk="0">
                    <a:moveTo>
                      <a:pt x="1" y="1"/>
                    </a:moveTo>
                    <a:lnTo>
                      <a:pt x="1" y="104"/>
                    </a:lnTo>
                    <a:lnTo>
                      <a:pt x="721" y="104"/>
                    </a:lnTo>
                    <a:lnTo>
                      <a:pt x="72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6"/>
              <p:cNvSpPr/>
              <p:nvPr/>
            </p:nvSpPr>
            <p:spPr>
              <a:xfrm>
                <a:off x="2289450" y="2269350"/>
                <a:ext cx="16550" cy="2600"/>
              </a:xfrm>
              <a:custGeom>
                <a:avLst/>
                <a:gdLst/>
                <a:ahLst/>
                <a:cxnLst/>
                <a:rect l="l" t="t" r="r" b="b"/>
                <a:pathLst>
                  <a:path w="662" h="104" extrusionOk="0">
                    <a:moveTo>
                      <a:pt x="1" y="1"/>
                    </a:moveTo>
                    <a:lnTo>
                      <a:pt x="1" y="103"/>
                    </a:lnTo>
                    <a:lnTo>
                      <a:pt x="662" y="103"/>
                    </a:lnTo>
                    <a:lnTo>
                      <a:pt x="66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6"/>
              <p:cNvSpPr/>
              <p:nvPr/>
            </p:nvSpPr>
            <p:spPr>
              <a:xfrm>
                <a:off x="2290325" y="2256475"/>
                <a:ext cx="15025" cy="2600"/>
              </a:xfrm>
              <a:custGeom>
                <a:avLst/>
                <a:gdLst/>
                <a:ahLst/>
                <a:cxnLst/>
                <a:rect l="l" t="t" r="r" b="b"/>
                <a:pathLst>
                  <a:path w="601" h="104" extrusionOk="0">
                    <a:moveTo>
                      <a:pt x="0" y="1"/>
                    </a:moveTo>
                    <a:lnTo>
                      <a:pt x="0" y="104"/>
                    </a:lnTo>
                    <a:lnTo>
                      <a:pt x="601" y="104"/>
                    </a:lnTo>
                    <a:lnTo>
                      <a:pt x="60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6"/>
              <p:cNvSpPr/>
              <p:nvPr/>
            </p:nvSpPr>
            <p:spPr>
              <a:xfrm>
                <a:off x="2290950" y="2243825"/>
                <a:ext cx="13550" cy="2825"/>
              </a:xfrm>
              <a:custGeom>
                <a:avLst/>
                <a:gdLst/>
                <a:ahLst/>
                <a:cxnLst/>
                <a:rect l="l" t="t" r="r" b="b"/>
                <a:pathLst>
                  <a:path w="542" h="113" extrusionOk="0">
                    <a:moveTo>
                      <a:pt x="1" y="1"/>
                    </a:moveTo>
                    <a:lnTo>
                      <a:pt x="1" y="112"/>
                    </a:lnTo>
                    <a:lnTo>
                      <a:pt x="541" y="112"/>
                    </a:lnTo>
                    <a:lnTo>
                      <a:pt x="54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6"/>
              <p:cNvSpPr/>
              <p:nvPr/>
            </p:nvSpPr>
            <p:spPr>
              <a:xfrm>
                <a:off x="2291600" y="2230950"/>
                <a:ext cx="12050" cy="2825"/>
              </a:xfrm>
              <a:custGeom>
                <a:avLst/>
                <a:gdLst/>
                <a:ahLst/>
                <a:cxnLst/>
                <a:rect l="l" t="t" r="r" b="b"/>
                <a:pathLst>
                  <a:path w="482" h="113" extrusionOk="0">
                    <a:moveTo>
                      <a:pt x="1" y="1"/>
                    </a:moveTo>
                    <a:lnTo>
                      <a:pt x="1" y="112"/>
                    </a:lnTo>
                    <a:lnTo>
                      <a:pt x="481" y="112"/>
                    </a:lnTo>
                    <a:lnTo>
                      <a:pt x="48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6"/>
              <p:cNvSpPr/>
              <p:nvPr/>
            </p:nvSpPr>
            <p:spPr>
              <a:xfrm>
                <a:off x="2292475" y="2218300"/>
                <a:ext cx="10750" cy="2825"/>
              </a:xfrm>
              <a:custGeom>
                <a:avLst/>
                <a:gdLst/>
                <a:ahLst/>
                <a:cxnLst/>
                <a:rect l="l" t="t" r="r" b="b"/>
                <a:pathLst>
                  <a:path w="430" h="113" extrusionOk="0">
                    <a:moveTo>
                      <a:pt x="0" y="1"/>
                    </a:moveTo>
                    <a:lnTo>
                      <a:pt x="0" y="112"/>
                    </a:lnTo>
                    <a:lnTo>
                      <a:pt x="429" y="112"/>
                    </a:lnTo>
                    <a:lnTo>
                      <a:pt x="42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6"/>
              <p:cNvSpPr/>
              <p:nvPr/>
            </p:nvSpPr>
            <p:spPr>
              <a:xfrm>
                <a:off x="2292900" y="2205850"/>
                <a:ext cx="9450" cy="2600"/>
              </a:xfrm>
              <a:custGeom>
                <a:avLst/>
                <a:gdLst/>
                <a:ahLst/>
                <a:cxnLst/>
                <a:rect l="l" t="t" r="r" b="b"/>
                <a:pathLst>
                  <a:path w="378" h="104" extrusionOk="0">
                    <a:moveTo>
                      <a:pt x="0" y="1"/>
                    </a:moveTo>
                    <a:lnTo>
                      <a:pt x="0" y="104"/>
                    </a:lnTo>
                    <a:lnTo>
                      <a:pt x="378" y="104"/>
                    </a:lnTo>
                    <a:lnTo>
                      <a:pt x="37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6"/>
              <p:cNvSpPr/>
              <p:nvPr/>
            </p:nvSpPr>
            <p:spPr>
              <a:xfrm>
                <a:off x="2293750" y="2193000"/>
                <a:ext cx="8175" cy="2600"/>
              </a:xfrm>
              <a:custGeom>
                <a:avLst/>
                <a:gdLst/>
                <a:ahLst/>
                <a:cxnLst/>
                <a:rect l="l" t="t" r="r" b="b"/>
                <a:pathLst>
                  <a:path w="327" h="104" extrusionOk="0">
                    <a:moveTo>
                      <a:pt x="1" y="0"/>
                    </a:moveTo>
                    <a:lnTo>
                      <a:pt x="1" y="103"/>
                    </a:lnTo>
                    <a:lnTo>
                      <a:pt x="327" y="103"/>
                    </a:lnTo>
                    <a:lnTo>
                      <a:pt x="32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6"/>
              <p:cNvSpPr/>
              <p:nvPr/>
            </p:nvSpPr>
            <p:spPr>
              <a:xfrm>
                <a:off x="2294600" y="2180325"/>
                <a:ext cx="6475" cy="2825"/>
              </a:xfrm>
              <a:custGeom>
                <a:avLst/>
                <a:gdLst/>
                <a:ahLst/>
                <a:cxnLst/>
                <a:rect l="l" t="t" r="r" b="b"/>
                <a:pathLst>
                  <a:path w="259" h="113" extrusionOk="0">
                    <a:moveTo>
                      <a:pt x="1" y="1"/>
                    </a:moveTo>
                    <a:lnTo>
                      <a:pt x="1" y="113"/>
                    </a:lnTo>
                    <a:lnTo>
                      <a:pt x="258" y="113"/>
                    </a:lnTo>
                    <a:lnTo>
                      <a:pt x="25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6"/>
              <p:cNvSpPr/>
              <p:nvPr/>
            </p:nvSpPr>
            <p:spPr>
              <a:xfrm>
                <a:off x="2286675" y="2173675"/>
                <a:ext cx="22125" cy="137525"/>
              </a:xfrm>
              <a:custGeom>
                <a:avLst/>
                <a:gdLst/>
                <a:ahLst/>
                <a:cxnLst/>
                <a:rect l="l" t="t" r="r" b="b"/>
                <a:pathLst>
                  <a:path w="885" h="5501" extrusionOk="0">
                    <a:moveTo>
                      <a:pt x="541" y="61"/>
                    </a:moveTo>
                    <a:lnTo>
                      <a:pt x="833" y="5441"/>
                    </a:lnTo>
                    <a:lnTo>
                      <a:pt x="60" y="5441"/>
                    </a:lnTo>
                    <a:lnTo>
                      <a:pt x="352" y="61"/>
                    </a:lnTo>
                    <a:close/>
                    <a:moveTo>
                      <a:pt x="301" y="1"/>
                    </a:moveTo>
                    <a:lnTo>
                      <a:pt x="0" y="5466"/>
                    </a:lnTo>
                    <a:lnTo>
                      <a:pt x="0" y="5501"/>
                    </a:lnTo>
                    <a:lnTo>
                      <a:pt x="884" y="5501"/>
                    </a:lnTo>
                    <a:lnTo>
                      <a:pt x="584"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6"/>
              <p:cNvSpPr/>
              <p:nvPr/>
            </p:nvSpPr>
            <p:spPr>
              <a:xfrm>
                <a:off x="2296975" y="2174125"/>
                <a:ext cx="1300" cy="136000"/>
              </a:xfrm>
              <a:custGeom>
                <a:avLst/>
                <a:gdLst/>
                <a:ahLst/>
                <a:cxnLst/>
                <a:rect l="l" t="t" r="r" b="b"/>
                <a:pathLst>
                  <a:path w="52" h="5440" extrusionOk="0">
                    <a:moveTo>
                      <a:pt x="0" y="0"/>
                    </a:moveTo>
                    <a:lnTo>
                      <a:pt x="0" y="5440"/>
                    </a:lnTo>
                    <a:lnTo>
                      <a:pt x="52" y="5440"/>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6"/>
              <p:cNvSpPr/>
              <p:nvPr/>
            </p:nvSpPr>
            <p:spPr>
              <a:xfrm>
                <a:off x="2287750" y="2257550"/>
                <a:ext cx="20400" cy="13125"/>
              </a:xfrm>
              <a:custGeom>
                <a:avLst/>
                <a:gdLst/>
                <a:ahLst/>
                <a:cxnLst/>
                <a:rect l="l" t="t" r="r" b="b"/>
                <a:pathLst>
                  <a:path w="816" h="525" extrusionOk="0">
                    <a:moveTo>
                      <a:pt x="9" y="1"/>
                    </a:moveTo>
                    <a:lnTo>
                      <a:pt x="0" y="524"/>
                    </a:lnTo>
                    <a:lnTo>
                      <a:pt x="815" y="524"/>
                    </a:lnTo>
                    <a:lnTo>
                      <a:pt x="79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6"/>
              <p:cNvSpPr/>
              <p:nvPr/>
            </p:nvSpPr>
            <p:spPr>
              <a:xfrm>
                <a:off x="2294175" y="2163400"/>
                <a:ext cx="7525" cy="11600"/>
              </a:xfrm>
              <a:custGeom>
                <a:avLst/>
                <a:gdLst/>
                <a:ahLst/>
                <a:cxnLst/>
                <a:rect l="l" t="t" r="r" b="b"/>
                <a:pathLst>
                  <a:path w="301" h="464" extrusionOk="0">
                    <a:moveTo>
                      <a:pt x="232" y="69"/>
                    </a:moveTo>
                    <a:lnTo>
                      <a:pt x="241" y="403"/>
                    </a:lnTo>
                    <a:lnTo>
                      <a:pt x="52" y="403"/>
                    </a:lnTo>
                    <a:lnTo>
                      <a:pt x="69" y="69"/>
                    </a:lnTo>
                    <a:close/>
                    <a:moveTo>
                      <a:pt x="18" y="0"/>
                    </a:moveTo>
                    <a:lnTo>
                      <a:pt x="1" y="463"/>
                    </a:lnTo>
                    <a:lnTo>
                      <a:pt x="301" y="463"/>
                    </a:lnTo>
                    <a:lnTo>
                      <a:pt x="284"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6"/>
              <p:cNvSpPr/>
              <p:nvPr/>
            </p:nvSpPr>
            <p:spPr>
              <a:xfrm>
                <a:off x="2296975" y="2164250"/>
                <a:ext cx="1525" cy="9900"/>
              </a:xfrm>
              <a:custGeom>
                <a:avLst/>
                <a:gdLst/>
                <a:ahLst/>
                <a:cxnLst/>
                <a:rect l="l" t="t" r="r" b="b"/>
                <a:pathLst>
                  <a:path w="61" h="396" extrusionOk="0">
                    <a:moveTo>
                      <a:pt x="0" y="0"/>
                    </a:moveTo>
                    <a:lnTo>
                      <a:pt x="0" y="395"/>
                    </a:lnTo>
                    <a:lnTo>
                      <a:pt x="60" y="395"/>
                    </a:lnTo>
                    <a:lnTo>
                      <a:pt x="60"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6"/>
              <p:cNvSpPr/>
              <p:nvPr/>
            </p:nvSpPr>
            <p:spPr>
              <a:xfrm>
                <a:off x="2295250" y="2166175"/>
                <a:ext cx="5600" cy="1525"/>
              </a:xfrm>
              <a:custGeom>
                <a:avLst/>
                <a:gdLst/>
                <a:ahLst/>
                <a:cxnLst/>
                <a:rect l="l" t="t" r="r" b="b"/>
                <a:pathLst>
                  <a:path w="224" h="61" extrusionOk="0">
                    <a:moveTo>
                      <a:pt x="1" y="1"/>
                    </a:moveTo>
                    <a:lnTo>
                      <a:pt x="1" y="61"/>
                    </a:lnTo>
                    <a:lnTo>
                      <a:pt x="224" y="61"/>
                    </a:lnTo>
                    <a:lnTo>
                      <a:pt x="224"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6"/>
              <p:cNvSpPr/>
              <p:nvPr/>
            </p:nvSpPr>
            <p:spPr>
              <a:xfrm>
                <a:off x="2295250" y="2169825"/>
                <a:ext cx="5600" cy="1750"/>
              </a:xfrm>
              <a:custGeom>
                <a:avLst/>
                <a:gdLst/>
                <a:ahLst/>
                <a:cxnLst/>
                <a:rect l="l" t="t" r="r" b="b"/>
                <a:pathLst>
                  <a:path w="224" h="70" extrusionOk="0">
                    <a:moveTo>
                      <a:pt x="1" y="1"/>
                    </a:moveTo>
                    <a:lnTo>
                      <a:pt x="1" y="69"/>
                    </a:lnTo>
                    <a:lnTo>
                      <a:pt x="224" y="69"/>
                    </a:lnTo>
                    <a:lnTo>
                      <a:pt x="224"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6"/>
              <p:cNvSpPr/>
              <p:nvPr/>
            </p:nvSpPr>
            <p:spPr>
              <a:xfrm>
                <a:off x="2379125" y="2444375"/>
                <a:ext cx="16325" cy="16325"/>
              </a:xfrm>
              <a:custGeom>
                <a:avLst/>
                <a:gdLst/>
                <a:ahLst/>
                <a:cxnLst/>
                <a:rect l="l" t="t" r="r" b="b"/>
                <a:pathLst>
                  <a:path w="653" h="653" extrusionOk="0">
                    <a:moveTo>
                      <a:pt x="575" y="1"/>
                    </a:moveTo>
                    <a:lnTo>
                      <a:pt x="0" y="575"/>
                    </a:lnTo>
                    <a:lnTo>
                      <a:pt x="69" y="653"/>
                    </a:lnTo>
                    <a:lnTo>
                      <a:pt x="652" y="69"/>
                    </a:lnTo>
                    <a:lnTo>
                      <a:pt x="57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6"/>
              <p:cNvSpPr/>
              <p:nvPr/>
            </p:nvSpPr>
            <p:spPr>
              <a:xfrm>
                <a:off x="2372675" y="2443525"/>
                <a:ext cx="16325" cy="16325"/>
              </a:xfrm>
              <a:custGeom>
                <a:avLst/>
                <a:gdLst/>
                <a:ahLst/>
                <a:cxnLst/>
                <a:rect l="l" t="t" r="r" b="b"/>
                <a:pathLst>
                  <a:path w="653" h="653" extrusionOk="0">
                    <a:moveTo>
                      <a:pt x="576" y="0"/>
                    </a:moveTo>
                    <a:lnTo>
                      <a:pt x="1" y="575"/>
                    </a:lnTo>
                    <a:lnTo>
                      <a:pt x="69" y="652"/>
                    </a:lnTo>
                    <a:lnTo>
                      <a:pt x="653" y="77"/>
                    </a:lnTo>
                    <a:lnTo>
                      <a:pt x="57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6"/>
              <p:cNvSpPr/>
              <p:nvPr/>
            </p:nvSpPr>
            <p:spPr>
              <a:xfrm>
                <a:off x="2312850" y="2232250"/>
                <a:ext cx="4300" cy="38200"/>
              </a:xfrm>
              <a:custGeom>
                <a:avLst/>
                <a:gdLst/>
                <a:ahLst/>
                <a:cxnLst/>
                <a:rect l="l" t="t" r="r" b="b"/>
                <a:pathLst>
                  <a:path w="172" h="1528" extrusionOk="0">
                    <a:moveTo>
                      <a:pt x="0" y="0"/>
                    </a:moveTo>
                    <a:lnTo>
                      <a:pt x="0" y="1527"/>
                    </a:lnTo>
                    <a:lnTo>
                      <a:pt x="172" y="1527"/>
                    </a:lnTo>
                    <a:lnTo>
                      <a:pt x="17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6"/>
              <p:cNvSpPr/>
              <p:nvPr/>
            </p:nvSpPr>
            <p:spPr>
              <a:xfrm>
                <a:off x="2312850" y="2232250"/>
                <a:ext cx="2150" cy="38200"/>
              </a:xfrm>
              <a:custGeom>
                <a:avLst/>
                <a:gdLst/>
                <a:ahLst/>
                <a:cxnLst/>
                <a:rect l="l" t="t" r="r" b="b"/>
                <a:pathLst>
                  <a:path w="86" h="1528" extrusionOk="0">
                    <a:moveTo>
                      <a:pt x="0" y="0"/>
                    </a:moveTo>
                    <a:lnTo>
                      <a:pt x="0" y="1527"/>
                    </a:lnTo>
                    <a:lnTo>
                      <a:pt x="86" y="1527"/>
                    </a:lnTo>
                    <a:lnTo>
                      <a:pt x="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6"/>
              <p:cNvSpPr/>
              <p:nvPr/>
            </p:nvSpPr>
            <p:spPr>
              <a:xfrm>
                <a:off x="2312400" y="2232025"/>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6"/>
              <p:cNvSpPr/>
              <p:nvPr/>
            </p:nvSpPr>
            <p:spPr>
              <a:xfrm>
                <a:off x="2312400" y="2236975"/>
                <a:ext cx="2600" cy="1075"/>
              </a:xfrm>
              <a:custGeom>
                <a:avLst/>
                <a:gdLst/>
                <a:ahLst/>
                <a:cxnLst/>
                <a:rect l="l" t="t" r="r" b="b"/>
                <a:pathLst>
                  <a:path w="104" h="43"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6"/>
              <p:cNvSpPr/>
              <p:nvPr/>
            </p:nvSpPr>
            <p:spPr>
              <a:xfrm>
                <a:off x="2312400" y="2241675"/>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6"/>
              <p:cNvSpPr/>
              <p:nvPr/>
            </p:nvSpPr>
            <p:spPr>
              <a:xfrm>
                <a:off x="2312400" y="2246625"/>
                <a:ext cx="2600" cy="1075"/>
              </a:xfrm>
              <a:custGeom>
                <a:avLst/>
                <a:gdLst/>
                <a:ahLst/>
                <a:cxnLst/>
                <a:rect l="l" t="t" r="r" b="b"/>
                <a:pathLst>
                  <a:path w="104" h="43"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6"/>
              <p:cNvSpPr/>
              <p:nvPr/>
            </p:nvSpPr>
            <p:spPr>
              <a:xfrm>
                <a:off x="2312400" y="2251125"/>
                <a:ext cx="2600" cy="1100"/>
              </a:xfrm>
              <a:custGeom>
                <a:avLst/>
                <a:gdLst/>
                <a:ahLst/>
                <a:cxnLst/>
                <a:rect l="l" t="t" r="r" b="b"/>
                <a:pathLst>
                  <a:path w="104" h="44"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6"/>
              <p:cNvSpPr/>
              <p:nvPr/>
            </p:nvSpPr>
            <p:spPr>
              <a:xfrm>
                <a:off x="2312400" y="2255850"/>
                <a:ext cx="2600" cy="1075"/>
              </a:xfrm>
              <a:custGeom>
                <a:avLst/>
                <a:gdLst/>
                <a:ahLst/>
                <a:cxnLst/>
                <a:rect l="l" t="t" r="r" b="b"/>
                <a:pathLst>
                  <a:path w="104" h="43"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6"/>
              <p:cNvSpPr/>
              <p:nvPr/>
            </p:nvSpPr>
            <p:spPr>
              <a:xfrm>
                <a:off x="2312400" y="2260775"/>
                <a:ext cx="2600" cy="1100"/>
              </a:xfrm>
              <a:custGeom>
                <a:avLst/>
                <a:gdLst/>
                <a:ahLst/>
                <a:cxnLst/>
                <a:rect l="l" t="t" r="r" b="b"/>
                <a:pathLst>
                  <a:path w="104" h="44"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6"/>
              <p:cNvSpPr/>
              <p:nvPr/>
            </p:nvSpPr>
            <p:spPr>
              <a:xfrm>
                <a:off x="2312400" y="2265275"/>
                <a:ext cx="2600" cy="1100"/>
              </a:xfrm>
              <a:custGeom>
                <a:avLst/>
                <a:gdLst/>
                <a:ahLst/>
                <a:cxnLst/>
                <a:rect l="l" t="t" r="r" b="b"/>
                <a:pathLst>
                  <a:path w="104" h="44" extrusionOk="0">
                    <a:moveTo>
                      <a:pt x="1" y="1"/>
                    </a:moveTo>
                    <a:lnTo>
                      <a:pt x="1" y="43"/>
                    </a:lnTo>
                    <a:lnTo>
                      <a:pt x="104" y="43"/>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6"/>
              <p:cNvSpPr/>
              <p:nvPr/>
            </p:nvSpPr>
            <p:spPr>
              <a:xfrm>
                <a:off x="2312400" y="2270200"/>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6"/>
              <p:cNvSpPr/>
              <p:nvPr/>
            </p:nvSpPr>
            <p:spPr>
              <a:xfrm>
                <a:off x="2312850" y="2270425"/>
                <a:ext cx="4300" cy="38000"/>
              </a:xfrm>
              <a:custGeom>
                <a:avLst/>
                <a:gdLst/>
                <a:ahLst/>
                <a:cxnLst/>
                <a:rect l="l" t="t" r="r" b="b"/>
                <a:pathLst>
                  <a:path w="172" h="1520" extrusionOk="0">
                    <a:moveTo>
                      <a:pt x="0" y="0"/>
                    </a:moveTo>
                    <a:lnTo>
                      <a:pt x="0" y="1519"/>
                    </a:lnTo>
                    <a:lnTo>
                      <a:pt x="172" y="1519"/>
                    </a:lnTo>
                    <a:lnTo>
                      <a:pt x="17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6"/>
              <p:cNvSpPr/>
              <p:nvPr/>
            </p:nvSpPr>
            <p:spPr>
              <a:xfrm>
                <a:off x="2312850" y="2270425"/>
                <a:ext cx="2150" cy="38000"/>
              </a:xfrm>
              <a:custGeom>
                <a:avLst/>
                <a:gdLst/>
                <a:ahLst/>
                <a:cxnLst/>
                <a:rect l="l" t="t" r="r" b="b"/>
                <a:pathLst>
                  <a:path w="86" h="1520" extrusionOk="0">
                    <a:moveTo>
                      <a:pt x="0" y="0"/>
                    </a:moveTo>
                    <a:lnTo>
                      <a:pt x="0" y="1519"/>
                    </a:lnTo>
                    <a:lnTo>
                      <a:pt x="86" y="1519"/>
                    </a:lnTo>
                    <a:lnTo>
                      <a:pt x="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6"/>
              <p:cNvSpPr/>
              <p:nvPr/>
            </p:nvSpPr>
            <p:spPr>
              <a:xfrm>
                <a:off x="2312400" y="2270200"/>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6"/>
              <p:cNvSpPr/>
              <p:nvPr/>
            </p:nvSpPr>
            <p:spPr>
              <a:xfrm>
                <a:off x="2312400" y="2274925"/>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6"/>
              <p:cNvSpPr/>
              <p:nvPr/>
            </p:nvSpPr>
            <p:spPr>
              <a:xfrm>
                <a:off x="2312400" y="2279850"/>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6"/>
              <p:cNvSpPr/>
              <p:nvPr/>
            </p:nvSpPr>
            <p:spPr>
              <a:xfrm>
                <a:off x="2312400" y="2284575"/>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6"/>
              <p:cNvSpPr/>
              <p:nvPr/>
            </p:nvSpPr>
            <p:spPr>
              <a:xfrm>
                <a:off x="2312400" y="2289300"/>
                <a:ext cx="5400" cy="1100"/>
              </a:xfrm>
              <a:custGeom>
                <a:avLst/>
                <a:gdLst/>
                <a:ahLst/>
                <a:cxnLst/>
                <a:rect l="l" t="t" r="r" b="b"/>
                <a:pathLst>
                  <a:path w="216" h="44"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6"/>
              <p:cNvSpPr/>
              <p:nvPr/>
            </p:nvSpPr>
            <p:spPr>
              <a:xfrm>
                <a:off x="2312400" y="2294025"/>
                <a:ext cx="5400" cy="1100"/>
              </a:xfrm>
              <a:custGeom>
                <a:avLst/>
                <a:gdLst/>
                <a:ahLst/>
                <a:cxnLst/>
                <a:rect l="l" t="t" r="r" b="b"/>
                <a:pathLst>
                  <a:path w="216" h="44"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6"/>
              <p:cNvSpPr/>
              <p:nvPr/>
            </p:nvSpPr>
            <p:spPr>
              <a:xfrm>
                <a:off x="2312400" y="2298725"/>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6"/>
              <p:cNvSpPr/>
              <p:nvPr/>
            </p:nvSpPr>
            <p:spPr>
              <a:xfrm>
                <a:off x="2312400" y="2303450"/>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6"/>
              <p:cNvSpPr/>
              <p:nvPr/>
            </p:nvSpPr>
            <p:spPr>
              <a:xfrm>
                <a:off x="2312400" y="2308175"/>
                <a:ext cx="5400" cy="1100"/>
              </a:xfrm>
              <a:custGeom>
                <a:avLst/>
                <a:gdLst/>
                <a:ahLst/>
                <a:cxnLst/>
                <a:rect l="l" t="t" r="r" b="b"/>
                <a:pathLst>
                  <a:path w="216" h="44"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6"/>
              <p:cNvSpPr/>
              <p:nvPr/>
            </p:nvSpPr>
            <p:spPr>
              <a:xfrm>
                <a:off x="2312400" y="2232025"/>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6"/>
              <p:cNvSpPr/>
              <p:nvPr/>
            </p:nvSpPr>
            <p:spPr>
              <a:xfrm>
                <a:off x="2312400" y="2236975"/>
                <a:ext cx="5400" cy="1075"/>
              </a:xfrm>
              <a:custGeom>
                <a:avLst/>
                <a:gdLst/>
                <a:ahLst/>
                <a:cxnLst/>
                <a:rect l="l" t="t" r="r" b="b"/>
                <a:pathLst>
                  <a:path w="216" h="43"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6"/>
              <p:cNvSpPr/>
              <p:nvPr/>
            </p:nvSpPr>
            <p:spPr>
              <a:xfrm>
                <a:off x="2312400" y="2241675"/>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6"/>
              <p:cNvSpPr/>
              <p:nvPr/>
            </p:nvSpPr>
            <p:spPr>
              <a:xfrm>
                <a:off x="2312400" y="2246625"/>
                <a:ext cx="5400" cy="1075"/>
              </a:xfrm>
              <a:custGeom>
                <a:avLst/>
                <a:gdLst/>
                <a:ahLst/>
                <a:cxnLst/>
                <a:rect l="l" t="t" r="r" b="b"/>
                <a:pathLst>
                  <a:path w="216" h="43"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6"/>
              <p:cNvSpPr/>
              <p:nvPr/>
            </p:nvSpPr>
            <p:spPr>
              <a:xfrm>
                <a:off x="2312400" y="2251125"/>
                <a:ext cx="5400" cy="1100"/>
              </a:xfrm>
              <a:custGeom>
                <a:avLst/>
                <a:gdLst/>
                <a:ahLst/>
                <a:cxnLst/>
                <a:rect l="l" t="t" r="r" b="b"/>
                <a:pathLst>
                  <a:path w="216" h="44"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6"/>
              <p:cNvSpPr/>
              <p:nvPr/>
            </p:nvSpPr>
            <p:spPr>
              <a:xfrm>
                <a:off x="2312400" y="2255850"/>
                <a:ext cx="5400" cy="1075"/>
              </a:xfrm>
              <a:custGeom>
                <a:avLst/>
                <a:gdLst/>
                <a:ahLst/>
                <a:cxnLst/>
                <a:rect l="l" t="t" r="r" b="b"/>
                <a:pathLst>
                  <a:path w="216" h="43"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6"/>
              <p:cNvSpPr/>
              <p:nvPr/>
            </p:nvSpPr>
            <p:spPr>
              <a:xfrm>
                <a:off x="2312400" y="2260775"/>
                <a:ext cx="5400" cy="1100"/>
              </a:xfrm>
              <a:custGeom>
                <a:avLst/>
                <a:gdLst/>
                <a:ahLst/>
                <a:cxnLst/>
                <a:rect l="l" t="t" r="r" b="b"/>
                <a:pathLst>
                  <a:path w="216" h="44"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6"/>
              <p:cNvSpPr/>
              <p:nvPr/>
            </p:nvSpPr>
            <p:spPr>
              <a:xfrm>
                <a:off x="2312400" y="2265275"/>
                <a:ext cx="5400" cy="1100"/>
              </a:xfrm>
              <a:custGeom>
                <a:avLst/>
                <a:gdLst/>
                <a:ahLst/>
                <a:cxnLst/>
                <a:rect l="l" t="t" r="r" b="b"/>
                <a:pathLst>
                  <a:path w="216" h="44" extrusionOk="0">
                    <a:moveTo>
                      <a:pt x="1" y="1"/>
                    </a:moveTo>
                    <a:lnTo>
                      <a:pt x="1" y="43"/>
                    </a:lnTo>
                    <a:lnTo>
                      <a:pt x="215" y="43"/>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6"/>
              <p:cNvSpPr/>
              <p:nvPr/>
            </p:nvSpPr>
            <p:spPr>
              <a:xfrm>
                <a:off x="2312400" y="2270200"/>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6"/>
              <p:cNvSpPr/>
              <p:nvPr/>
            </p:nvSpPr>
            <p:spPr>
              <a:xfrm>
                <a:off x="2312400" y="2270200"/>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6"/>
              <p:cNvSpPr/>
              <p:nvPr/>
            </p:nvSpPr>
            <p:spPr>
              <a:xfrm>
                <a:off x="2312400" y="2274925"/>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6"/>
              <p:cNvSpPr/>
              <p:nvPr/>
            </p:nvSpPr>
            <p:spPr>
              <a:xfrm>
                <a:off x="2312400" y="2279850"/>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6"/>
              <p:cNvSpPr/>
              <p:nvPr/>
            </p:nvSpPr>
            <p:spPr>
              <a:xfrm>
                <a:off x="2312400" y="2284575"/>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6"/>
              <p:cNvSpPr/>
              <p:nvPr/>
            </p:nvSpPr>
            <p:spPr>
              <a:xfrm>
                <a:off x="2312400" y="2289300"/>
                <a:ext cx="5400" cy="1100"/>
              </a:xfrm>
              <a:custGeom>
                <a:avLst/>
                <a:gdLst/>
                <a:ahLst/>
                <a:cxnLst/>
                <a:rect l="l" t="t" r="r" b="b"/>
                <a:pathLst>
                  <a:path w="216" h="44"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6"/>
              <p:cNvSpPr/>
              <p:nvPr/>
            </p:nvSpPr>
            <p:spPr>
              <a:xfrm>
                <a:off x="2312400" y="2294025"/>
                <a:ext cx="5400" cy="1100"/>
              </a:xfrm>
              <a:custGeom>
                <a:avLst/>
                <a:gdLst/>
                <a:ahLst/>
                <a:cxnLst/>
                <a:rect l="l" t="t" r="r" b="b"/>
                <a:pathLst>
                  <a:path w="216" h="44"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6"/>
              <p:cNvSpPr/>
              <p:nvPr/>
            </p:nvSpPr>
            <p:spPr>
              <a:xfrm>
                <a:off x="2312400" y="2298725"/>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6"/>
              <p:cNvSpPr/>
              <p:nvPr/>
            </p:nvSpPr>
            <p:spPr>
              <a:xfrm>
                <a:off x="2312400" y="2303450"/>
                <a:ext cx="5400" cy="1100"/>
              </a:xfrm>
              <a:custGeom>
                <a:avLst/>
                <a:gdLst/>
                <a:ahLst/>
                <a:cxnLst/>
                <a:rect l="l" t="t" r="r" b="b"/>
                <a:pathLst>
                  <a:path w="216" h="44" extrusionOk="0">
                    <a:moveTo>
                      <a:pt x="1" y="1"/>
                    </a:moveTo>
                    <a:lnTo>
                      <a:pt x="1"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6"/>
              <p:cNvSpPr/>
              <p:nvPr/>
            </p:nvSpPr>
            <p:spPr>
              <a:xfrm>
                <a:off x="2312400" y="2308175"/>
                <a:ext cx="5400" cy="1100"/>
              </a:xfrm>
              <a:custGeom>
                <a:avLst/>
                <a:gdLst/>
                <a:ahLst/>
                <a:cxnLst/>
                <a:rect l="l" t="t" r="r" b="b"/>
                <a:pathLst>
                  <a:path w="216" h="44" extrusionOk="0">
                    <a:moveTo>
                      <a:pt x="1" y="0"/>
                    </a:moveTo>
                    <a:lnTo>
                      <a:pt x="1"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6"/>
              <p:cNvSpPr/>
              <p:nvPr/>
            </p:nvSpPr>
            <p:spPr>
              <a:xfrm>
                <a:off x="2312400" y="2232025"/>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6"/>
              <p:cNvSpPr/>
              <p:nvPr/>
            </p:nvSpPr>
            <p:spPr>
              <a:xfrm>
                <a:off x="2312400" y="2236975"/>
                <a:ext cx="2600" cy="1075"/>
              </a:xfrm>
              <a:custGeom>
                <a:avLst/>
                <a:gdLst/>
                <a:ahLst/>
                <a:cxnLst/>
                <a:rect l="l" t="t" r="r" b="b"/>
                <a:pathLst>
                  <a:path w="104" h="43"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6"/>
              <p:cNvSpPr/>
              <p:nvPr/>
            </p:nvSpPr>
            <p:spPr>
              <a:xfrm>
                <a:off x="2312400" y="2241675"/>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6"/>
              <p:cNvSpPr/>
              <p:nvPr/>
            </p:nvSpPr>
            <p:spPr>
              <a:xfrm>
                <a:off x="2312400" y="2246625"/>
                <a:ext cx="2600" cy="1075"/>
              </a:xfrm>
              <a:custGeom>
                <a:avLst/>
                <a:gdLst/>
                <a:ahLst/>
                <a:cxnLst/>
                <a:rect l="l" t="t" r="r" b="b"/>
                <a:pathLst>
                  <a:path w="104" h="43"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6"/>
              <p:cNvSpPr/>
              <p:nvPr/>
            </p:nvSpPr>
            <p:spPr>
              <a:xfrm>
                <a:off x="2312400" y="2251125"/>
                <a:ext cx="2600" cy="1100"/>
              </a:xfrm>
              <a:custGeom>
                <a:avLst/>
                <a:gdLst/>
                <a:ahLst/>
                <a:cxnLst/>
                <a:rect l="l" t="t" r="r" b="b"/>
                <a:pathLst>
                  <a:path w="104" h="44"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6"/>
              <p:cNvSpPr/>
              <p:nvPr/>
            </p:nvSpPr>
            <p:spPr>
              <a:xfrm>
                <a:off x="2312400" y="2255850"/>
                <a:ext cx="2600" cy="1075"/>
              </a:xfrm>
              <a:custGeom>
                <a:avLst/>
                <a:gdLst/>
                <a:ahLst/>
                <a:cxnLst/>
                <a:rect l="l" t="t" r="r" b="b"/>
                <a:pathLst>
                  <a:path w="104" h="43"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6"/>
              <p:cNvSpPr/>
              <p:nvPr/>
            </p:nvSpPr>
            <p:spPr>
              <a:xfrm>
                <a:off x="2312400" y="2260775"/>
                <a:ext cx="2600" cy="1100"/>
              </a:xfrm>
              <a:custGeom>
                <a:avLst/>
                <a:gdLst/>
                <a:ahLst/>
                <a:cxnLst/>
                <a:rect l="l" t="t" r="r" b="b"/>
                <a:pathLst>
                  <a:path w="104" h="44"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6"/>
              <p:cNvSpPr/>
              <p:nvPr/>
            </p:nvSpPr>
            <p:spPr>
              <a:xfrm>
                <a:off x="2312400" y="2265275"/>
                <a:ext cx="2600" cy="1100"/>
              </a:xfrm>
              <a:custGeom>
                <a:avLst/>
                <a:gdLst/>
                <a:ahLst/>
                <a:cxnLst/>
                <a:rect l="l" t="t" r="r" b="b"/>
                <a:pathLst>
                  <a:path w="104" h="44" extrusionOk="0">
                    <a:moveTo>
                      <a:pt x="1" y="1"/>
                    </a:moveTo>
                    <a:lnTo>
                      <a:pt x="1" y="43"/>
                    </a:lnTo>
                    <a:lnTo>
                      <a:pt x="104" y="43"/>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6"/>
              <p:cNvSpPr/>
              <p:nvPr/>
            </p:nvSpPr>
            <p:spPr>
              <a:xfrm>
                <a:off x="2312400" y="2270200"/>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6"/>
              <p:cNvSpPr/>
              <p:nvPr/>
            </p:nvSpPr>
            <p:spPr>
              <a:xfrm>
                <a:off x="2312400" y="2232025"/>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6"/>
              <p:cNvSpPr/>
              <p:nvPr/>
            </p:nvSpPr>
            <p:spPr>
              <a:xfrm>
                <a:off x="2312400" y="2236975"/>
                <a:ext cx="2600" cy="1075"/>
              </a:xfrm>
              <a:custGeom>
                <a:avLst/>
                <a:gdLst/>
                <a:ahLst/>
                <a:cxnLst/>
                <a:rect l="l" t="t" r="r" b="b"/>
                <a:pathLst>
                  <a:path w="104" h="43"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6"/>
              <p:cNvSpPr/>
              <p:nvPr/>
            </p:nvSpPr>
            <p:spPr>
              <a:xfrm>
                <a:off x="2312400" y="2241675"/>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6"/>
              <p:cNvSpPr/>
              <p:nvPr/>
            </p:nvSpPr>
            <p:spPr>
              <a:xfrm>
                <a:off x="2312400" y="2246625"/>
                <a:ext cx="2600" cy="1075"/>
              </a:xfrm>
              <a:custGeom>
                <a:avLst/>
                <a:gdLst/>
                <a:ahLst/>
                <a:cxnLst/>
                <a:rect l="l" t="t" r="r" b="b"/>
                <a:pathLst>
                  <a:path w="104" h="43"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6"/>
              <p:cNvSpPr/>
              <p:nvPr/>
            </p:nvSpPr>
            <p:spPr>
              <a:xfrm>
                <a:off x="2312400" y="2251125"/>
                <a:ext cx="2600" cy="1100"/>
              </a:xfrm>
              <a:custGeom>
                <a:avLst/>
                <a:gdLst/>
                <a:ahLst/>
                <a:cxnLst/>
                <a:rect l="l" t="t" r="r" b="b"/>
                <a:pathLst>
                  <a:path w="104" h="44"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6"/>
              <p:cNvSpPr/>
              <p:nvPr/>
            </p:nvSpPr>
            <p:spPr>
              <a:xfrm>
                <a:off x="2312400" y="2255850"/>
                <a:ext cx="2600" cy="1075"/>
              </a:xfrm>
              <a:custGeom>
                <a:avLst/>
                <a:gdLst/>
                <a:ahLst/>
                <a:cxnLst/>
                <a:rect l="l" t="t" r="r" b="b"/>
                <a:pathLst>
                  <a:path w="104" h="43"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6"/>
              <p:cNvSpPr/>
              <p:nvPr/>
            </p:nvSpPr>
            <p:spPr>
              <a:xfrm>
                <a:off x="2312400" y="2260775"/>
                <a:ext cx="2600" cy="1100"/>
              </a:xfrm>
              <a:custGeom>
                <a:avLst/>
                <a:gdLst/>
                <a:ahLst/>
                <a:cxnLst/>
                <a:rect l="l" t="t" r="r" b="b"/>
                <a:pathLst>
                  <a:path w="104" h="44"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6"/>
              <p:cNvSpPr/>
              <p:nvPr/>
            </p:nvSpPr>
            <p:spPr>
              <a:xfrm>
                <a:off x="2312400" y="2265275"/>
                <a:ext cx="2600" cy="1100"/>
              </a:xfrm>
              <a:custGeom>
                <a:avLst/>
                <a:gdLst/>
                <a:ahLst/>
                <a:cxnLst/>
                <a:rect l="l" t="t" r="r" b="b"/>
                <a:pathLst>
                  <a:path w="104" h="44" extrusionOk="0">
                    <a:moveTo>
                      <a:pt x="1" y="1"/>
                    </a:moveTo>
                    <a:lnTo>
                      <a:pt x="1" y="43"/>
                    </a:lnTo>
                    <a:lnTo>
                      <a:pt x="104" y="43"/>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6"/>
              <p:cNvSpPr/>
              <p:nvPr/>
            </p:nvSpPr>
            <p:spPr>
              <a:xfrm>
                <a:off x="2312400" y="2270200"/>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6"/>
              <p:cNvSpPr/>
              <p:nvPr/>
            </p:nvSpPr>
            <p:spPr>
              <a:xfrm>
                <a:off x="2312400" y="2270200"/>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6"/>
              <p:cNvSpPr/>
              <p:nvPr/>
            </p:nvSpPr>
            <p:spPr>
              <a:xfrm>
                <a:off x="2312400" y="2274925"/>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6"/>
              <p:cNvSpPr/>
              <p:nvPr/>
            </p:nvSpPr>
            <p:spPr>
              <a:xfrm>
                <a:off x="2312400" y="2279850"/>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6"/>
              <p:cNvSpPr/>
              <p:nvPr/>
            </p:nvSpPr>
            <p:spPr>
              <a:xfrm>
                <a:off x="2312400" y="2284575"/>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6"/>
              <p:cNvSpPr/>
              <p:nvPr/>
            </p:nvSpPr>
            <p:spPr>
              <a:xfrm>
                <a:off x="2312400" y="2289300"/>
                <a:ext cx="2600" cy="1100"/>
              </a:xfrm>
              <a:custGeom>
                <a:avLst/>
                <a:gdLst/>
                <a:ahLst/>
                <a:cxnLst/>
                <a:rect l="l" t="t" r="r" b="b"/>
                <a:pathLst>
                  <a:path w="104" h="44"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6"/>
              <p:cNvSpPr/>
              <p:nvPr/>
            </p:nvSpPr>
            <p:spPr>
              <a:xfrm>
                <a:off x="2312400" y="2294025"/>
                <a:ext cx="2600" cy="1100"/>
              </a:xfrm>
              <a:custGeom>
                <a:avLst/>
                <a:gdLst/>
                <a:ahLst/>
                <a:cxnLst/>
                <a:rect l="l" t="t" r="r" b="b"/>
                <a:pathLst>
                  <a:path w="104" h="44"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6"/>
              <p:cNvSpPr/>
              <p:nvPr/>
            </p:nvSpPr>
            <p:spPr>
              <a:xfrm>
                <a:off x="2312400" y="2298725"/>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6"/>
              <p:cNvSpPr/>
              <p:nvPr/>
            </p:nvSpPr>
            <p:spPr>
              <a:xfrm>
                <a:off x="2312400" y="2303450"/>
                <a:ext cx="2600" cy="1100"/>
              </a:xfrm>
              <a:custGeom>
                <a:avLst/>
                <a:gdLst/>
                <a:ahLst/>
                <a:cxnLst/>
                <a:rect l="l" t="t" r="r" b="b"/>
                <a:pathLst>
                  <a:path w="104" h="44" extrusionOk="0">
                    <a:moveTo>
                      <a:pt x="1" y="1"/>
                    </a:moveTo>
                    <a:lnTo>
                      <a:pt x="1" y="44"/>
                    </a:lnTo>
                    <a:lnTo>
                      <a:pt x="104" y="44"/>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6"/>
              <p:cNvSpPr/>
              <p:nvPr/>
            </p:nvSpPr>
            <p:spPr>
              <a:xfrm>
                <a:off x="2312400" y="2308175"/>
                <a:ext cx="2600" cy="1100"/>
              </a:xfrm>
              <a:custGeom>
                <a:avLst/>
                <a:gdLst/>
                <a:ahLst/>
                <a:cxnLst/>
                <a:rect l="l" t="t" r="r" b="b"/>
                <a:pathLst>
                  <a:path w="104" h="44" extrusionOk="0">
                    <a:moveTo>
                      <a:pt x="1" y="0"/>
                    </a:moveTo>
                    <a:lnTo>
                      <a:pt x="1" y="43"/>
                    </a:lnTo>
                    <a:lnTo>
                      <a:pt x="104" y="43"/>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6"/>
              <p:cNvSpPr/>
              <p:nvPr/>
            </p:nvSpPr>
            <p:spPr>
              <a:xfrm>
                <a:off x="2320775" y="2270425"/>
                <a:ext cx="4325" cy="38000"/>
              </a:xfrm>
              <a:custGeom>
                <a:avLst/>
                <a:gdLst/>
                <a:ahLst/>
                <a:cxnLst/>
                <a:rect l="l" t="t" r="r" b="b"/>
                <a:pathLst>
                  <a:path w="173" h="1520" extrusionOk="0">
                    <a:moveTo>
                      <a:pt x="1" y="0"/>
                    </a:moveTo>
                    <a:lnTo>
                      <a:pt x="1" y="1519"/>
                    </a:lnTo>
                    <a:lnTo>
                      <a:pt x="172" y="1519"/>
                    </a:lnTo>
                    <a:lnTo>
                      <a:pt x="17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6"/>
              <p:cNvSpPr/>
              <p:nvPr/>
            </p:nvSpPr>
            <p:spPr>
              <a:xfrm>
                <a:off x="2320775" y="2270425"/>
                <a:ext cx="2175" cy="38000"/>
              </a:xfrm>
              <a:custGeom>
                <a:avLst/>
                <a:gdLst/>
                <a:ahLst/>
                <a:cxnLst/>
                <a:rect l="l" t="t" r="r" b="b"/>
                <a:pathLst>
                  <a:path w="87" h="1520" extrusionOk="0">
                    <a:moveTo>
                      <a:pt x="1" y="0"/>
                    </a:moveTo>
                    <a:lnTo>
                      <a:pt x="1" y="1519"/>
                    </a:lnTo>
                    <a:lnTo>
                      <a:pt x="86" y="1519"/>
                    </a:lnTo>
                    <a:lnTo>
                      <a:pt x="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6"/>
              <p:cNvSpPr/>
              <p:nvPr/>
            </p:nvSpPr>
            <p:spPr>
              <a:xfrm>
                <a:off x="2320350" y="2270200"/>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6"/>
              <p:cNvSpPr/>
              <p:nvPr/>
            </p:nvSpPr>
            <p:spPr>
              <a:xfrm>
                <a:off x="2320350" y="2274925"/>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6"/>
              <p:cNvSpPr/>
              <p:nvPr/>
            </p:nvSpPr>
            <p:spPr>
              <a:xfrm>
                <a:off x="2320350" y="2279850"/>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6"/>
              <p:cNvSpPr/>
              <p:nvPr/>
            </p:nvSpPr>
            <p:spPr>
              <a:xfrm>
                <a:off x="2320350" y="2284575"/>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6"/>
              <p:cNvSpPr/>
              <p:nvPr/>
            </p:nvSpPr>
            <p:spPr>
              <a:xfrm>
                <a:off x="2320350" y="2289300"/>
                <a:ext cx="5375" cy="1100"/>
              </a:xfrm>
              <a:custGeom>
                <a:avLst/>
                <a:gdLst/>
                <a:ahLst/>
                <a:cxnLst/>
                <a:rect l="l" t="t" r="r" b="b"/>
                <a:pathLst>
                  <a:path w="215" h="44" extrusionOk="0">
                    <a:moveTo>
                      <a:pt x="0" y="0"/>
                    </a:moveTo>
                    <a:lnTo>
                      <a:pt x="0"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6"/>
              <p:cNvSpPr/>
              <p:nvPr/>
            </p:nvSpPr>
            <p:spPr>
              <a:xfrm>
                <a:off x="2320350" y="2294025"/>
                <a:ext cx="5375" cy="1100"/>
              </a:xfrm>
              <a:custGeom>
                <a:avLst/>
                <a:gdLst/>
                <a:ahLst/>
                <a:cxnLst/>
                <a:rect l="l" t="t" r="r" b="b"/>
                <a:pathLst>
                  <a:path w="215" h="44" extrusionOk="0">
                    <a:moveTo>
                      <a:pt x="0" y="0"/>
                    </a:moveTo>
                    <a:lnTo>
                      <a:pt x="0"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6"/>
              <p:cNvSpPr/>
              <p:nvPr/>
            </p:nvSpPr>
            <p:spPr>
              <a:xfrm>
                <a:off x="2320350" y="2298725"/>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6"/>
              <p:cNvSpPr/>
              <p:nvPr/>
            </p:nvSpPr>
            <p:spPr>
              <a:xfrm>
                <a:off x="2320350" y="2303450"/>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6"/>
              <p:cNvSpPr/>
              <p:nvPr/>
            </p:nvSpPr>
            <p:spPr>
              <a:xfrm>
                <a:off x="2320350" y="2308175"/>
                <a:ext cx="5375" cy="1100"/>
              </a:xfrm>
              <a:custGeom>
                <a:avLst/>
                <a:gdLst/>
                <a:ahLst/>
                <a:cxnLst/>
                <a:rect l="l" t="t" r="r" b="b"/>
                <a:pathLst>
                  <a:path w="215" h="44" extrusionOk="0">
                    <a:moveTo>
                      <a:pt x="0" y="0"/>
                    </a:moveTo>
                    <a:lnTo>
                      <a:pt x="0"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6"/>
              <p:cNvSpPr/>
              <p:nvPr/>
            </p:nvSpPr>
            <p:spPr>
              <a:xfrm>
                <a:off x="2320350" y="2270200"/>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6"/>
              <p:cNvSpPr/>
              <p:nvPr/>
            </p:nvSpPr>
            <p:spPr>
              <a:xfrm>
                <a:off x="2320350" y="2270200"/>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6"/>
              <p:cNvSpPr/>
              <p:nvPr/>
            </p:nvSpPr>
            <p:spPr>
              <a:xfrm>
                <a:off x="2320350" y="2274925"/>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6"/>
              <p:cNvSpPr/>
              <p:nvPr/>
            </p:nvSpPr>
            <p:spPr>
              <a:xfrm>
                <a:off x="2320350" y="2279850"/>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6"/>
              <p:cNvSpPr/>
              <p:nvPr/>
            </p:nvSpPr>
            <p:spPr>
              <a:xfrm>
                <a:off x="2320350" y="2284575"/>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6"/>
              <p:cNvSpPr/>
              <p:nvPr/>
            </p:nvSpPr>
            <p:spPr>
              <a:xfrm>
                <a:off x="2320350" y="2289300"/>
                <a:ext cx="5375" cy="1100"/>
              </a:xfrm>
              <a:custGeom>
                <a:avLst/>
                <a:gdLst/>
                <a:ahLst/>
                <a:cxnLst/>
                <a:rect l="l" t="t" r="r" b="b"/>
                <a:pathLst>
                  <a:path w="215" h="44" extrusionOk="0">
                    <a:moveTo>
                      <a:pt x="0" y="0"/>
                    </a:moveTo>
                    <a:lnTo>
                      <a:pt x="0"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6"/>
              <p:cNvSpPr/>
              <p:nvPr/>
            </p:nvSpPr>
            <p:spPr>
              <a:xfrm>
                <a:off x="2320350" y="2294025"/>
                <a:ext cx="5375" cy="1100"/>
              </a:xfrm>
              <a:custGeom>
                <a:avLst/>
                <a:gdLst/>
                <a:ahLst/>
                <a:cxnLst/>
                <a:rect l="l" t="t" r="r" b="b"/>
                <a:pathLst>
                  <a:path w="215" h="44" extrusionOk="0">
                    <a:moveTo>
                      <a:pt x="0" y="0"/>
                    </a:moveTo>
                    <a:lnTo>
                      <a:pt x="0"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6"/>
              <p:cNvSpPr/>
              <p:nvPr/>
            </p:nvSpPr>
            <p:spPr>
              <a:xfrm>
                <a:off x="2320350" y="2298725"/>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6"/>
              <p:cNvSpPr/>
              <p:nvPr/>
            </p:nvSpPr>
            <p:spPr>
              <a:xfrm>
                <a:off x="2320350" y="2303450"/>
                <a:ext cx="5375" cy="1100"/>
              </a:xfrm>
              <a:custGeom>
                <a:avLst/>
                <a:gdLst/>
                <a:ahLst/>
                <a:cxnLst/>
                <a:rect l="l" t="t" r="r" b="b"/>
                <a:pathLst>
                  <a:path w="215" h="44" extrusionOk="0">
                    <a:moveTo>
                      <a:pt x="0" y="1"/>
                    </a:moveTo>
                    <a:lnTo>
                      <a:pt x="0" y="44"/>
                    </a:lnTo>
                    <a:lnTo>
                      <a:pt x="215" y="44"/>
                    </a:lnTo>
                    <a:lnTo>
                      <a:pt x="21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6"/>
              <p:cNvSpPr/>
              <p:nvPr/>
            </p:nvSpPr>
            <p:spPr>
              <a:xfrm>
                <a:off x="2320350" y="2308175"/>
                <a:ext cx="5375" cy="1100"/>
              </a:xfrm>
              <a:custGeom>
                <a:avLst/>
                <a:gdLst/>
                <a:ahLst/>
                <a:cxnLst/>
                <a:rect l="l" t="t" r="r" b="b"/>
                <a:pathLst>
                  <a:path w="215" h="44" extrusionOk="0">
                    <a:moveTo>
                      <a:pt x="0" y="0"/>
                    </a:moveTo>
                    <a:lnTo>
                      <a:pt x="0" y="43"/>
                    </a:lnTo>
                    <a:lnTo>
                      <a:pt x="215" y="43"/>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6"/>
              <p:cNvSpPr/>
              <p:nvPr/>
            </p:nvSpPr>
            <p:spPr>
              <a:xfrm>
                <a:off x="2320350" y="2270200"/>
                <a:ext cx="2800" cy="1100"/>
              </a:xfrm>
              <a:custGeom>
                <a:avLst/>
                <a:gdLst/>
                <a:ahLst/>
                <a:cxnLst/>
                <a:rect l="l" t="t" r="r" b="b"/>
                <a:pathLst>
                  <a:path w="112" h="44" extrusionOk="0">
                    <a:moveTo>
                      <a:pt x="0" y="1"/>
                    </a:moveTo>
                    <a:lnTo>
                      <a:pt x="0" y="44"/>
                    </a:lnTo>
                    <a:lnTo>
                      <a:pt x="112" y="44"/>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6"/>
              <p:cNvSpPr/>
              <p:nvPr/>
            </p:nvSpPr>
            <p:spPr>
              <a:xfrm>
                <a:off x="2320350" y="2270200"/>
                <a:ext cx="2800" cy="1100"/>
              </a:xfrm>
              <a:custGeom>
                <a:avLst/>
                <a:gdLst/>
                <a:ahLst/>
                <a:cxnLst/>
                <a:rect l="l" t="t" r="r" b="b"/>
                <a:pathLst>
                  <a:path w="112" h="44" extrusionOk="0">
                    <a:moveTo>
                      <a:pt x="0" y="1"/>
                    </a:moveTo>
                    <a:lnTo>
                      <a:pt x="0" y="44"/>
                    </a:lnTo>
                    <a:lnTo>
                      <a:pt x="112" y="44"/>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6"/>
              <p:cNvSpPr/>
              <p:nvPr/>
            </p:nvSpPr>
            <p:spPr>
              <a:xfrm>
                <a:off x="2320350" y="2270200"/>
                <a:ext cx="2800" cy="1100"/>
              </a:xfrm>
              <a:custGeom>
                <a:avLst/>
                <a:gdLst/>
                <a:ahLst/>
                <a:cxnLst/>
                <a:rect l="l" t="t" r="r" b="b"/>
                <a:pathLst>
                  <a:path w="112" h="44" extrusionOk="0">
                    <a:moveTo>
                      <a:pt x="0" y="1"/>
                    </a:moveTo>
                    <a:lnTo>
                      <a:pt x="0" y="44"/>
                    </a:lnTo>
                    <a:lnTo>
                      <a:pt x="112" y="44"/>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6"/>
              <p:cNvSpPr/>
              <p:nvPr/>
            </p:nvSpPr>
            <p:spPr>
              <a:xfrm>
                <a:off x="2320350" y="2274925"/>
                <a:ext cx="2800" cy="1100"/>
              </a:xfrm>
              <a:custGeom>
                <a:avLst/>
                <a:gdLst/>
                <a:ahLst/>
                <a:cxnLst/>
                <a:rect l="l" t="t" r="r" b="b"/>
                <a:pathLst>
                  <a:path w="112" h="44" extrusionOk="0">
                    <a:moveTo>
                      <a:pt x="0" y="1"/>
                    </a:moveTo>
                    <a:lnTo>
                      <a:pt x="0" y="44"/>
                    </a:lnTo>
                    <a:lnTo>
                      <a:pt x="112" y="44"/>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6"/>
              <p:cNvSpPr/>
              <p:nvPr/>
            </p:nvSpPr>
            <p:spPr>
              <a:xfrm>
                <a:off x="2320350" y="2279850"/>
                <a:ext cx="2800" cy="1100"/>
              </a:xfrm>
              <a:custGeom>
                <a:avLst/>
                <a:gdLst/>
                <a:ahLst/>
                <a:cxnLst/>
                <a:rect l="l" t="t" r="r" b="b"/>
                <a:pathLst>
                  <a:path w="112" h="44" extrusionOk="0">
                    <a:moveTo>
                      <a:pt x="0" y="1"/>
                    </a:moveTo>
                    <a:lnTo>
                      <a:pt x="0" y="44"/>
                    </a:lnTo>
                    <a:lnTo>
                      <a:pt x="112" y="44"/>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6"/>
              <p:cNvSpPr/>
              <p:nvPr/>
            </p:nvSpPr>
            <p:spPr>
              <a:xfrm>
                <a:off x="2320350" y="2284575"/>
                <a:ext cx="2800" cy="1100"/>
              </a:xfrm>
              <a:custGeom>
                <a:avLst/>
                <a:gdLst/>
                <a:ahLst/>
                <a:cxnLst/>
                <a:rect l="l" t="t" r="r" b="b"/>
                <a:pathLst>
                  <a:path w="112" h="44" extrusionOk="0">
                    <a:moveTo>
                      <a:pt x="0" y="1"/>
                    </a:moveTo>
                    <a:lnTo>
                      <a:pt x="0" y="44"/>
                    </a:lnTo>
                    <a:lnTo>
                      <a:pt x="112" y="44"/>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6"/>
              <p:cNvSpPr/>
              <p:nvPr/>
            </p:nvSpPr>
            <p:spPr>
              <a:xfrm>
                <a:off x="2320350" y="2289300"/>
                <a:ext cx="2800" cy="1100"/>
              </a:xfrm>
              <a:custGeom>
                <a:avLst/>
                <a:gdLst/>
                <a:ahLst/>
                <a:cxnLst/>
                <a:rect l="l" t="t" r="r" b="b"/>
                <a:pathLst>
                  <a:path w="112" h="44" extrusionOk="0">
                    <a:moveTo>
                      <a:pt x="0" y="0"/>
                    </a:moveTo>
                    <a:lnTo>
                      <a:pt x="0" y="43"/>
                    </a:lnTo>
                    <a:lnTo>
                      <a:pt x="112" y="43"/>
                    </a:lnTo>
                    <a:lnTo>
                      <a:pt x="11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6"/>
              <p:cNvSpPr/>
              <p:nvPr/>
            </p:nvSpPr>
            <p:spPr>
              <a:xfrm>
                <a:off x="2320350" y="2294025"/>
                <a:ext cx="2800" cy="1100"/>
              </a:xfrm>
              <a:custGeom>
                <a:avLst/>
                <a:gdLst/>
                <a:ahLst/>
                <a:cxnLst/>
                <a:rect l="l" t="t" r="r" b="b"/>
                <a:pathLst>
                  <a:path w="112" h="44" extrusionOk="0">
                    <a:moveTo>
                      <a:pt x="0" y="0"/>
                    </a:moveTo>
                    <a:lnTo>
                      <a:pt x="0" y="43"/>
                    </a:lnTo>
                    <a:lnTo>
                      <a:pt x="112" y="43"/>
                    </a:lnTo>
                    <a:lnTo>
                      <a:pt x="11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6"/>
              <p:cNvSpPr/>
              <p:nvPr/>
            </p:nvSpPr>
            <p:spPr>
              <a:xfrm>
                <a:off x="2320350" y="2298725"/>
                <a:ext cx="2800" cy="1100"/>
              </a:xfrm>
              <a:custGeom>
                <a:avLst/>
                <a:gdLst/>
                <a:ahLst/>
                <a:cxnLst/>
                <a:rect l="l" t="t" r="r" b="b"/>
                <a:pathLst>
                  <a:path w="112" h="44" extrusionOk="0">
                    <a:moveTo>
                      <a:pt x="0" y="1"/>
                    </a:moveTo>
                    <a:lnTo>
                      <a:pt x="0" y="44"/>
                    </a:lnTo>
                    <a:lnTo>
                      <a:pt x="112" y="44"/>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6"/>
              <p:cNvSpPr/>
              <p:nvPr/>
            </p:nvSpPr>
            <p:spPr>
              <a:xfrm>
                <a:off x="2320350" y="2303450"/>
                <a:ext cx="2800" cy="1100"/>
              </a:xfrm>
              <a:custGeom>
                <a:avLst/>
                <a:gdLst/>
                <a:ahLst/>
                <a:cxnLst/>
                <a:rect l="l" t="t" r="r" b="b"/>
                <a:pathLst>
                  <a:path w="112" h="44" extrusionOk="0">
                    <a:moveTo>
                      <a:pt x="0" y="1"/>
                    </a:moveTo>
                    <a:lnTo>
                      <a:pt x="0" y="44"/>
                    </a:lnTo>
                    <a:lnTo>
                      <a:pt x="112" y="44"/>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6"/>
              <p:cNvSpPr/>
              <p:nvPr/>
            </p:nvSpPr>
            <p:spPr>
              <a:xfrm>
                <a:off x="2320350" y="2308175"/>
                <a:ext cx="2800" cy="1100"/>
              </a:xfrm>
              <a:custGeom>
                <a:avLst/>
                <a:gdLst/>
                <a:ahLst/>
                <a:cxnLst/>
                <a:rect l="l" t="t" r="r" b="b"/>
                <a:pathLst>
                  <a:path w="112" h="44" extrusionOk="0">
                    <a:moveTo>
                      <a:pt x="0" y="0"/>
                    </a:moveTo>
                    <a:lnTo>
                      <a:pt x="0" y="43"/>
                    </a:lnTo>
                    <a:lnTo>
                      <a:pt x="112" y="43"/>
                    </a:lnTo>
                    <a:lnTo>
                      <a:pt x="11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6"/>
              <p:cNvSpPr/>
              <p:nvPr/>
            </p:nvSpPr>
            <p:spPr>
              <a:xfrm>
                <a:off x="2231125" y="2290800"/>
                <a:ext cx="4950" cy="2600"/>
              </a:xfrm>
              <a:custGeom>
                <a:avLst/>
                <a:gdLst/>
                <a:ahLst/>
                <a:cxnLst/>
                <a:rect l="l" t="t" r="r" b="b"/>
                <a:pathLst>
                  <a:path w="198" h="104" extrusionOk="0">
                    <a:moveTo>
                      <a:pt x="0" y="1"/>
                    </a:moveTo>
                    <a:lnTo>
                      <a:pt x="0" y="103"/>
                    </a:lnTo>
                    <a:lnTo>
                      <a:pt x="198" y="103"/>
                    </a:lnTo>
                    <a:lnTo>
                      <a:pt x="198"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6"/>
              <p:cNvSpPr/>
              <p:nvPr/>
            </p:nvSpPr>
            <p:spPr>
              <a:xfrm>
                <a:off x="2231125" y="2290800"/>
                <a:ext cx="2600" cy="2600"/>
              </a:xfrm>
              <a:custGeom>
                <a:avLst/>
                <a:gdLst/>
                <a:ahLst/>
                <a:cxnLst/>
                <a:rect l="l" t="t" r="r" b="b"/>
                <a:pathLst>
                  <a:path w="104" h="104" extrusionOk="0">
                    <a:moveTo>
                      <a:pt x="0" y="1"/>
                    </a:moveTo>
                    <a:lnTo>
                      <a:pt x="0" y="103"/>
                    </a:lnTo>
                    <a:lnTo>
                      <a:pt x="103" y="103"/>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6"/>
              <p:cNvSpPr/>
              <p:nvPr/>
            </p:nvSpPr>
            <p:spPr>
              <a:xfrm>
                <a:off x="2231125" y="2293150"/>
                <a:ext cx="4950" cy="56875"/>
              </a:xfrm>
              <a:custGeom>
                <a:avLst/>
                <a:gdLst/>
                <a:ahLst/>
                <a:cxnLst/>
                <a:rect l="l" t="t" r="r" b="b"/>
                <a:pathLst>
                  <a:path w="198" h="2275" extrusionOk="0">
                    <a:moveTo>
                      <a:pt x="0" y="1"/>
                    </a:moveTo>
                    <a:lnTo>
                      <a:pt x="0" y="2274"/>
                    </a:lnTo>
                    <a:lnTo>
                      <a:pt x="198" y="2274"/>
                    </a:lnTo>
                    <a:lnTo>
                      <a:pt x="19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6"/>
              <p:cNvSpPr/>
              <p:nvPr/>
            </p:nvSpPr>
            <p:spPr>
              <a:xfrm>
                <a:off x="2231125" y="2293150"/>
                <a:ext cx="2600" cy="56875"/>
              </a:xfrm>
              <a:custGeom>
                <a:avLst/>
                <a:gdLst/>
                <a:ahLst/>
                <a:cxnLst/>
                <a:rect l="l" t="t" r="r" b="b"/>
                <a:pathLst>
                  <a:path w="104" h="2275" extrusionOk="0">
                    <a:moveTo>
                      <a:pt x="0" y="1"/>
                    </a:moveTo>
                    <a:lnTo>
                      <a:pt x="0" y="2274"/>
                    </a:lnTo>
                    <a:lnTo>
                      <a:pt x="103" y="2274"/>
                    </a:lnTo>
                    <a:lnTo>
                      <a:pt x="103"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6"/>
              <p:cNvSpPr/>
              <p:nvPr/>
            </p:nvSpPr>
            <p:spPr>
              <a:xfrm>
                <a:off x="2231125" y="2314400"/>
                <a:ext cx="4950" cy="2800"/>
              </a:xfrm>
              <a:custGeom>
                <a:avLst/>
                <a:gdLst/>
                <a:ahLst/>
                <a:cxnLst/>
                <a:rect l="l" t="t" r="r" b="b"/>
                <a:pathLst>
                  <a:path w="198" h="112" extrusionOk="0">
                    <a:moveTo>
                      <a:pt x="0" y="0"/>
                    </a:moveTo>
                    <a:lnTo>
                      <a:pt x="0" y="112"/>
                    </a:lnTo>
                    <a:lnTo>
                      <a:pt x="198" y="112"/>
                    </a:lnTo>
                    <a:lnTo>
                      <a:pt x="198"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6"/>
              <p:cNvSpPr/>
              <p:nvPr/>
            </p:nvSpPr>
            <p:spPr>
              <a:xfrm>
                <a:off x="2231125" y="2314400"/>
                <a:ext cx="2600" cy="2800"/>
              </a:xfrm>
              <a:custGeom>
                <a:avLst/>
                <a:gdLst/>
                <a:ahLst/>
                <a:cxnLst/>
                <a:rect l="l" t="t" r="r" b="b"/>
                <a:pathLst>
                  <a:path w="104" h="112" extrusionOk="0">
                    <a:moveTo>
                      <a:pt x="0" y="0"/>
                    </a:moveTo>
                    <a:lnTo>
                      <a:pt x="0" y="112"/>
                    </a:lnTo>
                    <a:lnTo>
                      <a:pt x="103" y="112"/>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6"/>
              <p:cNvSpPr/>
              <p:nvPr/>
            </p:nvSpPr>
            <p:spPr>
              <a:xfrm>
                <a:off x="2231125" y="2320175"/>
                <a:ext cx="4950" cy="2825"/>
              </a:xfrm>
              <a:custGeom>
                <a:avLst/>
                <a:gdLst/>
                <a:ahLst/>
                <a:cxnLst/>
                <a:rect l="l" t="t" r="r" b="b"/>
                <a:pathLst>
                  <a:path w="198" h="113" extrusionOk="0">
                    <a:moveTo>
                      <a:pt x="0" y="1"/>
                    </a:moveTo>
                    <a:lnTo>
                      <a:pt x="0" y="112"/>
                    </a:lnTo>
                    <a:lnTo>
                      <a:pt x="198" y="112"/>
                    </a:lnTo>
                    <a:lnTo>
                      <a:pt x="19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6"/>
              <p:cNvSpPr/>
              <p:nvPr/>
            </p:nvSpPr>
            <p:spPr>
              <a:xfrm>
                <a:off x="2231125" y="2320175"/>
                <a:ext cx="2600" cy="2825"/>
              </a:xfrm>
              <a:custGeom>
                <a:avLst/>
                <a:gdLst/>
                <a:ahLst/>
                <a:cxnLst/>
                <a:rect l="l" t="t" r="r" b="b"/>
                <a:pathLst>
                  <a:path w="104" h="113" extrusionOk="0">
                    <a:moveTo>
                      <a:pt x="0" y="1"/>
                    </a:moveTo>
                    <a:lnTo>
                      <a:pt x="0" y="112"/>
                    </a:lnTo>
                    <a:lnTo>
                      <a:pt x="103" y="112"/>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6"/>
              <p:cNvSpPr/>
              <p:nvPr/>
            </p:nvSpPr>
            <p:spPr>
              <a:xfrm>
                <a:off x="2231125" y="2326400"/>
                <a:ext cx="4950" cy="2825"/>
              </a:xfrm>
              <a:custGeom>
                <a:avLst/>
                <a:gdLst/>
                <a:ahLst/>
                <a:cxnLst/>
                <a:rect l="l" t="t" r="r" b="b"/>
                <a:pathLst>
                  <a:path w="198" h="113" extrusionOk="0">
                    <a:moveTo>
                      <a:pt x="0" y="1"/>
                    </a:moveTo>
                    <a:lnTo>
                      <a:pt x="0" y="112"/>
                    </a:lnTo>
                    <a:lnTo>
                      <a:pt x="198" y="112"/>
                    </a:lnTo>
                    <a:lnTo>
                      <a:pt x="19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6"/>
              <p:cNvSpPr/>
              <p:nvPr/>
            </p:nvSpPr>
            <p:spPr>
              <a:xfrm>
                <a:off x="2231125" y="2326400"/>
                <a:ext cx="2600" cy="2825"/>
              </a:xfrm>
              <a:custGeom>
                <a:avLst/>
                <a:gdLst/>
                <a:ahLst/>
                <a:cxnLst/>
                <a:rect l="l" t="t" r="r" b="b"/>
                <a:pathLst>
                  <a:path w="104" h="113" extrusionOk="0">
                    <a:moveTo>
                      <a:pt x="0" y="1"/>
                    </a:moveTo>
                    <a:lnTo>
                      <a:pt x="0" y="112"/>
                    </a:lnTo>
                    <a:lnTo>
                      <a:pt x="103" y="112"/>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6"/>
              <p:cNvSpPr/>
              <p:nvPr/>
            </p:nvSpPr>
            <p:spPr>
              <a:xfrm>
                <a:off x="2240775" y="2290800"/>
                <a:ext cx="4950" cy="2600"/>
              </a:xfrm>
              <a:custGeom>
                <a:avLst/>
                <a:gdLst/>
                <a:ahLst/>
                <a:cxnLst/>
                <a:rect l="l" t="t" r="r" b="b"/>
                <a:pathLst>
                  <a:path w="198" h="104" extrusionOk="0">
                    <a:moveTo>
                      <a:pt x="0" y="1"/>
                    </a:moveTo>
                    <a:lnTo>
                      <a:pt x="0" y="103"/>
                    </a:lnTo>
                    <a:lnTo>
                      <a:pt x="198" y="103"/>
                    </a:lnTo>
                    <a:lnTo>
                      <a:pt x="198"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6"/>
              <p:cNvSpPr/>
              <p:nvPr/>
            </p:nvSpPr>
            <p:spPr>
              <a:xfrm>
                <a:off x="2240775" y="2290800"/>
                <a:ext cx="2600" cy="2600"/>
              </a:xfrm>
              <a:custGeom>
                <a:avLst/>
                <a:gdLst/>
                <a:ahLst/>
                <a:cxnLst/>
                <a:rect l="l" t="t" r="r" b="b"/>
                <a:pathLst>
                  <a:path w="104" h="104" extrusionOk="0">
                    <a:moveTo>
                      <a:pt x="0" y="1"/>
                    </a:moveTo>
                    <a:lnTo>
                      <a:pt x="0" y="103"/>
                    </a:lnTo>
                    <a:lnTo>
                      <a:pt x="103" y="103"/>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6"/>
              <p:cNvSpPr/>
              <p:nvPr/>
            </p:nvSpPr>
            <p:spPr>
              <a:xfrm>
                <a:off x="2240775" y="2293150"/>
                <a:ext cx="4950" cy="56875"/>
              </a:xfrm>
              <a:custGeom>
                <a:avLst/>
                <a:gdLst/>
                <a:ahLst/>
                <a:cxnLst/>
                <a:rect l="l" t="t" r="r" b="b"/>
                <a:pathLst>
                  <a:path w="198" h="2275" extrusionOk="0">
                    <a:moveTo>
                      <a:pt x="0" y="1"/>
                    </a:moveTo>
                    <a:lnTo>
                      <a:pt x="0" y="2274"/>
                    </a:lnTo>
                    <a:lnTo>
                      <a:pt x="198" y="2274"/>
                    </a:lnTo>
                    <a:lnTo>
                      <a:pt x="19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6"/>
              <p:cNvSpPr/>
              <p:nvPr/>
            </p:nvSpPr>
            <p:spPr>
              <a:xfrm>
                <a:off x="2240775" y="2293150"/>
                <a:ext cx="2600" cy="56875"/>
              </a:xfrm>
              <a:custGeom>
                <a:avLst/>
                <a:gdLst/>
                <a:ahLst/>
                <a:cxnLst/>
                <a:rect l="l" t="t" r="r" b="b"/>
                <a:pathLst>
                  <a:path w="104" h="2275" extrusionOk="0">
                    <a:moveTo>
                      <a:pt x="0" y="1"/>
                    </a:moveTo>
                    <a:lnTo>
                      <a:pt x="0" y="2274"/>
                    </a:lnTo>
                    <a:lnTo>
                      <a:pt x="103" y="2274"/>
                    </a:lnTo>
                    <a:lnTo>
                      <a:pt x="103"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6"/>
              <p:cNvSpPr/>
              <p:nvPr/>
            </p:nvSpPr>
            <p:spPr>
              <a:xfrm>
                <a:off x="2240775" y="2314400"/>
                <a:ext cx="4950" cy="2800"/>
              </a:xfrm>
              <a:custGeom>
                <a:avLst/>
                <a:gdLst/>
                <a:ahLst/>
                <a:cxnLst/>
                <a:rect l="l" t="t" r="r" b="b"/>
                <a:pathLst>
                  <a:path w="198" h="112" extrusionOk="0">
                    <a:moveTo>
                      <a:pt x="0" y="0"/>
                    </a:moveTo>
                    <a:lnTo>
                      <a:pt x="0" y="112"/>
                    </a:lnTo>
                    <a:lnTo>
                      <a:pt x="198" y="112"/>
                    </a:lnTo>
                    <a:lnTo>
                      <a:pt x="198"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6"/>
              <p:cNvSpPr/>
              <p:nvPr/>
            </p:nvSpPr>
            <p:spPr>
              <a:xfrm>
                <a:off x="2240775" y="2314400"/>
                <a:ext cx="2600" cy="2800"/>
              </a:xfrm>
              <a:custGeom>
                <a:avLst/>
                <a:gdLst/>
                <a:ahLst/>
                <a:cxnLst/>
                <a:rect l="l" t="t" r="r" b="b"/>
                <a:pathLst>
                  <a:path w="104" h="112" extrusionOk="0">
                    <a:moveTo>
                      <a:pt x="0" y="0"/>
                    </a:moveTo>
                    <a:lnTo>
                      <a:pt x="0" y="112"/>
                    </a:lnTo>
                    <a:lnTo>
                      <a:pt x="103" y="112"/>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6"/>
              <p:cNvSpPr/>
              <p:nvPr/>
            </p:nvSpPr>
            <p:spPr>
              <a:xfrm>
                <a:off x="2240775" y="2320175"/>
                <a:ext cx="4950" cy="2825"/>
              </a:xfrm>
              <a:custGeom>
                <a:avLst/>
                <a:gdLst/>
                <a:ahLst/>
                <a:cxnLst/>
                <a:rect l="l" t="t" r="r" b="b"/>
                <a:pathLst>
                  <a:path w="198" h="113" extrusionOk="0">
                    <a:moveTo>
                      <a:pt x="0" y="1"/>
                    </a:moveTo>
                    <a:lnTo>
                      <a:pt x="0" y="112"/>
                    </a:lnTo>
                    <a:lnTo>
                      <a:pt x="198" y="112"/>
                    </a:lnTo>
                    <a:lnTo>
                      <a:pt x="19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6"/>
              <p:cNvSpPr/>
              <p:nvPr/>
            </p:nvSpPr>
            <p:spPr>
              <a:xfrm>
                <a:off x="2240775" y="2320175"/>
                <a:ext cx="2600" cy="2825"/>
              </a:xfrm>
              <a:custGeom>
                <a:avLst/>
                <a:gdLst/>
                <a:ahLst/>
                <a:cxnLst/>
                <a:rect l="l" t="t" r="r" b="b"/>
                <a:pathLst>
                  <a:path w="104" h="113" extrusionOk="0">
                    <a:moveTo>
                      <a:pt x="0" y="1"/>
                    </a:moveTo>
                    <a:lnTo>
                      <a:pt x="0" y="112"/>
                    </a:lnTo>
                    <a:lnTo>
                      <a:pt x="103" y="112"/>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6"/>
              <p:cNvSpPr/>
              <p:nvPr/>
            </p:nvSpPr>
            <p:spPr>
              <a:xfrm>
                <a:off x="2240775" y="2326400"/>
                <a:ext cx="4950" cy="2825"/>
              </a:xfrm>
              <a:custGeom>
                <a:avLst/>
                <a:gdLst/>
                <a:ahLst/>
                <a:cxnLst/>
                <a:rect l="l" t="t" r="r" b="b"/>
                <a:pathLst>
                  <a:path w="198" h="113" extrusionOk="0">
                    <a:moveTo>
                      <a:pt x="0" y="1"/>
                    </a:moveTo>
                    <a:lnTo>
                      <a:pt x="0" y="112"/>
                    </a:lnTo>
                    <a:lnTo>
                      <a:pt x="198" y="112"/>
                    </a:lnTo>
                    <a:lnTo>
                      <a:pt x="19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6"/>
              <p:cNvSpPr/>
              <p:nvPr/>
            </p:nvSpPr>
            <p:spPr>
              <a:xfrm>
                <a:off x="2240775" y="2326400"/>
                <a:ext cx="2600" cy="2825"/>
              </a:xfrm>
              <a:custGeom>
                <a:avLst/>
                <a:gdLst/>
                <a:ahLst/>
                <a:cxnLst/>
                <a:rect l="l" t="t" r="r" b="b"/>
                <a:pathLst>
                  <a:path w="104" h="113" extrusionOk="0">
                    <a:moveTo>
                      <a:pt x="0" y="1"/>
                    </a:moveTo>
                    <a:lnTo>
                      <a:pt x="0" y="112"/>
                    </a:lnTo>
                    <a:lnTo>
                      <a:pt x="103" y="112"/>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6"/>
              <p:cNvSpPr/>
              <p:nvPr/>
            </p:nvSpPr>
            <p:spPr>
              <a:xfrm>
                <a:off x="2330425" y="2306675"/>
                <a:ext cx="7975" cy="2600"/>
              </a:xfrm>
              <a:custGeom>
                <a:avLst/>
                <a:gdLst/>
                <a:ahLst/>
                <a:cxnLst/>
                <a:rect l="l" t="t" r="r" b="b"/>
                <a:pathLst>
                  <a:path w="319" h="104" extrusionOk="0">
                    <a:moveTo>
                      <a:pt x="1" y="0"/>
                    </a:moveTo>
                    <a:lnTo>
                      <a:pt x="1" y="103"/>
                    </a:lnTo>
                    <a:lnTo>
                      <a:pt x="318" y="103"/>
                    </a:lnTo>
                    <a:lnTo>
                      <a:pt x="31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6"/>
              <p:cNvSpPr/>
              <p:nvPr/>
            </p:nvSpPr>
            <p:spPr>
              <a:xfrm>
                <a:off x="2354225" y="2306675"/>
                <a:ext cx="7750" cy="2600"/>
              </a:xfrm>
              <a:custGeom>
                <a:avLst/>
                <a:gdLst/>
                <a:ahLst/>
                <a:cxnLst/>
                <a:rect l="l" t="t" r="r" b="b"/>
                <a:pathLst>
                  <a:path w="310" h="104" extrusionOk="0">
                    <a:moveTo>
                      <a:pt x="1" y="0"/>
                    </a:moveTo>
                    <a:lnTo>
                      <a:pt x="1" y="103"/>
                    </a:lnTo>
                    <a:lnTo>
                      <a:pt x="310" y="103"/>
                    </a:lnTo>
                    <a:lnTo>
                      <a:pt x="310"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6"/>
              <p:cNvSpPr/>
              <p:nvPr/>
            </p:nvSpPr>
            <p:spPr>
              <a:xfrm>
                <a:off x="2337725" y="2295725"/>
                <a:ext cx="2800" cy="7750"/>
              </a:xfrm>
              <a:custGeom>
                <a:avLst/>
                <a:gdLst/>
                <a:ahLst/>
                <a:cxnLst/>
                <a:rect l="l" t="t" r="r" b="b"/>
                <a:pathLst>
                  <a:path w="112" h="310" extrusionOk="0">
                    <a:moveTo>
                      <a:pt x="0" y="1"/>
                    </a:moveTo>
                    <a:lnTo>
                      <a:pt x="0" y="310"/>
                    </a:lnTo>
                    <a:lnTo>
                      <a:pt x="112" y="310"/>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6"/>
              <p:cNvSpPr/>
              <p:nvPr/>
            </p:nvSpPr>
            <p:spPr>
              <a:xfrm>
                <a:off x="2351875" y="2295725"/>
                <a:ext cx="2825" cy="7750"/>
              </a:xfrm>
              <a:custGeom>
                <a:avLst/>
                <a:gdLst/>
                <a:ahLst/>
                <a:cxnLst/>
                <a:rect l="l" t="t" r="r" b="b"/>
                <a:pathLst>
                  <a:path w="113" h="310" extrusionOk="0">
                    <a:moveTo>
                      <a:pt x="1" y="1"/>
                    </a:moveTo>
                    <a:lnTo>
                      <a:pt x="1" y="310"/>
                    </a:lnTo>
                    <a:lnTo>
                      <a:pt x="112" y="310"/>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6"/>
              <p:cNvSpPr/>
              <p:nvPr/>
            </p:nvSpPr>
            <p:spPr>
              <a:xfrm>
                <a:off x="2086325" y="2049075"/>
                <a:ext cx="1750" cy="26400"/>
              </a:xfrm>
              <a:custGeom>
                <a:avLst/>
                <a:gdLst/>
                <a:ahLst/>
                <a:cxnLst/>
                <a:rect l="l" t="t" r="r" b="b"/>
                <a:pathLst>
                  <a:path w="70" h="1056" extrusionOk="0">
                    <a:moveTo>
                      <a:pt x="1" y="0"/>
                    </a:moveTo>
                    <a:lnTo>
                      <a:pt x="1" y="1056"/>
                    </a:lnTo>
                    <a:lnTo>
                      <a:pt x="70" y="1056"/>
                    </a:lnTo>
                    <a:lnTo>
                      <a:pt x="7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6"/>
              <p:cNvSpPr/>
              <p:nvPr/>
            </p:nvSpPr>
            <p:spPr>
              <a:xfrm>
                <a:off x="2094925" y="2367600"/>
                <a:ext cx="34975" cy="46975"/>
              </a:xfrm>
              <a:custGeom>
                <a:avLst/>
                <a:gdLst/>
                <a:ahLst/>
                <a:cxnLst/>
                <a:rect l="l" t="t" r="r" b="b"/>
                <a:pathLst>
                  <a:path w="1399" h="1879" extrusionOk="0">
                    <a:moveTo>
                      <a:pt x="112" y="0"/>
                    </a:moveTo>
                    <a:lnTo>
                      <a:pt x="0" y="77"/>
                    </a:lnTo>
                    <a:lnTo>
                      <a:pt x="1287" y="1879"/>
                    </a:lnTo>
                    <a:lnTo>
                      <a:pt x="1399" y="1802"/>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6"/>
              <p:cNvSpPr/>
              <p:nvPr/>
            </p:nvSpPr>
            <p:spPr>
              <a:xfrm>
                <a:off x="2052225" y="2367375"/>
                <a:ext cx="35000" cy="47000"/>
              </a:xfrm>
              <a:custGeom>
                <a:avLst/>
                <a:gdLst/>
                <a:ahLst/>
                <a:cxnLst/>
                <a:rect l="l" t="t" r="r" b="b"/>
                <a:pathLst>
                  <a:path w="1400" h="1880" extrusionOk="0">
                    <a:moveTo>
                      <a:pt x="1288" y="0"/>
                    </a:moveTo>
                    <a:lnTo>
                      <a:pt x="1" y="1794"/>
                    </a:lnTo>
                    <a:lnTo>
                      <a:pt x="112" y="1879"/>
                    </a:lnTo>
                    <a:lnTo>
                      <a:pt x="1399" y="78"/>
                    </a:lnTo>
                    <a:lnTo>
                      <a:pt x="128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6"/>
              <p:cNvSpPr/>
              <p:nvPr/>
            </p:nvSpPr>
            <p:spPr>
              <a:xfrm>
                <a:off x="2126450" y="2366950"/>
                <a:ext cx="3450" cy="48075"/>
              </a:xfrm>
              <a:custGeom>
                <a:avLst/>
                <a:gdLst/>
                <a:ahLst/>
                <a:cxnLst/>
                <a:rect l="l" t="t" r="r" b="b"/>
                <a:pathLst>
                  <a:path w="138" h="1923" extrusionOk="0">
                    <a:moveTo>
                      <a:pt x="0" y="0"/>
                    </a:moveTo>
                    <a:lnTo>
                      <a:pt x="0" y="1922"/>
                    </a:lnTo>
                    <a:lnTo>
                      <a:pt x="138" y="1922"/>
                    </a:lnTo>
                    <a:lnTo>
                      <a:pt x="1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6"/>
              <p:cNvSpPr/>
              <p:nvPr/>
            </p:nvSpPr>
            <p:spPr>
              <a:xfrm>
                <a:off x="2136750" y="2366950"/>
                <a:ext cx="3450" cy="48075"/>
              </a:xfrm>
              <a:custGeom>
                <a:avLst/>
                <a:gdLst/>
                <a:ahLst/>
                <a:cxnLst/>
                <a:rect l="l" t="t" r="r" b="b"/>
                <a:pathLst>
                  <a:path w="138" h="1923" extrusionOk="0">
                    <a:moveTo>
                      <a:pt x="0" y="0"/>
                    </a:moveTo>
                    <a:lnTo>
                      <a:pt x="0" y="1922"/>
                    </a:lnTo>
                    <a:lnTo>
                      <a:pt x="137" y="1922"/>
                    </a:lnTo>
                    <a:lnTo>
                      <a:pt x="13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6"/>
              <p:cNvSpPr/>
              <p:nvPr/>
            </p:nvSpPr>
            <p:spPr>
              <a:xfrm>
                <a:off x="2127300" y="2371025"/>
                <a:ext cx="10975" cy="3450"/>
              </a:xfrm>
              <a:custGeom>
                <a:avLst/>
                <a:gdLst/>
                <a:ahLst/>
                <a:cxnLst/>
                <a:rect l="l" t="t" r="r" b="b"/>
                <a:pathLst>
                  <a:path w="439" h="138" extrusionOk="0">
                    <a:moveTo>
                      <a:pt x="1" y="0"/>
                    </a:moveTo>
                    <a:lnTo>
                      <a:pt x="1" y="138"/>
                    </a:lnTo>
                    <a:lnTo>
                      <a:pt x="438" y="138"/>
                    </a:lnTo>
                    <a:lnTo>
                      <a:pt x="4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6"/>
              <p:cNvSpPr/>
              <p:nvPr/>
            </p:nvSpPr>
            <p:spPr>
              <a:xfrm>
                <a:off x="2127300" y="2379825"/>
                <a:ext cx="10975" cy="3450"/>
              </a:xfrm>
              <a:custGeom>
                <a:avLst/>
                <a:gdLst/>
                <a:ahLst/>
                <a:cxnLst/>
                <a:rect l="l" t="t" r="r" b="b"/>
                <a:pathLst>
                  <a:path w="439" h="138" extrusionOk="0">
                    <a:moveTo>
                      <a:pt x="1" y="0"/>
                    </a:moveTo>
                    <a:lnTo>
                      <a:pt x="1" y="137"/>
                    </a:lnTo>
                    <a:lnTo>
                      <a:pt x="438" y="137"/>
                    </a:lnTo>
                    <a:lnTo>
                      <a:pt x="4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6"/>
              <p:cNvSpPr/>
              <p:nvPr/>
            </p:nvSpPr>
            <p:spPr>
              <a:xfrm>
                <a:off x="2127300" y="2388600"/>
                <a:ext cx="10975" cy="3475"/>
              </a:xfrm>
              <a:custGeom>
                <a:avLst/>
                <a:gdLst/>
                <a:ahLst/>
                <a:cxnLst/>
                <a:rect l="l" t="t" r="r" b="b"/>
                <a:pathLst>
                  <a:path w="439" h="139" extrusionOk="0">
                    <a:moveTo>
                      <a:pt x="1" y="1"/>
                    </a:moveTo>
                    <a:lnTo>
                      <a:pt x="1" y="138"/>
                    </a:lnTo>
                    <a:lnTo>
                      <a:pt x="438" y="138"/>
                    </a:lnTo>
                    <a:lnTo>
                      <a:pt x="43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6"/>
              <p:cNvSpPr/>
              <p:nvPr/>
            </p:nvSpPr>
            <p:spPr>
              <a:xfrm>
                <a:off x="2127300" y="2397200"/>
                <a:ext cx="10975" cy="3450"/>
              </a:xfrm>
              <a:custGeom>
                <a:avLst/>
                <a:gdLst/>
                <a:ahLst/>
                <a:cxnLst/>
                <a:rect l="l" t="t" r="r" b="b"/>
                <a:pathLst>
                  <a:path w="439" h="138" extrusionOk="0">
                    <a:moveTo>
                      <a:pt x="1" y="0"/>
                    </a:moveTo>
                    <a:lnTo>
                      <a:pt x="1" y="137"/>
                    </a:lnTo>
                    <a:lnTo>
                      <a:pt x="438" y="137"/>
                    </a:lnTo>
                    <a:lnTo>
                      <a:pt x="4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6"/>
              <p:cNvSpPr/>
              <p:nvPr/>
            </p:nvSpPr>
            <p:spPr>
              <a:xfrm>
                <a:off x="2127300" y="2405975"/>
                <a:ext cx="10975" cy="3675"/>
              </a:xfrm>
              <a:custGeom>
                <a:avLst/>
                <a:gdLst/>
                <a:ahLst/>
                <a:cxnLst/>
                <a:rect l="l" t="t" r="r" b="b"/>
                <a:pathLst>
                  <a:path w="439" h="147" extrusionOk="0">
                    <a:moveTo>
                      <a:pt x="1" y="1"/>
                    </a:moveTo>
                    <a:lnTo>
                      <a:pt x="1" y="147"/>
                    </a:lnTo>
                    <a:lnTo>
                      <a:pt x="438" y="147"/>
                    </a:lnTo>
                    <a:lnTo>
                      <a:pt x="43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6"/>
              <p:cNvSpPr/>
              <p:nvPr/>
            </p:nvSpPr>
            <p:spPr>
              <a:xfrm>
                <a:off x="2084400" y="2366950"/>
                <a:ext cx="3475" cy="48075"/>
              </a:xfrm>
              <a:custGeom>
                <a:avLst/>
                <a:gdLst/>
                <a:ahLst/>
                <a:cxnLst/>
                <a:rect l="l" t="t" r="r" b="b"/>
                <a:pathLst>
                  <a:path w="139" h="1923" extrusionOk="0">
                    <a:moveTo>
                      <a:pt x="1" y="0"/>
                    </a:moveTo>
                    <a:lnTo>
                      <a:pt x="1" y="1922"/>
                    </a:lnTo>
                    <a:lnTo>
                      <a:pt x="138" y="1922"/>
                    </a:lnTo>
                    <a:lnTo>
                      <a:pt x="1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6"/>
              <p:cNvSpPr/>
              <p:nvPr/>
            </p:nvSpPr>
            <p:spPr>
              <a:xfrm>
                <a:off x="2094500" y="2366950"/>
                <a:ext cx="3650" cy="48075"/>
              </a:xfrm>
              <a:custGeom>
                <a:avLst/>
                <a:gdLst/>
                <a:ahLst/>
                <a:cxnLst/>
                <a:rect l="l" t="t" r="r" b="b"/>
                <a:pathLst>
                  <a:path w="146" h="1923" extrusionOk="0">
                    <a:moveTo>
                      <a:pt x="0" y="0"/>
                    </a:moveTo>
                    <a:lnTo>
                      <a:pt x="0" y="1922"/>
                    </a:lnTo>
                    <a:lnTo>
                      <a:pt x="146" y="1922"/>
                    </a:lnTo>
                    <a:lnTo>
                      <a:pt x="14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6"/>
              <p:cNvSpPr/>
              <p:nvPr/>
            </p:nvSpPr>
            <p:spPr>
              <a:xfrm>
                <a:off x="2085275" y="2371025"/>
                <a:ext cx="10950" cy="3450"/>
              </a:xfrm>
              <a:custGeom>
                <a:avLst/>
                <a:gdLst/>
                <a:ahLst/>
                <a:cxnLst/>
                <a:rect l="l" t="t" r="r" b="b"/>
                <a:pathLst>
                  <a:path w="438" h="138" extrusionOk="0">
                    <a:moveTo>
                      <a:pt x="0" y="0"/>
                    </a:moveTo>
                    <a:lnTo>
                      <a:pt x="0" y="138"/>
                    </a:lnTo>
                    <a:lnTo>
                      <a:pt x="438" y="138"/>
                    </a:lnTo>
                    <a:lnTo>
                      <a:pt x="4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6"/>
              <p:cNvSpPr/>
              <p:nvPr/>
            </p:nvSpPr>
            <p:spPr>
              <a:xfrm>
                <a:off x="2085275" y="2379825"/>
                <a:ext cx="10950" cy="3450"/>
              </a:xfrm>
              <a:custGeom>
                <a:avLst/>
                <a:gdLst/>
                <a:ahLst/>
                <a:cxnLst/>
                <a:rect l="l" t="t" r="r" b="b"/>
                <a:pathLst>
                  <a:path w="438" h="138" extrusionOk="0">
                    <a:moveTo>
                      <a:pt x="0" y="0"/>
                    </a:moveTo>
                    <a:lnTo>
                      <a:pt x="0" y="137"/>
                    </a:lnTo>
                    <a:lnTo>
                      <a:pt x="438" y="137"/>
                    </a:lnTo>
                    <a:lnTo>
                      <a:pt x="4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6"/>
              <p:cNvSpPr/>
              <p:nvPr/>
            </p:nvSpPr>
            <p:spPr>
              <a:xfrm>
                <a:off x="2085275" y="2388600"/>
                <a:ext cx="10950" cy="3475"/>
              </a:xfrm>
              <a:custGeom>
                <a:avLst/>
                <a:gdLst/>
                <a:ahLst/>
                <a:cxnLst/>
                <a:rect l="l" t="t" r="r" b="b"/>
                <a:pathLst>
                  <a:path w="438" h="139" extrusionOk="0">
                    <a:moveTo>
                      <a:pt x="0" y="1"/>
                    </a:moveTo>
                    <a:lnTo>
                      <a:pt x="0" y="138"/>
                    </a:lnTo>
                    <a:lnTo>
                      <a:pt x="438" y="138"/>
                    </a:lnTo>
                    <a:lnTo>
                      <a:pt x="43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6"/>
              <p:cNvSpPr/>
              <p:nvPr/>
            </p:nvSpPr>
            <p:spPr>
              <a:xfrm>
                <a:off x="2085275" y="2397200"/>
                <a:ext cx="10950" cy="3450"/>
              </a:xfrm>
              <a:custGeom>
                <a:avLst/>
                <a:gdLst/>
                <a:ahLst/>
                <a:cxnLst/>
                <a:rect l="l" t="t" r="r" b="b"/>
                <a:pathLst>
                  <a:path w="438" h="138" extrusionOk="0">
                    <a:moveTo>
                      <a:pt x="0" y="0"/>
                    </a:moveTo>
                    <a:lnTo>
                      <a:pt x="0" y="137"/>
                    </a:lnTo>
                    <a:lnTo>
                      <a:pt x="438" y="137"/>
                    </a:lnTo>
                    <a:lnTo>
                      <a:pt x="4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6"/>
              <p:cNvSpPr/>
              <p:nvPr/>
            </p:nvSpPr>
            <p:spPr>
              <a:xfrm>
                <a:off x="2085275" y="2405975"/>
                <a:ext cx="10950" cy="3675"/>
              </a:xfrm>
              <a:custGeom>
                <a:avLst/>
                <a:gdLst/>
                <a:ahLst/>
                <a:cxnLst/>
                <a:rect l="l" t="t" r="r" b="b"/>
                <a:pathLst>
                  <a:path w="438" h="147" extrusionOk="0">
                    <a:moveTo>
                      <a:pt x="0" y="1"/>
                    </a:moveTo>
                    <a:lnTo>
                      <a:pt x="0" y="147"/>
                    </a:lnTo>
                    <a:lnTo>
                      <a:pt x="438" y="147"/>
                    </a:lnTo>
                    <a:lnTo>
                      <a:pt x="43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6"/>
              <p:cNvSpPr/>
              <p:nvPr/>
            </p:nvSpPr>
            <p:spPr>
              <a:xfrm>
                <a:off x="2052025" y="2366950"/>
                <a:ext cx="3450" cy="48075"/>
              </a:xfrm>
              <a:custGeom>
                <a:avLst/>
                <a:gdLst/>
                <a:ahLst/>
                <a:cxnLst/>
                <a:rect l="l" t="t" r="r" b="b"/>
                <a:pathLst>
                  <a:path w="138" h="1923" extrusionOk="0">
                    <a:moveTo>
                      <a:pt x="0" y="0"/>
                    </a:moveTo>
                    <a:lnTo>
                      <a:pt x="0" y="1922"/>
                    </a:lnTo>
                    <a:lnTo>
                      <a:pt x="138" y="1922"/>
                    </a:lnTo>
                    <a:lnTo>
                      <a:pt x="1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6"/>
              <p:cNvSpPr/>
              <p:nvPr/>
            </p:nvSpPr>
            <p:spPr>
              <a:xfrm>
                <a:off x="2041725" y="2366950"/>
                <a:ext cx="3675" cy="48075"/>
              </a:xfrm>
              <a:custGeom>
                <a:avLst/>
                <a:gdLst/>
                <a:ahLst/>
                <a:cxnLst/>
                <a:rect l="l" t="t" r="r" b="b"/>
                <a:pathLst>
                  <a:path w="147" h="1923" extrusionOk="0">
                    <a:moveTo>
                      <a:pt x="0" y="0"/>
                    </a:moveTo>
                    <a:lnTo>
                      <a:pt x="0" y="1922"/>
                    </a:lnTo>
                    <a:lnTo>
                      <a:pt x="146" y="1922"/>
                    </a:lnTo>
                    <a:lnTo>
                      <a:pt x="14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6"/>
              <p:cNvSpPr/>
              <p:nvPr/>
            </p:nvSpPr>
            <p:spPr>
              <a:xfrm>
                <a:off x="2043650" y="2371025"/>
                <a:ext cx="10975" cy="3450"/>
              </a:xfrm>
              <a:custGeom>
                <a:avLst/>
                <a:gdLst/>
                <a:ahLst/>
                <a:cxnLst/>
                <a:rect l="l" t="t" r="r" b="b"/>
                <a:pathLst>
                  <a:path w="439" h="138" extrusionOk="0">
                    <a:moveTo>
                      <a:pt x="1" y="0"/>
                    </a:moveTo>
                    <a:lnTo>
                      <a:pt x="1" y="138"/>
                    </a:lnTo>
                    <a:lnTo>
                      <a:pt x="438" y="138"/>
                    </a:lnTo>
                    <a:lnTo>
                      <a:pt x="4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6"/>
              <p:cNvSpPr/>
              <p:nvPr/>
            </p:nvSpPr>
            <p:spPr>
              <a:xfrm>
                <a:off x="2043650" y="2379825"/>
                <a:ext cx="10975" cy="3450"/>
              </a:xfrm>
              <a:custGeom>
                <a:avLst/>
                <a:gdLst/>
                <a:ahLst/>
                <a:cxnLst/>
                <a:rect l="l" t="t" r="r" b="b"/>
                <a:pathLst>
                  <a:path w="439" h="138" extrusionOk="0">
                    <a:moveTo>
                      <a:pt x="1" y="0"/>
                    </a:moveTo>
                    <a:lnTo>
                      <a:pt x="1" y="137"/>
                    </a:lnTo>
                    <a:lnTo>
                      <a:pt x="438" y="137"/>
                    </a:lnTo>
                    <a:lnTo>
                      <a:pt x="4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6"/>
              <p:cNvSpPr/>
              <p:nvPr/>
            </p:nvSpPr>
            <p:spPr>
              <a:xfrm>
                <a:off x="2043650" y="2388600"/>
                <a:ext cx="10975" cy="3475"/>
              </a:xfrm>
              <a:custGeom>
                <a:avLst/>
                <a:gdLst/>
                <a:ahLst/>
                <a:cxnLst/>
                <a:rect l="l" t="t" r="r" b="b"/>
                <a:pathLst>
                  <a:path w="439" h="139" extrusionOk="0">
                    <a:moveTo>
                      <a:pt x="1" y="1"/>
                    </a:moveTo>
                    <a:lnTo>
                      <a:pt x="1" y="138"/>
                    </a:lnTo>
                    <a:lnTo>
                      <a:pt x="438" y="138"/>
                    </a:lnTo>
                    <a:lnTo>
                      <a:pt x="43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6"/>
              <p:cNvSpPr/>
              <p:nvPr/>
            </p:nvSpPr>
            <p:spPr>
              <a:xfrm>
                <a:off x="2043650" y="2397200"/>
                <a:ext cx="10975" cy="3450"/>
              </a:xfrm>
              <a:custGeom>
                <a:avLst/>
                <a:gdLst/>
                <a:ahLst/>
                <a:cxnLst/>
                <a:rect l="l" t="t" r="r" b="b"/>
                <a:pathLst>
                  <a:path w="439" h="138" extrusionOk="0">
                    <a:moveTo>
                      <a:pt x="1" y="0"/>
                    </a:moveTo>
                    <a:lnTo>
                      <a:pt x="1" y="137"/>
                    </a:lnTo>
                    <a:lnTo>
                      <a:pt x="438" y="137"/>
                    </a:lnTo>
                    <a:lnTo>
                      <a:pt x="43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6"/>
              <p:cNvSpPr/>
              <p:nvPr/>
            </p:nvSpPr>
            <p:spPr>
              <a:xfrm>
                <a:off x="2043650" y="2405975"/>
                <a:ext cx="10975" cy="3675"/>
              </a:xfrm>
              <a:custGeom>
                <a:avLst/>
                <a:gdLst/>
                <a:ahLst/>
                <a:cxnLst/>
                <a:rect l="l" t="t" r="r" b="b"/>
                <a:pathLst>
                  <a:path w="439" h="147" extrusionOk="0">
                    <a:moveTo>
                      <a:pt x="1" y="1"/>
                    </a:moveTo>
                    <a:lnTo>
                      <a:pt x="1" y="147"/>
                    </a:lnTo>
                    <a:lnTo>
                      <a:pt x="438" y="147"/>
                    </a:lnTo>
                    <a:lnTo>
                      <a:pt x="43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6"/>
              <p:cNvSpPr/>
              <p:nvPr/>
            </p:nvSpPr>
            <p:spPr>
              <a:xfrm>
                <a:off x="2068975" y="2220650"/>
                <a:ext cx="40125" cy="32425"/>
              </a:xfrm>
              <a:custGeom>
                <a:avLst/>
                <a:gdLst/>
                <a:ahLst/>
                <a:cxnLst/>
                <a:rect l="l" t="t" r="r" b="b"/>
                <a:pathLst>
                  <a:path w="1605" h="1297" extrusionOk="0">
                    <a:moveTo>
                      <a:pt x="86" y="1"/>
                    </a:moveTo>
                    <a:lnTo>
                      <a:pt x="0" y="112"/>
                    </a:lnTo>
                    <a:lnTo>
                      <a:pt x="1519" y="1296"/>
                    </a:lnTo>
                    <a:lnTo>
                      <a:pt x="1604" y="118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6"/>
              <p:cNvSpPr/>
              <p:nvPr/>
            </p:nvSpPr>
            <p:spPr>
              <a:xfrm>
                <a:off x="2052225" y="2223225"/>
                <a:ext cx="19975" cy="138600"/>
              </a:xfrm>
              <a:custGeom>
                <a:avLst/>
                <a:gdLst/>
                <a:ahLst/>
                <a:cxnLst/>
                <a:rect l="l" t="t" r="r" b="b"/>
                <a:pathLst>
                  <a:path w="799" h="5544" extrusionOk="0">
                    <a:moveTo>
                      <a:pt x="653" y="1"/>
                    </a:moveTo>
                    <a:lnTo>
                      <a:pt x="1" y="5526"/>
                    </a:lnTo>
                    <a:lnTo>
                      <a:pt x="138" y="5543"/>
                    </a:lnTo>
                    <a:lnTo>
                      <a:pt x="799" y="27"/>
                    </a:lnTo>
                    <a:lnTo>
                      <a:pt x="653"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6"/>
              <p:cNvSpPr/>
              <p:nvPr/>
            </p:nvSpPr>
            <p:spPr>
              <a:xfrm>
                <a:off x="2102425" y="2223225"/>
                <a:ext cx="19750" cy="138600"/>
              </a:xfrm>
              <a:custGeom>
                <a:avLst/>
                <a:gdLst/>
                <a:ahLst/>
                <a:cxnLst/>
                <a:rect l="l" t="t" r="r" b="b"/>
                <a:pathLst>
                  <a:path w="790" h="5544" extrusionOk="0">
                    <a:moveTo>
                      <a:pt x="138" y="1"/>
                    </a:moveTo>
                    <a:lnTo>
                      <a:pt x="0" y="27"/>
                    </a:lnTo>
                    <a:lnTo>
                      <a:pt x="653" y="5543"/>
                    </a:lnTo>
                    <a:lnTo>
                      <a:pt x="790" y="5526"/>
                    </a:lnTo>
                    <a:lnTo>
                      <a:pt x="13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6"/>
              <p:cNvSpPr/>
              <p:nvPr/>
            </p:nvSpPr>
            <p:spPr>
              <a:xfrm>
                <a:off x="2064900" y="2253275"/>
                <a:ext cx="43350" cy="3450"/>
              </a:xfrm>
              <a:custGeom>
                <a:avLst/>
                <a:gdLst/>
                <a:ahLst/>
                <a:cxnLst/>
                <a:rect l="l" t="t" r="r" b="b"/>
                <a:pathLst>
                  <a:path w="1734" h="138" extrusionOk="0">
                    <a:moveTo>
                      <a:pt x="0" y="0"/>
                    </a:moveTo>
                    <a:lnTo>
                      <a:pt x="0" y="137"/>
                    </a:lnTo>
                    <a:lnTo>
                      <a:pt x="1733" y="137"/>
                    </a:lnTo>
                    <a:lnTo>
                      <a:pt x="173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6"/>
              <p:cNvSpPr/>
              <p:nvPr/>
            </p:nvSpPr>
            <p:spPr>
              <a:xfrm>
                <a:off x="2060825" y="2288875"/>
                <a:ext cx="51700" cy="3675"/>
              </a:xfrm>
              <a:custGeom>
                <a:avLst/>
                <a:gdLst/>
                <a:ahLst/>
                <a:cxnLst/>
                <a:rect l="l" t="t" r="r" b="b"/>
                <a:pathLst>
                  <a:path w="2068" h="147" extrusionOk="0">
                    <a:moveTo>
                      <a:pt x="0" y="0"/>
                    </a:moveTo>
                    <a:lnTo>
                      <a:pt x="0" y="146"/>
                    </a:lnTo>
                    <a:lnTo>
                      <a:pt x="2068" y="146"/>
                    </a:lnTo>
                    <a:lnTo>
                      <a:pt x="206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6"/>
              <p:cNvSpPr/>
              <p:nvPr/>
            </p:nvSpPr>
            <p:spPr>
              <a:xfrm>
                <a:off x="2057800" y="2324700"/>
                <a:ext cx="59025" cy="3450"/>
              </a:xfrm>
              <a:custGeom>
                <a:avLst/>
                <a:gdLst/>
                <a:ahLst/>
                <a:cxnLst/>
                <a:rect l="l" t="t" r="r" b="b"/>
                <a:pathLst>
                  <a:path w="2361" h="138" extrusionOk="0">
                    <a:moveTo>
                      <a:pt x="1" y="0"/>
                    </a:moveTo>
                    <a:lnTo>
                      <a:pt x="1" y="137"/>
                    </a:lnTo>
                    <a:lnTo>
                      <a:pt x="2360" y="137"/>
                    </a:lnTo>
                    <a:lnTo>
                      <a:pt x="236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6"/>
              <p:cNvSpPr/>
              <p:nvPr/>
            </p:nvSpPr>
            <p:spPr>
              <a:xfrm>
                <a:off x="2061675" y="2257350"/>
                <a:ext cx="47200" cy="32625"/>
              </a:xfrm>
              <a:custGeom>
                <a:avLst/>
                <a:gdLst/>
                <a:ahLst/>
                <a:cxnLst/>
                <a:rect l="l" t="t" r="r" b="b"/>
                <a:pathLst>
                  <a:path w="1888" h="1305" extrusionOk="0">
                    <a:moveTo>
                      <a:pt x="1819" y="0"/>
                    </a:moveTo>
                    <a:lnTo>
                      <a:pt x="0" y="1193"/>
                    </a:lnTo>
                    <a:lnTo>
                      <a:pt x="78" y="1304"/>
                    </a:lnTo>
                    <a:lnTo>
                      <a:pt x="1888" y="120"/>
                    </a:lnTo>
                    <a:lnTo>
                      <a:pt x="181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6"/>
              <p:cNvSpPr/>
              <p:nvPr/>
            </p:nvSpPr>
            <p:spPr>
              <a:xfrm>
                <a:off x="2060825" y="2291225"/>
                <a:ext cx="56200" cy="33500"/>
              </a:xfrm>
              <a:custGeom>
                <a:avLst/>
                <a:gdLst/>
                <a:ahLst/>
                <a:cxnLst/>
                <a:rect l="l" t="t" r="r" b="b"/>
                <a:pathLst>
                  <a:path w="2248" h="1340" extrusionOk="0">
                    <a:moveTo>
                      <a:pt x="69" y="1"/>
                    </a:moveTo>
                    <a:lnTo>
                      <a:pt x="0" y="121"/>
                    </a:lnTo>
                    <a:lnTo>
                      <a:pt x="2179" y="1339"/>
                    </a:lnTo>
                    <a:lnTo>
                      <a:pt x="2248" y="1219"/>
                    </a:lnTo>
                    <a:lnTo>
                      <a:pt x="6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6"/>
              <p:cNvSpPr/>
              <p:nvPr/>
            </p:nvSpPr>
            <p:spPr>
              <a:xfrm>
                <a:off x="2053725" y="2329200"/>
                <a:ext cx="64175" cy="27475"/>
              </a:xfrm>
              <a:custGeom>
                <a:avLst/>
                <a:gdLst/>
                <a:ahLst/>
                <a:cxnLst/>
                <a:rect l="l" t="t" r="r" b="b"/>
                <a:pathLst>
                  <a:path w="2567" h="1099" extrusionOk="0">
                    <a:moveTo>
                      <a:pt x="2515" y="0"/>
                    </a:moveTo>
                    <a:lnTo>
                      <a:pt x="1" y="970"/>
                    </a:lnTo>
                    <a:lnTo>
                      <a:pt x="52" y="1098"/>
                    </a:lnTo>
                    <a:lnTo>
                      <a:pt x="2566" y="138"/>
                    </a:lnTo>
                    <a:lnTo>
                      <a:pt x="25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6"/>
              <p:cNvSpPr/>
              <p:nvPr/>
            </p:nvSpPr>
            <p:spPr>
              <a:xfrm>
                <a:off x="2065750" y="2220650"/>
                <a:ext cx="38850" cy="32425"/>
              </a:xfrm>
              <a:custGeom>
                <a:avLst/>
                <a:gdLst/>
                <a:ahLst/>
                <a:cxnLst/>
                <a:rect l="l" t="t" r="r" b="b"/>
                <a:pathLst>
                  <a:path w="1554" h="1297" extrusionOk="0">
                    <a:moveTo>
                      <a:pt x="1467" y="1"/>
                    </a:moveTo>
                    <a:lnTo>
                      <a:pt x="0" y="1185"/>
                    </a:lnTo>
                    <a:lnTo>
                      <a:pt x="86" y="1296"/>
                    </a:lnTo>
                    <a:lnTo>
                      <a:pt x="1553" y="112"/>
                    </a:lnTo>
                    <a:lnTo>
                      <a:pt x="146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6"/>
              <p:cNvSpPr/>
              <p:nvPr/>
            </p:nvSpPr>
            <p:spPr>
              <a:xfrm>
                <a:off x="2067025" y="2253275"/>
                <a:ext cx="42075" cy="3450"/>
              </a:xfrm>
              <a:custGeom>
                <a:avLst/>
                <a:gdLst/>
                <a:ahLst/>
                <a:cxnLst/>
                <a:rect l="l" t="t" r="r" b="b"/>
                <a:pathLst>
                  <a:path w="1683" h="138" extrusionOk="0">
                    <a:moveTo>
                      <a:pt x="1" y="0"/>
                    </a:moveTo>
                    <a:lnTo>
                      <a:pt x="1" y="137"/>
                    </a:lnTo>
                    <a:lnTo>
                      <a:pt x="1682" y="137"/>
                    </a:lnTo>
                    <a:lnTo>
                      <a:pt x="168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6"/>
              <p:cNvSpPr/>
              <p:nvPr/>
            </p:nvSpPr>
            <p:spPr>
              <a:xfrm>
                <a:off x="2061675" y="2288875"/>
                <a:ext cx="51725" cy="3675"/>
              </a:xfrm>
              <a:custGeom>
                <a:avLst/>
                <a:gdLst/>
                <a:ahLst/>
                <a:cxnLst/>
                <a:rect l="l" t="t" r="r" b="b"/>
                <a:pathLst>
                  <a:path w="2069" h="147" extrusionOk="0">
                    <a:moveTo>
                      <a:pt x="0" y="0"/>
                    </a:moveTo>
                    <a:lnTo>
                      <a:pt x="0" y="146"/>
                    </a:lnTo>
                    <a:lnTo>
                      <a:pt x="2068" y="146"/>
                    </a:lnTo>
                    <a:lnTo>
                      <a:pt x="206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6"/>
              <p:cNvSpPr/>
              <p:nvPr/>
            </p:nvSpPr>
            <p:spPr>
              <a:xfrm>
                <a:off x="2056750" y="2324700"/>
                <a:ext cx="59000" cy="3450"/>
              </a:xfrm>
              <a:custGeom>
                <a:avLst/>
                <a:gdLst/>
                <a:ahLst/>
                <a:cxnLst/>
                <a:rect l="l" t="t" r="r" b="b"/>
                <a:pathLst>
                  <a:path w="2360" h="138" extrusionOk="0">
                    <a:moveTo>
                      <a:pt x="0" y="0"/>
                    </a:moveTo>
                    <a:lnTo>
                      <a:pt x="0" y="137"/>
                    </a:lnTo>
                    <a:lnTo>
                      <a:pt x="2359" y="137"/>
                    </a:lnTo>
                    <a:lnTo>
                      <a:pt x="235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6"/>
              <p:cNvSpPr/>
              <p:nvPr/>
            </p:nvSpPr>
            <p:spPr>
              <a:xfrm>
                <a:off x="2064900" y="2257350"/>
                <a:ext cx="47200" cy="32625"/>
              </a:xfrm>
              <a:custGeom>
                <a:avLst/>
                <a:gdLst/>
                <a:ahLst/>
                <a:cxnLst/>
                <a:rect l="l" t="t" r="r" b="b"/>
                <a:pathLst>
                  <a:path w="1888" h="1305" extrusionOk="0">
                    <a:moveTo>
                      <a:pt x="77" y="0"/>
                    </a:moveTo>
                    <a:lnTo>
                      <a:pt x="0" y="112"/>
                    </a:lnTo>
                    <a:lnTo>
                      <a:pt x="1810" y="1304"/>
                    </a:lnTo>
                    <a:lnTo>
                      <a:pt x="1888" y="1193"/>
                    </a:lnTo>
                    <a:lnTo>
                      <a:pt x="7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6"/>
              <p:cNvSpPr/>
              <p:nvPr/>
            </p:nvSpPr>
            <p:spPr>
              <a:xfrm>
                <a:off x="2056950" y="2291025"/>
                <a:ext cx="56225" cy="33700"/>
              </a:xfrm>
              <a:custGeom>
                <a:avLst/>
                <a:gdLst/>
                <a:ahLst/>
                <a:cxnLst/>
                <a:rect l="l" t="t" r="r" b="b"/>
                <a:pathLst>
                  <a:path w="2249" h="1348" extrusionOk="0">
                    <a:moveTo>
                      <a:pt x="2180" y="0"/>
                    </a:moveTo>
                    <a:lnTo>
                      <a:pt x="1" y="1218"/>
                    </a:lnTo>
                    <a:lnTo>
                      <a:pt x="69" y="1347"/>
                    </a:lnTo>
                    <a:lnTo>
                      <a:pt x="2248" y="120"/>
                    </a:lnTo>
                    <a:lnTo>
                      <a:pt x="218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6"/>
              <p:cNvSpPr/>
              <p:nvPr/>
            </p:nvSpPr>
            <p:spPr>
              <a:xfrm>
                <a:off x="2055675" y="2329625"/>
                <a:ext cx="64150" cy="27275"/>
              </a:xfrm>
              <a:custGeom>
                <a:avLst/>
                <a:gdLst/>
                <a:ahLst/>
                <a:cxnLst/>
                <a:rect l="l" t="t" r="r" b="b"/>
                <a:pathLst>
                  <a:path w="2566" h="1091" extrusionOk="0">
                    <a:moveTo>
                      <a:pt x="52" y="0"/>
                    </a:moveTo>
                    <a:lnTo>
                      <a:pt x="0" y="129"/>
                    </a:lnTo>
                    <a:lnTo>
                      <a:pt x="2514" y="1090"/>
                    </a:lnTo>
                    <a:lnTo>
                      <a:pt x="2565" y="961"/>
                    </a:ln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6"/>
              <p:cNvSpPr/>
              <p:nvPr/>
            </p:nvSpPr>
            <p:spPr>
              <a:xfrm>
                <a:off x="2081625" y="2088525"/>
                <a:ext cx="12900" cy="32200"/>
              </a:xfrm>
              <a:custGeom>
                <a:avLst/>
                <a:gdLst/>
                <a:ahLst/>
                <a:cxnLst/>
                <a:rect l="l" t="t" r="r" b="b"/>
                <a:pathLst>
                  <a:path w="516" h="1288" extrusionOk="0">
                    <a:moveTo>
                      <a:pt x="138" y="1"/>
                    </a:moveTo>
                    <a:lnTo>
                      <a:pt x="0" y="44"/>
                    </a:lnTo>
                    <a:lnTo>
                      <a:pt x="378" y="1288"/>
                    </a:lnTo>
                    <a:lnTo>
                      <a:pt x="515" y="1245"/>
                    </a:lnTo>
                    <a:lnTo>
                      <a:pt x="13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6"/>
              <p:cNvSpPr/>
              <p:nvPr/>
            </p:nvSpPr>
            <p:spPr>
              <a:xfrm>
                <a:off x="2068750" y="2090250"/>
                <a:ext cx="16550" cy="136450"/>
              </a:xfrm>
              <a:custGeom>
                <a:avLst/>
                <a:gdLst/>
                <a:ahLst/>
                <a:cxnLst/>
                <a:rect l="l" t="t" r="r" b="b"/>
                <a:pathLst>
                  <a:path w="662" h="5458" extrusionOk="0">
                    <a:moveTo>
                      <a:pt x="524" y="1"/>
                    </a:moveTo>
                    <a:lnTo>
                      <a:pt x="0" y="5449"/>
                    </a:lnTo>
                    <a:lnTo>
                      <a:pt x="138" y="5457"/>
                    </a:lnTo>
                    <a:lnTo>
                      <a:pt x="661" y="18"/>
                    </a:lnTo>
                    <a:lnTo>
                      <a:pt x="524"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6"/>
              <p:cNvSpPr/>
              <p:nvPr/>
            </p:nvSpPr>
            <p:spPr>
              <a:xfrm>
                <a:off x="2089125" y="2090250"/>
                <a:ext cx="16550" cy="136450"/>
              </a:xfrm>
              <a:custGeom>
                <a:avLst/>
                <a:gdLst/>
                <a:ahLst/>
                <a:cxnLst/>
                <a:rect l="l" t="t" r="r" b="b"/>
                <a:pathLst>
                  <a:path w="662" h="5458" extrusionOk="0">
                    <a:moveTo>
                      <a:pt x="138" y="1"/>
                    </a:moveTo>
                    <a:lnTo>
                      <a:pt x="1" y="9"/>
                    </a:lnTo>
                    <a:lnTo>
                      <a:pt x="524" y="5457"/>
                    </a:lnTo>
                    <a:lnTo>
                      <a:pt x="661" y="5440"/>
                    </a:lnTo>
                    <a:lnTo>
                      <a:pt x="13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6"/>
              <p:cNvSpPr/>
              <p:nvPr/>
            </p:nvSpPr>
            <p:spPr>
              <a:xfrm>
                <a:off x="2080750" y="2118125"/>
                <a:ext cx="13125" cy="3475"/>
              </a:xfrm>
              <a:custGeom>
                <a:avLst/>
                <a:gdLst/>
                <a:ahLst/>
                <a:cxnLst/>
                <a:rect l="l" t="t" r="r" b="b"/>
                <a:pathLst>
                  <a:path w="525" h="139" extrusionOk="0">
                    <a:moveTo>
                      <a:pt x="1" y="1"/>
                    </a:moveTo>
                    <a:lnTo>
                      <a:pt x="1" y="138"/>
                    </a:lnTo>
                    <a:lnTo>
                      <a:pt x="524" y="138"/>
                    </a:lnTo>
                    <a:lnTo>
                      <a:pt x="524"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6"/>
              <p:cNvSpPr/>
              <p:nvPr/>
            </p:nvSpPr>
            <p:spPr>
              <a:xfrm>
                <a:off x="2076475" y="2153950"/>
                <a:ext cx="21900" cy="3675"/>
              </a:xfrm>
              <a:custGeom>
                <a:avLst/>
                <a:gdLst/>
                <a:ahLst/>
                <a:cxnLst/>
                <a:rect l="l" t="t" r="r" b="b"/>
                <a:pathLst>
                  <a:path w="876" h="147" extrusionOk="0">
                    <a:moveTo>
                      <a:pt x="0" y="1"/>
                    </a:moveTo>
                    <a:lnTo>
                      <a:pt x="0" y="147"/>
                    </a:lnTo>
                    <a:lnTo>
                      <a:pt x="875" y="147"/>
                    </a:lnTo>
                    <a:lnTo>
                      <a:pt x="87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6"/>
              <p:cNvSpPr/>
              <p:nvPr/>
            </p:nvSpPr>
            <p:spPr>
              <a:xfrm>
                <a:off x="2073050" y="2189775"/>
                <a:ext cx="28325" cy="3450"/>
              </a:xfrm>
              <a:custGeom>
                <a:avLst/>
                <a:gdLst/>
                <a:ahLst/>
                <a:cxnLst/>
                <a:rect l="l" t="t" r="r" b="b"/>
                <a:pathLst>
                  <a:path w="1133" h="138" extrusionOk="0">
                    <a:moveTo>
                      <a:pt x="0" y="0"/>
                    </a:moveTo>
                    <a:lnTo>
                      <a:pt x="0" y="138"/>
                    </a:lnTo>
                    <a:lnTo>
                      <a:pt x="1133" y="138"/>
                    </a:lnTo>
                    <a:lnTo>
                      <a:pt x="113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6"/>
              <p:cNvSpPr/>
              <p:nvPr/>
            </p:nvSpPr>
            <p:spPr>
              <a:xfrm>
                <a:off x="2076675" y="2120275"/>
                <a:ext cx="17850" cy="33925"/>
              </a:xfrm>
              <a:custGeom>
                <a:avLst/>
                <a:gdLst/>
                <a:ahLst/>
                <a:cxnLst/>
                <a:rect l="l" t="t" r="r" b="b"/>
                <a:pathLst>
                  <a:path w="714" h="1357" extrusionOk="0">
                    <a:moveTo>
                      <a:pt x="584" y="1"/>
                    </a:moveTo>
                    <a:lnTo>
                      <a:pt x="1" y="1305"/>
                    </a:lnTo>
                    <a:lnTo>
                      <a:pt x="130" y="1356"/>
                    </a:lnTo>
                    <a:lnTo>
                      <a:pt x="713" y="61"/>
                    </a:lnTo>
                    <a:lnTo>
                      <a:pt x="584"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6"/>
              <p:cNvSpPr/>
              <p:nvPr/>
            </p:nvSpPr>
            <p:spPr>
              <a:xfrm>
                <a:off x="2076250" y="2154800"/>
                <a:ext cx="24900" cy="37575"/>
              </a:xfrm>
              <a:custGeom>
                <a:avLst/>
                <a:gdLst/>
                <a:ahLst/>
                <a:cxnLst/>
                <a:rect l="l" t="t" r="r" b="b"/>
                <a:pathLst>
                  <a:path w="996" h="1503" extrusionOk="0">
                    <a:moveTo>
                      <a:pt x="121" y="1"/>
                    </a:moveTo>
                    <a:lnTo>
                      <a:pt x="1" y="78"/>
                    </a:lnTo>
                    <a:lnTo>
                      <a:pt x="876" y="1502"/>
                    </a:lnTo>
                    <a:lnTo>
                      <a:pt x="996" y="1434"/>
                    </a:lnTo>
                    <a:lnTo>
                      <a:pt x="12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6"/>
              <p:cNvSpPr/>
              <p:nvPr/>
            </p:nvSpPr>
            <p:spPr>
              <a:xfrm>
                <a:off x="2069600" y="2192125"/>
                <a:ext cx="32425" cy="29200"/>
              </a:xfrm>
              <a:custGeom>
                <a:avLst/>
                <a:gdLst/>
                <a:ahLst/>
                <a:cxnLst/>
                <a:rect l="l" t="t" r="r" b="b"/>
                <a:pathLst>
                  <a:path w="1297" h="1168" extrusionOk="0">
                    <a:moveTo>
                      <a:pt x="1202" y="1"/>
                    </a:moveTo>
                    <a:lnTo>
                      <a:pt x="1" y="1065"/>
                    </a:lnTo>
                    <a:lnTo>
                      <a:pt x="87" y="1168"/>
                    </a:lnTo>
                    <a:lnTo>
                      <a:pt x="1296" y="104"/>
                    </a:lnTo>
                    <a:lnTo>
                      <a:pt x="120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6"/>
              <p:cNvSpPr/>
              <p:nvPr/>
            </p:nvSpPr>
            <p:spPr>
              <a:xfrm>
                <a:off x="2079700" y="2088325"/>
                <a:ext cx="12675" cy="32200"/>
              </a:xfrm>
              <a:custGeom>
                <a:avLst/>
                <a:gdLst/>
                <a:ahLst/>
                <a:cxnLst/>
                <a:rect l="l" t="t" r="r" b="b"/>
                <a:pathLst>
                  <a:path w="507" h="1288" extrusionOk="0">
                    <a:moveTo>
                      <a:pt x="378" y="0"/>
                    </a:moveTo>
                    <a:lnTo>
                      <a:pt x="0" y="1244"/>
                    </a:lnTo>
                    <a:lnTo>
                      <a:pt x="137" y="1287"/>
                    </a:lnTo>
                    <a:lnTo>
                      <a:pt x="506" y="43"/>
                    </a:lnTo>
                    <a:lnTo>
                      <a:pt x="3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6"/>
              <p:cNvSpPr/>
              <p:nvPr/>
            </p:nvSpPr>
            <p:spPr>
              <a:xfrm>
                <a:off x="2080125" y="2120275"/>
                <a:ext cx="17825" cy="34125"/>
              </a:xfrm>
              <a:custGeom>
                <a:avLst/>
                <a:gdLst/>
                <a:ahLst/>
                <a:cxnLst/>
                <a:rect l="l" t="t" r="r" b="b"/>
                <a:pathLst>
                  <a:path w="713" h="1365" extrusionOk="0">
                    <a:moveTo>
                      <a:pt x="129" y="1"/>
                    </a:moveTo>
                    <a:lnTo>
                      <a:pt x="0" y="61"/>
                    </a:lnTo>
                    <a:lnTo>
                      <a:pt x="584" y="1365"/>
                    </a:lnTo>
                    <a:lnTo>
                      <a:pt x="712" y="1305"/>
                    </a:lnTo>
                    <a:lnTo>
                      <a:pt x="1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6"/>
              <p:cNvSpPr/>
              <p:nvPr/>
            </p:nvSpPr>
            <p:spPr>
              <a:xfrm>
                <a:off x="2073475" y="2154600"/>
                <a:ext cx="24900" cy="37550"/>
              </a:xfrm>
              <a:custGeom>
                <a:avLst/>
                <a:gdLst/>
                <a:ahLst/>
                <a:cxnLst/>
                <a:rect l="l" t="t" r="r" b="b"/>
                <a:pathLst>
                  <a:path w="996" h="1502" extrusionOk="0">
                    <a:moveTo>
                      <a:pt x="875" y="0"/>
                    </a:moveTo>
                    <a:lnTo>
                      <a:pt x="0" y="1433"/>
                    </a:lnTo>
                    <a:lnTo>
                      <a:pt x="120" y="1502"/>
                    </a:lnTo>
                    <a:lnTo>
                      <a:pt x="995" y="78"/>
                    </a:lnTo>
                    <a:lnTo>
                      <a:pt x="87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6"/>
              <p:cNvSpPr/>
              <p:nvPr/>
            </p:nvSpPr>
            <p:spPr>
              <a:xfrm>
                <a:off x="2072400" y="2192125"/>
                <a:ext cx="32400" cy="29200"/>
              </a:xfrm>
              <a:custGeom>
                <a:avLst/>
                <a:gdLst/>
                <a:ahLst/>
                <a:cxnLst/>
                <a:rect l="l" t="t" r="r" b="b"/>
                <a:pathLst>
                  <a:path w="1296" h="1168" extrusionOk="0">
                    <a:moveTo>
                      <a:pt x="95" y="1"/>
                    </a:moveTo>
                    <a:lnTo>
                      <a:pt x="0" y="112"/>
                    </a:lnTo>
                    <a:lnTo>
                      <a:pt x="1210" y="1168"/>
                    </a:lnTo>
                    <a:lnTo>
                      <a:pt x="1296" y="1065"/>
                    </a:lnTo>
                    <a:lnTo>
                      <a:pt x="9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6"/>
              <p:cNvSpPr/>
              <p:nvPr/>
            </p:nvSpPr>
            <p:spPr>
              <a:xfrm>
                <a:off x="2051150" y="2198775"/>
                <a:ext cx="3050" cy="22775"/>
              </a:xfrm>
              <a:custGeom>
                <a:avLst/>
                <a:gdLst/>
                <a:ahLst/>
                <a:cxnLst/>
                <a:rect l="l" t="t" r="r" b="b"/>
                <a:pathLst>
                  <a:path w="122" h="911" extrusionOk="0">
                    <a:moveTo>
                      <a:pt x="1" y="1"/>
                    </a:moveTo>
                    <a:lnTo>
                      <a:pt x="1" y="910"/>
                    </a:lnTo>
                    <a:lnTo>
                      <a:pt x="121" y="910"/>
                    </a:lnTo>
                    <a:lnTo>
                      <a:pt x="12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6"/>
              <p:cNvSpPr/>
              <p:nvPr/>
            </p:nvSpPr>
            <p:spPr>
              <a:xfrm>
                <a:off x="2057375" y="2198775"/>
                <a:ext cx="3025" cy="22775"/>
              </a:xfrm>
              <a:custGeom>
                <a:avLst/>
                <a:gdLst/>
                <a:ahLst/>
                <a:cxnLst/>
                <a:rect l="l" t="t" r="r" b="b"/>
                <a:pathLst>
                  <a:path w="121" h="911" extrusionOk="0">
                    <a:moveTo>
                      <a:pt x="1" y="1"/>
                    </a:moveTo>
                    <a:lnTo>
                      <a:pt x="1" y="910"/>
                    </a:lnTo>
                    <a:lnTo>
                      <a:pt x="121" y="910"/>
                    </a:lnTo>
                    <a:lnTo>
                      <a:pt x="12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6"/>
              <p:cNvSpPr/>
              <p:nvPr/>
            </p:nvSpPr>
            <p:spPr>
              <a:xfrm>
                <a:off x="2063825" y="2198775"/>
                <a:ext cx="2800" cy="22775"/>
              </a:xfrm>
              <a:custGeom>
                <a:avLst/>
                <a:gdLst/>
                <a:ahLst/>
                <a:cxnLst/>
                <a:rect l="l" t="t" r="r" b="b"/>
                <a:pathLst>
                  <a:path w="112" h="911" extrusionOk="0">
                    <a:moveTo>
                      <a:pt x="0" y="1"/>
                    </a:moveTo>
                    <a:lnTo>
                      <a:pt x="0" y="910"/>
                    </a:lnTo>
                    <a:lnTo>
                      <a:pt x="112" y="91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6"/>
              <p:cNvSpPr/>
              <p:nvPr/>
            </p:nvSpPr>
            <p:spPr>
              <a:xfrm>
                <a:off x="2070025" y="2198775"/>
                <a:ext cx="2825" cy="22775"/>
              </a:xfrm>
              <a:custGeom>
                <a:avLst/>
                <a:gdLst/>
                <a:ahLst/>
                <a:cxnLst/>
                <a:rect l="l" t="t" r="r" b="b"/>
                <a:pathLst>
                  <a:path w="113" h="911" extrusionOk="0">
                    <a:moveTo>
                      <a:pt x="1" y="1"/>
                    </a:moveTo>
                    <a:lnTo>
                      <a:pt x="1" y="910"/>
                    </a:lnTo>
                    <a:lnTo>
                      <a:pt x="112" y="91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6"/>
              <p:cNvSpPr/>
              <p:nvPr/>
            </p:nvSpPr>
            <p:spPr>
              <a:xfrm>
                <a:off x="2076475" y="2198775"/>
                <a:ext cx="2800" cy="22775"/>
              </a:xfrm>
              <a:custGeom>
                <a:avLst/>
                <a:gdLst/>
                <a:ahLst/>
                <a:cxnLst/>
                <a:rect l="l" t="t" r="r" b="b"/>
                <a:pathLst>
                  <a:path w="112" h="911" extrusionOk="0">
                    <a:moveTo>
                      <a:pt x="0" y="1"/>
                    </a:moveTo>
                    <a:lnTo>
                      <a:pt x="0" y="910"/>
                    </a:lnTo>
                    <a:lnTo>
                      <a:pt x="112" y="91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6"/>
              <p:cNvSpPr/>
              <p:nvPr/>
            </p:nvSpPr>
            <p:spPr>
              <a:xfrm>
                <a:off x="2082475" y="2198775"/>
                <a:ext cx="3025" cy="22775"/>
              </a:xfrm>
              <a:custGeom>
                <a:avLst/>
                <a:gdLst/>
                <a:ahLst/>
                <a:cxnLst/>
                <a:rect l="l" t="t" r="r" b="b"/>
                <a:pathLst>
                  <a:path w="121" h="911" extrusionOk="0">
                    <a:moveTo>
                      <a:pt x="1" y="1"/>
                    </a:moveTo>
                    <a:lnTo>
                      <a:pt x="1" y="910"/>
                    </a:lnTo>
                    <a:lnTo>
                      <a:pt x="121" y="910"/>
                    </a:lnTo>
                    <a:lnTo>
                      <a:pt x="12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6"/>
              <p:cNvSpPr/>
              <p:nvPr/>
            </p:nvSpPr>
            <p:spPr>
              <a:xfrm>
                <a:off x="2088700" y="2198775"/>
                <a:ext cx="3025" cy="22775"/>
              </a:xfrm>
              <a:custGeom>
                <a:avLst/>
                <a:gdLst/>
                <a:ahLst/>
                <a:cxnLst/>
                <a:rect l="l" t="t" r="r" b="b"/>
                <a:pathLst>
                  <a:path w="121" h="911" extrusionOk="0">
                    <a:moveTo>
                      <a:pt x="0" y="1"/>
                    </a:moveTo>
                    <a:lnTo>
                      <a:pt x="0" y="910"/>
                    </a:lnTo>
                    <a:lnTo>
                      <a:pt x="120" y="910"/>
                    </a:lnTo>
                    <a:lnTo>
                      <a:pt x="12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6"/>
              <p:cNvSpPr/>
              <p:nvPr/>
            </p:nvSpPr>
            <p:spPr>
              <a:xfrm>
                <a:off x="2095125" y="2198775"/>
                <a:ext cx="3025" cy="22775"/>
              </a:xfrm>
              <a:custGeom>
                <a:avLst/>
                <a:gdLst/>
                <a:ahLst/>
                <a:cxnLst/>
                <a:rect l="l" t="t" r="r" b="b"/>
                <a:pathLst>
                  <a:path w="121" h="911" extrusionOk="0">
                    <a:moveTo>
                      <a:pt x="1" y="1"/>
                    </a:moveTo>
                    <a:lnTo>
                      <a:pt x="1" y="910"/>
                    </a:lnTo>
                    <a:lnTo>
                      <a:pt x="121" y="910"/>
                    </a:lnTo>
                    <a:lnTo>
                      <a:pt x="12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6"/>
              <p:cNvSpPr/>
              <p:nvPr/>
            </p:nvSpPr>
            <p:spPr>
              <a:xfrm>
                <a:off x="2101350" y="2198775"/>
                <a:ext cx="2825" cy="22775"/>
              </a:xfrm>
              <a:custGeom>
                <a:avLst/>
                <a:gdLst/>
                <a:ahLst/>
                <a:cxnLst/>
                <a:rect l="l" t="t" r="r" b="b"/>
                <a:pathLst>
                  <a:path w="113" h="911" extrusionOk="0">
                    <a:moveTo>
                      <a:pt x="1" y="1"/>
                    </a:moveTo>
                    <a:lnTo>
                      <a:pt x="1" y="910"/>
                    </a:lnTo>
                    <a:lnTo>
                      <a:pt x="112" y="91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6"/>
              <p:cNvSpPr/>
              <p:nvPr/>
            </p:nvSpPr>
            <p:spPr>
              <a:xfrm>
                <a:off x="2107775" y="2198775"/>
                <a:ext cx="2825" cy="22775"/>
              </a:xfrm>
              <a:custGeom>
                <a:avLst/>
                <a:gdLst/>
                <a:ahLst/>
                <a:cxnLst/>
                <a:rect l="l" t="t" r="r" b="b"/>
                <a:pathLst>
                  <a:path w="113" h="911" extrusionOk="0">
                    <a:moveTo>
                      <a:pt x="1" y="1"/>
                    </a:moveTo>
                    <a:lnTo>
                      <a:pt x="1" y="910"/>
                    </a:lnTo>
                    <a:lnTo>
                      <a:pt x="112" y="91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6"/>
              <p:cNvSpPr/>
              <p:nvPr/>
            </p:nvSpPr>
            <p:spPr>
              <a:xfrm>
                <a:off x="2114000" y="2198775"/>
                <a:ext cx="2825" cy="22775"/>
              </a:xfrm>
              <a:custGeom>
                <a:avLst/>
                <a:gdLst/>
                <a:ahLst/>
                <a:cxnLst/>
                <a:rect l="l" t="t" r="r" b="b"/>
                <a:pathLst>
                  <a:path w="113" h="911" extrusionOk="0">
                    <a:moveTo>
                      <a:pt x="1" y="1"/>
                    </a:moveTo>
                    <a:lnTo>
                      <a:pt x="1" y="910"/>
                    </a:lnTo>
                    <a:lnTo>
                      <a:pt x="112" y="91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6"/>
              <p:cNvSpPr/>
              <p:nvPr/>
            </p:nvSpPr>
            <p:spPr>
              <a:xfrm>
                <a:off x="2120450" y="2198775"/>
                <a:ext cx="2800" cy="22775"/>
              </a:xfrm>
              <a:custGeom>
                <a:avLst/>
                <a:gdLst/>
                <a:ahLst/>
                <a:cxnLst/>
                <a:rect l="l" t="t" r="r" b="b"/>
                <a:pathLst>
                  <a:path w="112" h="911" extrusionOk="0">
                    <a:moveTo>
                      <a:pt x="0" y="1"/>
                    </a:moveTo>
                    <a:lnTo>
                      <a:pt x="0" y="910"/>
                    </a:lnTo>
                    <a:lnTo>
                      <a:pt x="112" y="910"/>
                    </a:lnTo>
                    <a:lnTo>
                      <a:pt x="11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6"/>
              <p:cNvSpPr/>
              <p:nvPr/>
            </p:nvSpPr>
            <p:spPr>
              <a:xfrm>
                <a:off x="2051600" y="2218950"/>
                <a:ext cx="71225" cy="7750"/>
              </a:xfrm>
              <a:custGeom>
                <a:avLst/>
                <a:gdLst/>
                <a:ahLst/>
                <a:cxnLst/>
                <a:rect l="l" t="t" r="r" b="b"/>
                <a:pathLst>
                  <a:path w="2849" h="310" extrusionOk="0">
                    <a:moveTo>
                      <a:pt x="0" y="0"/>
                    </a:moveTo>
                    <a:lnTo>
                      <a:pt x="0" y="309"/>
                    </a:lnTo>
                    <a:lnTo>
                      <a:pt x="2849" y="309"/>
                    </a:lnTo>
                    <a:lnTo>
                      <a:pt x="284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6"/>
              <p:cNvSpPr/>
              <p:nvPr/>
            </p:nvSpPr>
            <p:spPr>
              <a:xfrm>
                <a:off x="2051600" y="2212500"/>
                <a:ext cx="71225" cy="1975"/>
              </a:xfrm>
              <a:custGeom>
                <a:avLst/>
                <a:gdLst/>
                <a:ahLst/>
                <a:cxnLst/>
                <a:rect l="l" t="t" r="r" b="b"/>
                <a:pathLst>
                  <a:path w="2849" h="79" extrusionOk="0">
                    <a:moveTo>
                      <a:pt x="0" y="1"/>
                    </a:moveTo>
                    <a:lnTo>
                      <a:pt x="0" y="78"/>
                    </a:lnTo>
                    <a:lnTo>
                      <a:pt x="2849" y="78"/>
                    </a:lnTo>
                    <a:lnTo>
                      <a:pt x="284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6"/>
              <p:cNvSpPr/>
              <p:nvPr/>
            </p:nvSpPr>
            <p:spPr>
              <a:xfrm>
                <a:off x="2051600" y="2198150"/>
                <a:ext cx="71225" cy="1725"/>
              </a:xfrm>
              <a:custGeom>
                <a:avLst/>
                <a:gdLst/>
                <a:ahLst/>
                <a:cxnLst/>
                <a:rect l="l" t="t" r="r" b="b"/>
                <a:pathLst>
                  <a:path w="2849" h="69" extrusionOk="0">
                    <a:moveTo>
                      <a:pt x="0" y="0"/>
                    </a:moveTo>
                    <a:lnTo>
                      <a:pt x="0" y="69"/>
                    </a:lnTo>
                    <a:lnTo>
                      <a:pt x="2849" y="69"/>
                    </a:lnTo>
                    <a:lnTo>
                      <a:pt x="284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6"/>
              <p:cNvSpPr/>
              <p:nvPr/>
            </p:nvSpPr>
            <p:spPr>
              <a:xfrm>
                <a:off x="2051600" y="2201575"/>
                <a:ext cx="71225" cy="1725"/>
              </a:xfrm>
              <a:custGeom>
                <a:avLst/>
                <a:gdLst/>
                <a:ahLst/>
                <a:cxnLst/>
                <a:rect l="l" t="t" r="r" b="b"/>
                <a:pathLst>
                  <a:path w="2849" h="69" extrusionOk="0">
                    <a:moveTo>
                      <a:pt x="0" y="0"/>
                    </a:moveTo>
                    <a:lnTo>
                      <a:pt x="0" y="69"/>
                    </a:lnTo>
                    <a:lnTo>
                      <a:pt x="2849" y="69"/>
                    </a:lnTo>
                    <a:lnTo>
                      <a:pt x="284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6"/>
              <p:cNvSpPr/>
              <p:nvPr/>
            </p:nvSpPr>
            <p:spPr>
              <a:xfrm>
                <a:off x="2080975" y="2223450"/>
                <a:ext cx="1300" cy="136225"/>
              </a:xfrm>
              <a:custGeom>
                <a:avLst/>
                <a:gdLst/>
                <a:ahLst/>
                <a:cxnLst/>
                <a:rect l="l" t="t" r="r" b="b"/>
                <a:pathLst>
                  <a:path w="52" h="5449" extrusionOk="0">
                    <a:moveTo>
                      <a:pt x="1" y="0"/>
                    </a:moveTo>
                    <a:lnTo>
                      <a:pt x="1" y="5449"/>
                    </a:lnTo>
                    <a:lnTo>
                      <a:pt x="52" y="5449"/>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6"/>
              <p:cNvSpPr/>
              <p:nvPr/>
            </p:nvSpPr>
            <p:spPr>
              <a:xfrm>
                <a:off x="2092550" y="2223450"/>
                <a:ext cx="1325" cy="136225"/>
              </a:xfrm>
              <a:custGeom>
                <a:avLst/>
                <a:gdLst/>
                <a:ahLst/>
                <a:cxnLst/>
                <a:rect l="l" t="t" r="r" b="b"/>
                <a:pathLst>
                  <a:path w="53" h="5449" extrusionOk="0">
                    <a:moveTo>
                      <a:pt x="1" y="0"/>
                    </a:moveTo>
                    <a:lnTo>
                      <a:pt x="1" y="5449"/>
                    </a:lnTo>
                    <a:lnTo>
                      <a:pt x="52" y="5449"/>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6"/>
              <p:cNvSpPr/>
              <p:nvPr/>
            </p:nvSpPr>
            <p:spPr>
              <a:xfrm>
                <a:off x="2081825" y="2226025"/>
                <a:ext cx="11400" cy="1300"/>
              </a:xfrm>
              <a:custGeom>
                <a:avLst/>
                <a:gdLst/>
                <a:ahLst/>
                <a:cxnLst/>
                <a:rect l="l" t="t" r="r" b="b"/>
                <a:pathLst>
                  <a:path w="456" h="52" extrusionOk="0">
                    <a:moveTo>
                      <a:pt x="1" y="0"/>
                    </a:moveTo>
                    <a:lnTo>
                      <a:pt x="1" y="52"/>
                    </a:lnTo>
                    <a:lnTo>
                      <a:pt x="456" y="52"/>
                    </a:lnTo>
                    <a:lnTo>
                      <a:pt x="45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6"/>
              <p:cNvSpPr/>
              <p:nvPr/>
            </p:nvSpPr>
            <p:spPr>
              <a:xfrm>
                <a:off x="2081825" y="2232025"/>
                <a:ext cx="11400" cy="1525"/>
              </a:xfrm>
              <a:custGeom>
                <a:avLst/>
                <a:gdLst/>
                <a:ahLst/>
                <a:cxnLst/>
                <a:rect l="l" t="t" r="r" b="b"/>
                <a:pathLst>
                  <a:path w="456" h="61" extrusionOk="0">
                    <a:moveTo>
                      <a:pt x="1" y="1"/>
                    </a:moveTo>
                    <a:lnTo>
                      <a:pt x="1" y="61"/>
                    </a:lnTo>
                    <a:lnTo>
                      <a:pt x="456" y="61"/>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6"/>
              <p:cNvSpPr/>
              <p:nvPr/>
            </p:nvSpPr>
            <p:spPr>
              <a:xfrm>
                <a:off x="2081825" y="2238250"/>
                <a:ext cx="11400" cy="1300"/>
              </a:xfrm>
              <a:custGeom>
                <a:avLst/>
                <a:gdLst/>
                <a:ahLst/>
                <a:cxnLst/>
                <a:rect l="l" t="t" r="r" b="b"/>
                <a:pathLst>
                  <a:path w="456" h="52" extrusionOk="0">
                    <a:moveTo>
                      <a:pt x="1" y="0"/>
                    </a:moveTo>
                    <a:lnTo>
                      <a:pt x="1" y="52"/>
                    </a:lnTo>
                    <a:lnTo>
                      <a:pt x="456" y="52"/>
                    </a:lnTo>
                    <a:lnTo>
                      <a:pt x="45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6"/>
              <p:cNvSpPr/>
              <p:nvPr/>
            </p:nvSpPr>
            <p:spPr>
              <a:xfrm>
                <a:off x="2081825" y="2244475"/>
                <a:ext cx="11400" cy="1300"/>
              </a:xfrm>
              <a:custGeom>
                <a:avLst/>
                <a:gdLst/>
                <a:ahLst/>
                <a:cxnLst/>
                <a:rect l="l" t="t" r="r" b="b"/>
                <a:pathLst>
                  <a:path w="456" h="52" extrusionOk="0">
                    <a:moveTo>
                      <a:pt x="1" y="0"/>
                    </a:moveTo>
                    <a:lnTo>
                      <a:pt x="1" y="52"/>
                    </a:lnTo>
                    <a:lnTo>
                      <a:pt x="456" y="52"/>
                    </a:lnTo>
                    <a:lnTo>
                      <a:pt x="45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6"/>
              <p:cNvSpPr/>
              <p:nvPr/>
            </p:nvSpPr>
            <p:spPr>
              <a:xfrm>
                <a:off x="2081825" y="2250475"/>
                <a:ext cx="11400" cy="1525"/>
              </a:xfrm>
              <a:custGeom>
                <a:avLst/>
                <a:gdLst/>
                <a:ahLst/>
                <a:cxnLst/>
                <a:rect l="l" t="t" r="r" b="b"/>
                <a:pathLst>
                  <a:path w="456" h="61" extrusionOk="0">
                    <a:moveTo>
                      <a:pt x="1" y="1"/>
                    </a:moveTo>
                    <a:lnTo>
                      <a:pt x="1" y="61"/>
                    </a:lnTo>
                    <a:lnTo>
                      <a:pt x="456" y="61"/>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6"/>
              <p:cNvSpPr/>
              <p:nvPr/>
            </p:nvSpPr>
            <p:spPr>
              <a:xfrm>
                <a:off x="2081825" y="2256475"/>
                <a:ext cx="11400" cy="1325"/>
              </a:xfrm>
              <a:custGeom>
                <a:avLst/>
                <a:gdLst/>
                <a:ahLst/>
                <a:cxnLst/>
                <a:rect l="l" t="t" r="r" b="b"/>
                <a:pathLst>
                  <a:path w="456" h="53" extrusionOk="0">
                    <a:moveTo>
                      <a:pt x="1" y="1"/>
                    </a:moveTo>
                    <a:lnTo>
                      <a:pt x="1" y="52"/>
                    </a:lnTo>
                    <a:lnTo>
                      <a:pt x="456" y="52"/>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6"/>
              <p:cNvSpPr/>
              <p:nvPr/>
            </p:nvSpPr>
            <p:spPr>
              <a:xfrm>
                <a:off x="2081825" y="2262700"/>
                <a:ext cx="11400" cy="1325"/>
              </a:xfrm>
              <a:custGeom>
                <a:avLst/>
                <a:gdLst/>
                <a:ahLst/>
                <a:cxnLst/>
                <a:rect l="l" t="t" r="r" b="b"/>
                <a:pathLst>
                  <a:path w="456" h="53" extrusionOk="0">
                    <a:moveTo>
                      <a:pt x="1" y="1"/>
                    </a:moveTo>
                    <a:lnTo>
                      <a:pt x="1" y="52"/>
                    </a:lnTo>
                    <a:lnTo>
                      <a:pt x="456" y="52"/>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6"/>
              <p:cNvSpPr/>
              <p:nvPr/>
            </p:nvSpPr>
            <p:spPr>
              <a:xfrm>
                <a:off x="2081825" y="2268925"/>
                <a:ext cx="11400" cy="1300"/>
              </a:xfrm>
              <a:custGeom>
                <a:avLst/>
                <a:gdLst/>
                <a:ahLst/>
                <a:cxnLst/>
                <a:rect l="l" t="t" r="r" b="b"/>
                <a:pathLst>
                  <a:path w="456" h="52" extrusionOk="0">
                    <a:moveTo>
                      <a:pt x="1" y="0"/>
                    </a:moveTo>
                    <a:lnTo>
                      <a:pt x="1" y="52"/>
                    </a:lnTo>
                    <a:lnTo>
                      <a:pt x="456" y="52"/>
                    </a:lnTo>
                    <a:lnTo>
                      <a:pt x="45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6"/>
              <p:cNvSpPr/>
              <p:nvPr/>
            </p:nvSpPr>
            <p:spPr>
              <a:xfrm>
                <a:off x="2081825" y="2274925"/>
                <a:ext cx="11400" cy="1525"/>
              </a:xfrm>
              <a:custGeom>
                <a:avLst/>
                <a:gdLst/>
                <a:ahLst/>
                <a:cxnLst/>
                <a:rect l="l" t="t" r="r" b="b"/>
                <a:pathLst>
                  <a:path w="456" h="61" extrusionOk="0">
                    <a:moveTo>
                      <a:pt x="1" y="1"/>
                    </a:moveTo>
                    <a:lnTo>
                      <a:pt x="1" y="61"/>
                    </a:lnTo>
                    <a:lnTo>
                      <a:pt x="456" y="61"/>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6"/>
              <p:cNvSpPr/>
              <p:nvPr/>
            </p:nvSpPr>
            <p:spPr>
              <a:xfrm>
                <a:off x="2081825" y="2281150"/>
                <a:ext cx="11400" cy="1300"/>
              </a:xfrm>
              <a:custGeom>
                <a:avLst/>
                <a:gdLst/>
                <a:ahLst/>
                <a:cxnLst/>
                <a:rect l="l" t="t" r="r" b="b"/>
                <a:pathLst>
                  <a:path w="456" h="52" extrusionOk="0">
                    <a:moveTo>
                      <a:pt x="1" y="0"/>
                    </a:moveTo>
                    <a:lnTo>
                      <a:pt x="1" y="52"/>
                    </a:lnTo>
                    <a:lnTo>
                      <a:pt x="456" y="52"/>
                    </a:lnTo>
                    <a:lnTo>
                      <a:pt x="45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6"/>
              <p:cNvSpPr/>
              <p:nvPr/>
            </p:nvSpPr>
            <p:spPr>
              <a:xfrm>
                <a:off x="2081825" y="2287150"/>
                <a:ext cx="11400" cy="1325"/>
              </a:xfrm>
              <a:custGeom>
                <a:avLst/>
                <a:gdLst/>
                <a:ahLst/>
                <a:cxnLst/>
                <a:rect l="l" t="t" r="r" b="b"/>
                <a:pathLst>
                  <a:path w="456" h="53" extrusionOk="0">
                    <a:moveTo>
                      <a:pt x="1" y="1"/>
                    </a:moveTo>
                    <a:lnTo>
                      <a:pt x="1" y="52"/>
                    </a:lnTo>
                    <a:lnTo>
                      <a:pt x="456" y="52"/>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6"/>
              <p:cNvSpPr/>
              <p:nvPr/>
            </p:nvSpPr>
            <p:spPr>
              <a:xfrm>
                <a:off x="2081825" y="2293150"/>
                <a:ext cx="11400" cy="1525"/>
              </a:xfrm>
              <a:custGeom>
                <a:avLst/>
                <a:gdLst/>
                <a:ahLst/>
                <a:cxnLst/>
                <a:rect l="l" t="t" r="r" b="b"/>
                <a:pathLst>
                  <a:path w="456" h="61" extrusionOk="0">
                    <a:moveTo>
                      <a:pt x="1" y="1"/>
                    </a:moveTo>
                    <a:lnTo>
                      <a:pt x="1" y="61"/>
                    </a:lnTo>
                    <a:lnTo>
                      <a:pt x="456" y="61"/>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6"/>
              <p:cNvSpPr/>
              <p:nvPr/>
            </p:nvSpPr>
            <p:spPr>
              <a:xfrm>
                <a:off x="2081825" y="2299375"/>
                <a:ext cx="11400" cy="1325"/>
              </a:xfrm>
              <a:custGeom>
                <a:avLst/>
                <a:gdLst/>
                <a:ahLst/>
                <a:cxnLst/>
                <a:rect l="l" t="t" r="r" b="b"/>
                <a:pathLst>
                  <a:path w="456" h="53" extrusionOk="0">
                    <a:moveTo>
                      <a:pt x="1" y="1"/>
                    </a:moveTo>
                    <a:lnTo>
                      <a:pt x="1" y="52"/>
                    </a:lnTo>
                    <a:lnTo>
                      <a:pt x="456" y="52"/>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6"/>
              <p:cNvSpPr/>
              <p:nvPr/>
            </p:nvSpPr>
            <p:spPr>
              <a:xfrm>
                <a:off x="2081825" y="2305600"/>
                <a:ext cx="11400" cy="1300"/>
              </a:xfrm>
              <a:custGeom>
                <a:avLst/>
                <a:gdLst/>
                <a:ahLst/>
                <a:cxnLst/>
                <a:rect l="l" t="t" r="r" b="b"/>
                <a:pathLst>
                  <a:path w="456" h="52" extrusionOk="0">
                    <a:moveTo>
                      <a:pt x="1" y="0"/>
                    </a:moveTo>
                    <a:lnTo>
                      <a:pt x="1" y="52"/>
                    </a:lnTo>
                    <a:lnTo>
                      <a:pt x="456" y="52"/>
                    </a:lnTo>
                    <a:lnTo>
                      <a:pt x="45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6"/>
              <p:cNvSpPr/>
              <p:nvPr/>
            </p:nvSpPr>
            <p:spPr>
              <a:xfrm>
                <a:off x="2081825" y="2311400"/>
                <a:ext cx="11400" cy="1300"/>
              </a:xfrm>
              <a:custGeom>
                <a:avLst/>
                <a:gdLst/>
                <a:ahLst/>
                <a:cxnLst/>
                <a:rect l="l" t="t" r="r" b="b"/>
                <a:pathLst>
                  <a:path w="456" h="52" extrusionOk="0">
                    <a:moveTo>
                      <a:pt x="1" y="0"/>
                    </a:moveTo>
                    <a:lnTo>
                      <a:pt x="1" y="52"/>
                    </a:lnTo>
                    <a:lnTo>
                      <a:pt x="456" y="52"/>
                    </a:lnTo>
                    <a:lnTo>
                      <a:pt x="45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6"/>
              <p:cNvSpPr/>
              <p:nvPr/>
            </p:nvSpPr>
            <p:spPr>
              <a:xfrm>
                <a:off x="2081825" y="2317600"/>
                <a:ext cx="11400" cy="1325"/>
              </a:xfrm>
              <a:custGeom>
                <a:avLst/>
                <a:gdLst/>
                <a:ahLst/>
                <a:cxnLst/>
                <a:rect l="l" t="t" r="r" b="b"/>
                <a:pathLst>
                  <a:path w="456" h="53" extrusionOk="0">
                    <a:moveTo>
                      <a:pt x="1" y="1"/>
                    </a:moveTo>
                    <a:lnTo>
                      <a:pt x="1" y="52"/>
                    </a:lnTo>
                    <a:lnTo>
                      <a:pt x="456" y="52"/>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6"/>
              <p:cNvSpPr/>
              <p:nvPr/>
            </p:nvSpPr>
            <p:spPr>
              <a:xfrm>
                <a:off x="2081825" y="2323825"/>
                <a:ext cx="11400" cy="1325"/>
              </a:xfrm>
              <a:custGeom>
                <a:avLst/>
                <a:gdLst/>
                <a:ahLst/>
                <a:cxnLst/>
                <a:rect l="l" t="t" r="r" b="b"/>
                <a:pathLst>
                  <a:path w="456" h="53" extrusionOk="0">
                    <a:moveTo>
                      <a:pt x="1" y="1"/>
                    </a:moveTo>
                    <a:lnTo>
                      <a:pt x="1" y="52"/>
                    </a:lnTo>
                    <a:lnTo>
                      <a:pt x="456" y="52"/>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6"/>
              <p:cNvSpPr/>
              <p:nvPr/>
            </p:nvSpPr>
            <p:spPr>
              <a:xfrm>
                <a:off x="2081825" y="2330050"/>
                <a:ext cx="11400" cy="1325"/>
              </a:xfrm>
              <a:custGeom>
                <a:avLst/>
                <a:gdLst/>
                <a:ahLst/>
                <a:cxnLst/>
                <a:rect l="l" t="t" r="r" b="b"/>
                <a:pathLst>
                  <a:path w="456" h="53" extrusionOk="0">
                    <a:moveTo>
                      <a:pt x="1" y="1"/>
                    </a:moveTo>
                    <a:lnTo>
                      <a:pt x="1" y="52"/>
                    </a:lnTo>
                    <a:lnTo>
                      <a:pt x="456" y="52"/>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6"/>
              <p:cNvSpPr/>
              <p:nvPr/>
            </p:nvSpPr>
            <p:spPr>
              <a:xfrm>
                <a:off x="2081825" y="2336050"/>
                <a:ext cx="11400" cy="1525"/>
              </a:xfrm>
              <a:custGeom>
                <a:avLst/>
                <a:gdLst/>
                <a:ahLst/>
                <a:cxnLst/>
                <a:rect l="l" t="t" r="r" b="b"/>
                <a:pathLst>
                  <a:path w="456" h="61" extrusionOk="0">
                    <a:moveTo>
                      <a:pt x="1" y="1"/>
                    </a:moveTo>
                    <a:lnTo>
                      <a:pt x="1" y="61"/>
                    </a:lnTo>
                    <a:lnTo>
                      <a:pt x="456" y="61"/>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6"/>
              <p:cNvSpPr/>
              <p:nvPr/>
            </p:nvSpPr>
            <p:spPr>
              <a:xfrm>
                <a:off x="2081825" y="2342075"/>
                <a:ext cx="11400" cy="1300"/>
              </a:xfrm>
              <a:custGeom>
                <a:avLst/>
                <a:gdLst/>
                <a:ahLst/>
                <a:cxnLst/>
                <a:rect l="l" t="t" r="r" b="b"/>
                <a:pathLst>
                  <a:path w="456" h="52" extrusionOk="0">
                    <a:moveTo>
                      <a:pt x="1" y="0"/>
                    </a:moveTo>
                    <a:lnTo>
                      <a:pt x="1" y="52"/>
                    </a:lnTo>
                    <a:lnTo>
                      <a:pt x="456" y="52"/>
                    </a:lnTo>
                    <a:lnTo>
                      <a:pt x="45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6"/>
              <p:cNvSpPr/>
              <p:nvPr/>
            </p:nvSpPr>
            <p:spPr>
              <a:xfrm>
                <a:off x="2081825" y="2348275"/>
                <a:ext cx="11400" cy="1325"/>
              </a:xfrm>
              <a:custGeom>
                <a:avLst/>
                <a:gdLst/>
                <a:ahLst/>
                <a:cxnLst/>
                <a:rect l="l" t="t" r="r" b="b"/>
                <a:pathLst>
                  <a:path w="456" h="53" extrusionOk="0">
                    <a:moveTo>
                      <a:pt x="1" y="1"/>
                    </a:moveTo>
                    <a:lnTo>
                      <a:pt x="1" y="52"/>
                    </a:lnTo>
                    <a:lnTo>
                      <a:pt x="456" y="52"/>
                    </a:lnTo>
                    <a:lnTo>
                      <a:pt x="45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6"/>
              <p:cNvSpPr/>
              <p:nvPr/>
            </p:nvSpPr>
            <p:spPr>
              <a:xfrm>
                <a:off x="2081825" y="2354300"/>
                <a:ext cx="11400" cy="1300"/>
              </a:xfrm>
              <a:custGeom>
                <a:avLst/>
                <a:gdLst/>
                <a:ahLst/>
                <a:cxnLst/>
                <a:rect l="l" t="t" r="r" b="b"/>
                <a:pathLst>
                  <a:path w="456" h="52" extrusionOk="0">
                    <a:moveTo>
                      <a:pt x="1" y="0"/>
                    </a:moveTo>
                    <a:lnTo>
                      <a:pt x="1" y="52"/>
                    </a:lnTo>
                    <a:lnTo>
                      <a:pt x="456" y="52"/>
                    </a:lnTo>
                    <a:lnTo>
                      <a:pt x="45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6"/>
              <p:cNvSpPr/>
              <p:nvPr/>
            </p:nvSpPr>
            <p:spPr>
              <a:xfrm>
                <a:off x="2064025" y="2354925"/>
                <a:ext cx="1325" cy="62025"/>
              </a:xfrm>
              <a:custGeom>
                <a:avLst/>
                <a:gdLst/>
                <a:ahLst/>
                <a:cxnLst/>
                <a:rect l="l" t="t" r="r" b="b"/>
                <a:pathLst>
                  <a:path w="53" h="2481" extrusionOk="0">
                    <a:moveTo>
                      <a:pt x="1" y="1"/>
                    </a:moveTo>
                    <a:lnTo>
                      <a:pt x="1" y="2480"/>
                    </a:lnTo>
                    <a:lnTo>
                      <a:pt x="52" y="2480"/>
                    </a:lnTo>
                    <a:lnTo>
                      <a:pt x="5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6"/>
              <p:cNvSpPr/>
              <p:nvPr/>
            </p:nvSpPr>
            <p:spPr>
              <a:xfrm>
                <a:off x="2075625" y="2354925"/>
                <a:ext cx="1300" cy="62025"/>
              </a:xfrm>
              <a:custGeom>
                <a:avLst/>
                <a:gdLst/>
                <a:ahLst/>
                <a:cxnLst/>
                <a:rect l="l" t="t" r="r" b="b"/>
                <a:pathLst>
                  <a:path w="52" h="2481" extrusionOk="0">
                    <a:moveTo>
                      <a:pt x="0" y="1"/>
                    </a:moveTo>
                    <a:lnTo>
                      <a:pt x="0" y="2480"/>
                    </a:lnTo>
                    <a:lnTo>
                      <a:pt x="51" y="2480"/>
                    </a:lnTo>
                    <a:lnTo>
                      <a:pt x="5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6"/>
              <p:cNvSpPr/>
              <p:nvPr/>
            </p:nvSpPr>
            <p:spPr>
              <a:xfrm>
                <a:off x="2064900" y="2360950"/>
                <a:ext cx="11375" cy="1525"/>
              </a:xfrm>
              <a:custGeom>
                <a:avLst/>
                <a:gdLst/>
                <a:ahLst/>
                <a:cxnLst/>
                <a:rect l="l" t="t" r="r" b="b"/>
                <a:pathLst>
                  <a:path w="455" h="61" extrusionOk="0">
                    <a:moveTo>
                      <a:pt x="0" y="0"/>
                    </a:moveTo>
                    <a:lnTo>
                      <a:pt x="0" y="60"/>
                    </a:lnTo>
                    <a:lnTo>
                      <a:pt x="455" y="60"/>
                    </a:lnTo>
                    <a:lnTo>
                      <a:pt x="4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6"/>
              <p:cNvSpPr/>
              <p:nvPr/>
            </p:nvSpPr>
            <p:spPr>
              <a:xfrm>
                <a:off x="2064900" y="2367150"/>
                <a:ext cx="11375" cy="1325"/>
              </a:xfrm>
              <a:custGeom>
                <a:avLst/>
                <a:gdLst/>
                <a:ahLst/>
                <a:cxnLst/>
                <a:rect l="l" t="t" r="r" b="b"/>
                <a:pathLst>
                  <a:path w="455" h="53" extrusionOk="0">
                    <a:moveTo>
                      <a:pt x="0" y="1"/>
                    </a:moveTo>
                    <a:lnTo>
                      <a:pt x="0" y="52"/>
                    </a:lnTo>
                    <a:lnTo>
                      <a:pt x="455" y="52"/>
                    </a:lnTo>
                    <a:lnTo>
                      <a:pt x="45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6"/>
              <p:cNvSpPr/>
              <p:nvPr/>
            </p:nvSpPr>
            <p:spPr>
              <a:xfrm>
                <a:off x="2064900" y="2373600"/>
                <a:ext cx="11375" cy="1525"/>
              </a:xfrm>
              <a:custGeom>
                <a:avLst/>
                <a:gdLst/>
                <a:ahLst/>
                <a:cxnLst/>
                <a:rect l="l" t="t" r="r" b="b"/>
                <a:pathLst>
                  <a:path w="455" h="61" extrusionOk="0">
                    <a:moveTo>
                      <a:pt x="0" y="0"/>
                    </a:moveTo>
                    <a:lnTo>
                      <a:pt x="0" y="60"/>
                    </a:lnTo>
                    <a:lnTo>
                      <a:pt x="455" y="60"/>
                    </a:lnTo>
                    <a:lnTo>
                      <a:pt x="4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6"/>
              <p:cNvSpPr/>
              <p:nvPr/>
            </p:nvSpPr>
            <p:spPr>
              <a:xfrm>
                <a:off x="2064900" y="2379825"/>
                <a:ext cx="11375" cy="1300"/>
              </a:xfrm>
              <a:custGeom>
                <a:avLst/>
                <a:gdLst/>
                <a:ahLst/>
                <a:cxnLst/>
                <a:rect l="l" t="t" r="r" b="b"/>
                <a:pathLst>
                  <a:path w="455" h="52" extrusionOk="0">
                    <a:moveTo>
                      <a:pt x="0" y="0"/>
                    </a:moveTo>
                    <a:lnTo>
                      <a:pt x="0" y="52"/>
                    </a:lnTo>
                    <a:lnTo>
                      <a:pt x="455" y="52"/>
                    </a:lnTo>
                    <a:lnTo>
                      <a:pt x="4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6"/>
              <p:cNvSpPr/>
              <p:nvPr/>
            </p:nvSpPr>
            <p:spPr>
              <a:xfrm>
                <a:off x="2064900" y="2386250"/>
                <a:ext cx="11375" cy="1300"/>
              </a:xfrm>
              <a:custGeom>
                <a:avLst/>
                <a:gdLst/>
                <a:ahLst/>
                <a:cxnLst/>
                <a:rect l="l" t="t" r="r" b="b"/>
                <a:pathLst>
                  <a:path w="455" h="52" extrusionOk="0">
                    <a:moveTo>
                      <a:pt x="0" y="0"/>
                    </a:moveTo>
                    <a:lnTo>
                      <a:pt x="0" y="52"/>
                    </a:lnTo>
                    <a:lnTo>
                      <a:pt x="455" y="52"/>
                    </a:lnTo>
                    <a:lnTo>
                      <a:pt x="4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6"/>
              <p:cNvSpPr/>
              <p:nvPr/>
            </p:nvSpPr>
            <p:spPr>
              <a:xfrm>
                <a:off x="2064900" y="2392475"/>
                <a:ext cx="11375" cy="1300"/>
              </a:xfrm>
              <a:custGeom>
                <a:avLst/>
                <a:gdLst/>
                <a:ahLst/>
                <a:cxnLst/>
                <a:rect l="l" t="t" r="r" b="b"/>
                <a:pathLst>
                  <a:path w="455" h="52" extrusionOk="0">
                    <a:moveTo>
                      <a:pt x="0" y="0"/>
                    </a:moveTo>
                    <a:lnTo>
                      <a:pt x="0" y="52"/>
                    </a:lnTo>
                    <a:lnTo>
                      <a:pt x="455" y="52"/>
                    </a:lnTo>
                    <a:lnTo>
                      <a:pt x="4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6"/>
              <p:cNvSpPr/>
              <p:nvPr/>
            </p:nvSpPr>
            <p:spPr>
              <a:xfrm>
                <a:off x="2064900" y="2398475"/>
                <a:ext cx="11375" cy="1525"/>
              </a:xfrm>
              <a:custGeom>
                <a:avLst/>
                <a:gdLst/>
                <a:ahLst/>
                <a:cxnLst/>
                <a:rect l="l" t="t" r="r" b="b"/>
                <a:pathLst>
                  <a:path w="455" h="61" extrusionOk="0">
                    <a:moveTo>
                      <a:pt x="0" y="0"/>
                    </a:moveTo>
                    <a:lnTo>
                      <a:pt x="0" y="61"/>
                    </a:lnTo>
                    <a:lnTo>
                      <a:pt x="455" y="61"/>
                    </a:lnTo>
                    <a:lnTo>
                      <a:pt x="4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6"/>
              <p:cNvSpPr/>
              <p:nvPr/>
            </p:nvSpPr>
            <p:spPr>
              <a:xfrm>
                <a:off x="2064900" y="2405125"/>
                <a:ext cx="11375" cy="1300"/>
              </a:xfrm>
              <a:custGeom>
                <a:avLst/>
                <a:gdLst/>
                <a:ahLst/>
                <a:cxnLst/>
                <a:rect l="l" t="t" r="r" b="b"/>
                <a:pathLst>
                  <a:path w="455" h="52" extrusionOk="0">
                    <a:moveTo>
                      <a:pt x="0" y="0"/>
                    </a:moveTo>
                    <a:lnTo>
                      <a:pt x="0" y="52"/>
                    </a:lnTo>
                    <a:lnTo>
                      <a:pt x="455" y="52"/>
                    </a:lnTo>
                    <a:lnTo>
                      <a:pt x="4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6"/>
              <p:cNvSpPr/>
              <p:nvPr/>
            </p:nvSpPr>
            <p:spPr>
              <a:xfrm>
                <a:off x="2064900" y="2411125"/>
                <a:ext cx="11375" cy="1525"/>
              </a:xfrm>
              <a:custGeom>
                <a:avLst/>
                <a:gdLst/>
                <a:ahLst/>
                <a:cxnLst/>
                <a:rect l="l" t="t" r="r" b="b"/>
                <a:pathLst>
                  <a:path w="455" h="61" extrusionOk="0">
                    <a:moveTo>
                      <a:pt x="0" y="1"/>
                    </a:moveTo>
                    <a:lnTo>
                      <a:pt x="0" y="61"/>
                    </a:lnTo>
                    <a:lnTo>
                      <a:pt x="455" y="61"/>
                    </a:lnTo>
                    <a:lnTo>
                      <a:pt x="45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6"/>
              <p:cNvSpPr/>
              <p:nvPr/>
            </p:nvSpPr>
            <p:spPr>
              <a:xfrm>
                <a:off x="2041300" y="2332400"/>
                <a:ext cx="99125" cy="30925"/>
              </a:xfrm>
              <a:custGeom>
                <a:avLst/>
                <a:gdLst/>
                <a:ahLst/>
                <a:cxnLst/>
                <a:rect l="l" t="t" r="r" b="b"/>
                <a:pathLst>
                  <a:path w="3965" h="1237" extrusionOk="0">
                    <a:moveTo>
                      <a:pt x="0" y="1"/>
                    </a:moveTo>
                    <a:lnTo>
                      <a:pt x="0" y="1236"/>
                    </a:lnTo>
                    <a:lnTo>
                      <a:pt x="60" y="1236"/>
                    </a:lnTo>
                    <a:lnTo>
                      <a:pt x="60" y="78"/>
                    </a:lnTo>
                    <a:lnTo>
                      <a:pt x="3904" y="78"/>
                    </a:lnTo>
                    <a:lnTo>
                      <a:pt x="3904" y="1236"/>
                    </a:lnTo>
                    <a:lnTo>
                      <a:pt x="3964" y="1236"/>
                    </a:lnTo>
                    <a:lnTo>
                      <a:pt x="3964"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6"/>
              <p:cNvSpPr/>
              <p:nvPr/>
            </p:nvSpPr>
            <p:spPr>
              <a:xfrm>
                <a:off x="2046025" y="2332400"/>
                <a:ext cx="89675" cy="30925"/>
              </a:xfrm>
              <a:custGeom>
                <a:avLst/>
                <a:gdLst/>
                <a:ahLst/>
                <a:cxnLst/>
                <a:rect l="l" t="t" r="r" b="b"/>
                <a:pathLst>
                  <a:path w="3587" h="1237" extrusionOk="0">
                    <a:moveTo>
                      <a:pt x="0" y="1"/>
                    </a:moveTo>
                    <a:lnTo>
                      <a:pt x="0" y="1236"/>
                    </a:lnTo>
                    <a:lnTo>
                      <a:pt x="77" y="1236"/>
                    </a:lnTo>
                    <a:lnTo>
                      <a:pt x="77" y="78"/>
                    </a:lnTo>
                    <a:lnTo>
                      <a:pt x="3509" y="78"/>
                    </a:lnTo>
                    <a:lnTo>
                      <a:pt x="3509" y="1236"/>
                    </a:lnTo>
                    <a:lnTo>
                      <a:pt x="3586" y="1236"/>
                    </a:lnTo>
                    <a:lnTo>
                      <a:pt x="3586"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6"/>
              <p:cNvSpPr/>
              <p:nvPr/>
            </p:nvSpPr>
            <p:spPr>
              <a:xfrm>
                <a:off x="2038925" y="2357725"/>
                <a:ext cx="104700" cy="10750"/>
              </a:xfrm>
              <a:custGeom>
                <a:avLst/>
                <a:gdLst/>
                <a:ahLst/>
                <a:cxnLst/>
                <a:rect l="l" t="t" r="r" b="b"/>
                <a:pathLst>
                  <a:path w="4188" h="430" extrusionOk="0">
                    <a:moveTo>
                      <a:pt x="1" y="0"/>
                    </a:moveTo>
                    <a:lnTo>
                      <a:pt x="1" y="429"/>
                    </a:lnTo>
                    <a:lnTo>
                      <a:pt x="4188" y="429"/>
                    </a:lnTo>
                    <a:lnTo>
                      <a:pt x="418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6"/>
              <p:cNvSpPr/>
              <p:nvPr/>
            </p:nvSpPr>
            <p:spPr>
              <a:xfrm>
                <a:off x="2041950" y="2338625"/>
                <a:ext cx="97600" cy="1750"/>
              </a:xfrm>
              <a:custGeom>
                <a:avLst/>
                <a:gdLst/>
                <a:ahLst/>
                <a:cxnLst/>
                <a:rect l="l" t="t" r="r" b="b"/>
                <a:pathLst>
                  <a:path w="3904" h="70" extrusionOk="0">
                    <a:moveTo>
                      <a:pt x="0" y="1"/>
                    </a:moveTo>
                    <a:lnTo>
                      <a:pt x="0" y="69"/>
                    </a:lnTo>
                    <a:lnTo>
                      <a:pt x="3904" y="69"/>
                    </a:lnTo>
                    <a:lnTo>
                      <a:pt x="3904"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6"/>
              <p:cNvSpPr/>
              <p:nvPr/>
            </p:nvSpPr>
            <p:spPr>
              <a:xfrm>
                <a:off x="2041950" y="2347425"/>
                <a:ext cx="97600" cy="1950"/>
              </a:xfrm>
              <a:custGeom>
                <a:avLst/>
                <a:gdLst/>
                <a:ahLst/>
                <a:cxnLst/>
                <a:rect l="l" t="t" r="r" b="b"/>
                <a:pathLst>
                  <a:path w="3904" h="78" extrusionOk="0">
                    <a:moveTo>
                      <a:pt x="0" y="1"/>
                    </a:moveTo>
                    <a:lnTo>
                      <a:pt x="0" y="78"/>
                    </a:lnTo>
                    <a:lnTo>
                      <a:pt x="3904" y="78"/>
                    </a:lnTo>
                    <a:lnTo>
                      <a:pt x="3904"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6"/>
              <p:cNvSpPr/>
              <p:nvPr/>
            </p:nvSpPr>
            <p:spPr>
              <a:xfrm>
                <a:off x="2041950" y="2351500"/>
                <a:ext cx="97600" cy="1750"/>
              </a:xfrm>
              <a:custGeom>
                <a:avLst/>
                <a:gdLst/>
                <a:ahLst/>
                <a:cxnLst/>
                <a:rect l="l" t="t" r="r" b="b"/>
                <a:pathLst>
                  <a:path w="3904" h="70" extrusionOk="0">
                    <a:moveTo>
                      <a:pt x="0" y="1"/>
                    </a:moveTo>
                    <a:lnTo>
                      <a:pt x="0" y="69"/>
                    </a:lnTo>
                    <a:lnTo>
                      <a:pt x="3904" y="69"/>
                    </a:lnTo>
                    <a:lnTo>
                      <a:pt x="3904"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6"/>
              <p:cNvSpPr/>
              <p:nvPr/>
            </p:nvSpPr>
            <p:spPr>
              <a:xfrm>
                <a:off x="2396075" y="2370800"/>
                <a:ext cx="39050" cy="65675"/>
              </a:xfrm>
              <a:custGeom>
                <a:avLst/>
                <a:gdLst/>
                <a:ahLst/>
                <a:cxnLst/>
                <a:rect l="l" t="t" r="r" b="b"/>
                <a:pathLst>
                  <a:path w="1562" h="2627" extrusionOk="0">
                    <a:moveTo>
                      <a:pt x="1510" y="1"/>
                    </a:moveTo>
                    <a:lnTo>
                      <a:pt x="0" y="2600"/>
                    </a:lnTo>
                    <a:lnTo>
                      <a:pt x="43" y="2626"/>
                    </a:lnTo>
                    <a:lnTo>
                      <a:pt x="1561" y="26"/>
                    </a:lnTo>
                    <a:lnTo>
                      <a:pt x="1510"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6"/>
              <p:cNvSpPr/>
              <p:nvPr/>
            </p:nvSpPr>
            <p:spPr>
              <a:xfrm>
                <a:off x="2389625" y="2368650"/>
                <a:ext cx="47225" cy="69100"/>
              </a:xfrm>
              <a:custGeom>
                <a:avLst/>
                <a:gdLst/>
                <a:ahLst/>
                <a:cxnLst/>
                <a:rect l="l" t="t" r="r" b="b"/>
                <a:pathLst>
                  <a:path w="1889" h="2764" extrusionOk="0">
                    <a:moveTo>
                      <a:pt x="1648" y="1"/>
                    </a:moveTo>
                    <a:lnTo>
                      <a:pt x="1" y="2541"/>
                    </a:lnTo>
                    <a:lnTo>
                      <a:pt x="44" y="2575"/>
                    </a:lnTo>
                    <a:lnTo>
                      <a:pt x="1656" y="70"/>
                    </a:lnTo>
                    <a:lnTo>
                      <a:pt x="1811" y="147"/>
                    </a:lnTo>
                    <a:lnTo>
                      <a:pt x="352" y="2746"/>
                    </a:lnTo>
                    <a:lnTo>
                      <a:pt x="404" y="2764"/>
                    </a:lnTo>
                    <a:lnTo>
                      <a:pt x="1888" y="130"/>
                    </a:lnTo>
                    <a:lnTo>
                      <a:pt x="164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6"/>
              <p:cNvSpPr/>
              <p:nvPr/>
            </p:nvSpPr>
            <p:spPr>
              <a:xfrm>
                <a:off x="2395200" y="2372300"/>
                <a:ext cx="39700" cy="62875"/>
              </a:xfrm>
              <a:custGeom>
                <a:avLst/>
                <a:gdLst/>
                <a:ahLst/>
                <a:cxnLst/>
                <a:rect l="l" t="t" r="r" b="b"/>
                <a:pathLst>
                  <a:path w="1588" h="2515" extrusionOk="0">
                    <a:moveTo>
                      <a:pt x="1579" y="1"/>
                    </a:moveTo>
                    <a:lnTo>
                      <a:pt x="1348" y="61"/>
                    </a:lnTo>
                    <a:cubicBezTo>
                      <a:pt x="1339" y="61"/>
                      <a:pt x="1339" y="61"/>
                      <a:pt x="1339" y="78"/>
                    </a:cubicBezTo>
                    <a:lnTo>
                      <a:pt x="1373" y="344"/>
                    </a:lnTo>
                    <a:lnTo>
                      <a:pt x="1073" y="473"/>
                    </a:lnTo>
                    <a:cubicBezTo>
                      <a:pt x="1065" y="473"/>
                      <a:pt x="1065" y="473"/>
                      <a:pt x="1065" y="481"/>
                    </a:cubicBezTo>
                    <a:lnTo>
                      <a:pt x="1107" y="782"/>
                    </a:lnTo>
                    <a:lnTo>
                      <a:pt x="764" y="945"/>
                    </a:lnTo>
                    <a:cubicBezTo>
                      <a:pt x="747" y="945"/>
                      <a:pt x="747" y="945"/>
                      <a:pt x="747" y="953"/>
                    </a:cubicBezTo>
                    <a:lnTo>
                      <a:pt x="781" y="1288"/>
                    </a:lnTo>
                    <a:lnTo>
                      <a:pt x="421" y="1451"/>
                    </a:lnTo>
                    <a:cubicBezTo>
                      <a:pt x="404" y="1451"/>
                      <a:pt x="404" y="1451"/>
                      <a:pt x="404" y="1459"/>
                    </a:cubicBezTo>
                    <a:lnTo>
                      <a:pt x="464" y="1871"/>
                    </a:lnTo>
                    <a:lnTo>
                      <a:pt x="9" y="2060"/>
                    </a:lnTo>
                    <a:cubicBezTo>
                      <a:pt x="1" y="2060"/>
                      <a:pt x="1" y="2060"/>
                      <a:pt x="1" y="2068"/>
                    </a:cubicBezTo>
                    <a:lnTo>
                      <a:pt x="61" y="2515"/>
                    </a:lnTo>
                    <a:lnTo>
                      <a:pt x="95" y="2515"/>
                    </a:lnTo>
                    <a:lnTo>
                      <a:pt x="35" y="2086"/>
                    </a:lnTo>
                    <a:lnTo>
                      <a:pt x="481" y="1888"/>
                    </a:lnTo>
                    <a:cubicBezTo>
                      <a:pt x="490" y="1888"/>
                      <a:pt x="490" y="1888"/>
                      <a:pt x="490" y="1880"/>
                    </a:cubicBezTo>
                    <a:lnTo>
                      <a:pt x="438" y="1468"/>
                    </a:lnTo>
                    <a:lnTo>
                      <a:pt x="807" y="1313"/>
                    </a:lnTo>
                    <a:cubicBezTo>
                      <a:pt x="816" y="1313"/>
                      <a:pt x="816" y="1313"/>
                      <a:pt x="816" y="1296"/>
                    </a:cubicBezTo>
                    <a:lnTo>
                      <a:pt x="781" y="970"/>
                    </a:lnTo>
                    <a:lnTo>
                      <a:pt x="1125" y="807"/>
                    </a:lnTo>
                    <a:cubicBezTo>
                      <a:pt x="1133" y="807"/>
                      <a:pt x="1133" y="807"/>
                      <a:pt x="1133" y="799"/>
                    </a:cubicBezTo>
                    <a:lnTo>
                      <a:pt x="1090" y="498"/>
                    </a:lnTo>
                    <a:lnTo>
                      <a:pt x="1391" y="370"/>
                    </a:lnTo>
                    <a:cubicBezTo>
                      <a:pt x="1408" y="370"/>
                      <a:pt x="1408" y="370"/>
                      <a:pt x="1408" y="353"/>
                    </a:cubicBezTo>
                    <a:lnTo>
                      <a:pt x="1373" y="87"/>
                    </a:lnTo>
                    <a:lnTo>
                      <a:pt x="1588" y="27"/>
                    </a:lnTo>
                    <a:lnTo>
                      <a:pt x="157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6"/>
              <p:cNvSpPr/>
              <p:nvPr/>
            </p:nvSpPr>
            <p:spPr>
              <a:xfrm>
                <a:off x="2425225" y="2377875"/>
                <a:ext cx="5600" cy="3675"/>
              </a:xfrm>
              <a:custGeom>
                <a:avLst/>
                <a:gdLst/>
                <a:ahLst/>
                <a:cxnLst/>
                <a:rect l="l" t="t" r="r" b="b"/>
                <a:pathLst>
                  <a:path w="224" h="147" extrusionOk="0">
                    <a:moveTo>
                      <a:pt x="9" y="1"/>
                    </a:moveTo>
                    <a:lnTo>
                      <a:pt x="1" y="27"/>
                    </a:lnTo>
                    <a:lnTo>
                      <a:pt x="215" y="147"/>
                    </a:lnTo>
                    <a:lnTo>
                      <a:pt x="224" y="121"/>
                    </a:lnTo>
                    <a:lnTo>
                      <a:pt x="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6"/>
              <p:cNvSpPr/>
              <p:nvPr/>
            </p:nvSpPr>
            <p:spPr>
              <a:xfrm>
                <a:off x="2417950" y="2389025"/>
                <a:ext cx="6450" cy="3900"/>
              </a:xfrm>
              <a:custGeom>
                <a:avLst/>
                <a:gdLst/>
                <a:ahLst/>
                <a:cxnLst/>
                <a:rect l="l" t="t" r="r" b="b"/>
                <a:pathLst>
                  <a:path w="258" h="156" extrusionOk="0">
                    <a:moveTo>
                      <a:pt x="9" y="1"/>
                    </a:moveTo>
                    <a:lnTo>
                      <a:pt x="0" y="18"/>
                    </a:lnTo>
                    <a:lnTo>
                      <a:pt x="249" y="155"/>
                    </a:lnTo>
                    <a:lnTo>
                      <a:pt x="258" y="138"/>
                    </a:lnTo>
                    <a:lnTo>
                      <a:pt x="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6"/>
              <p:cNvSpPr/>
              <p:nvPr/>
            </p:nvSpPr>
            <p:spPr>
              <a:xfrm>
                <a:off x="2409800" y="2401275"/>
                <a:ext cx="7300" cy="4525"/>
              </a:xfrm>
              <a:custGeom>
                <a:avLst/>
                <a:gdLst/>
                <a:ahLst/>
                <a:cxnLst/>
                <a:rect l="l" t="t" r="r" b="b"/>
                <a:pathLst>
                  <a:path w="292" h="181" extrusionOk="0">
                    <a:moveTo>
                      <a:pt x="17" y="0"/>
                    </a:moveTo>
                    <a:lnTo>
                      <a:pt x="0" y="26"/>
                    </a:lnTo>
                    <a:lnTo>
                      <a:pt x="275" y="180"/>
                    </a:lnTo>
                    <a:lnTo>
                      <a:pt x="292" y="154"/>
                    </a:lnTo>
                    <a:lnTo>
                      <a:pt x="1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6"/>
              <p:cNvSpPr/>
              <p:nvPr/>
            </p:nvSpPr>
            <p:spPr>
              <a:xfrm>
                <a:off x="2400775" y="2415425"/>
                <a:ext cx="8175" cy="4950"/>
              </a:xfrm>
              <a:custGeom>
                <a:avLst/>
                <a:gdLst/>
                <a:ahLst/>
                <a:cxnLst/>
                <a:rect l="l" t="t" r="r" b="b"/>
                <a:pathLst>
                  <a:path w="327" h="198" extrusionOk="0">
                    <a:moveTo>
                      <a:pt x="18" y="0"/>
                    </a:moveTo>
                    <a:lnTo>
                      <a:pt x="1" y="26"/>
                    </a:lnTo>
                    <a:lnTo>
                      <a:pt x="310" y="198"/>
                    </a:lnTo>
                    <a:lnTo>
                      <a:pt x="327" y="172"/>
                    </a:lnTo>
                    <a:lnTo>
                      <a:pt x="1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6"/>
              <p:cNvSpPr/>
              <p:nvPr/>
            </p:nvSpPr>
            <p:spPr>
              <a:xfrm>
                <a:off x="2390700" y="2431300"/>
                <a:ext cx="9025" cy="5600"/>
              </a:xfrm>
              <a:custGeom>
                <a:avLst/>
                <a:gdLst/>
                <a:ahLst/>
                <a:cxnLst/>
                <a:rect l="l" t="t" r="r" b="b"/>
                <a:pathLst>
                  <a:path w="361" h="224" extrusionOk="0">
                    <a:moveTo>
                      <a:pt x="9" y="0"/>
                    </a:moveTo>
                    <a:lnTo>
                      <a:pt x="1" y="26"/>
                    </a:lnTo>
                    <a:lnTo>
                      <a:pt x="352" y="223"/>
                    </a:lnTo>
                    <a:lnTo>
                      <a:pt x="361" y="198"/>
                    </a:lnTo>
                    <a:lnTo>
                      <a:pt x="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6"/>
              <p:cNvSpPr/>
              <p:nvPr/>
            </p:nvSpPr>
            <p:spPr>
              <a:xfrm>
                <a:off x="2393050" y="2434725"/>
                <a:ext cx="8825" cy="6450"/>
              </a:xfrm>
              <a:custGeom>
                <a:avLst/>
                <a:gdLst/>
                <a:ahLst/>
                <a:cxnLst/>
                <a:rect l="l" t="t" r="r" b="b"/>
                <a:pathLst>
                  <a:path w="353" h="258" extrusionOk="0">
                    <a:moveTo>
                      <a:pt x="1" y="0"/>
                    </a:moveTo>
                    <a:lnTo>
                      <a:pt x="1" y="258"/>
                    </a:lnTo>
                    <a:lnTo>
                      <a:pt x="353" y="258"/>
                    </a:lnTo>
                    <a:lnTo>
                      <a:pt x="35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6"/>
              <p:cNvSpPr/>
              <p:nvPr/>
            </p:nvSpPr>
            <p:spPr>
              <a:xfrm>
                <a:off x="2373975" y="2443100"/>
                <a:ext cx="22325" cy="3450"/>
              </a:xfrm>
              <a:custGeom>
                <a:avLst/>
                <a:gdLst/>
                <a:ahLst/>
                <a:cxnLst/>
                <a:rect l="l" t="t" r="r" b="b"/>
                <a:pathLst>
                  <a:path w="893" h="138" extrusionOk="0">
                    <a:moveTo>
                      <a:pt x="0" y="0"/>
                    </a:moveTo>
                    <a:lnTo>
                      <a:pt x="0" y="137"/>
                    </a:lnTo>
                    <a:lnTo>
                      <a:pt x="893" y="137"/>
                    </a:lnTo>
                    <a:lnTo>
                      <a:pt x="89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6"/>
              <p:cNvSpPr/>
              <p:nvPr/>
            </p:nvSpPr>
            <p:spPr>
              <a:xfrm>
                <a:off x="2172350" y="2467750"/>
                <a:ext cx="24250" cy="20825"/>
              </a:xfrm>
              <a:custGeom>
                <a:avLst/>
                <a:gdLst/>
                <a:ahLst/>
                <a:cxnLst/>
                <a:rect l="l" t="t" r="r" b="b"/>
                <a:pathLst>
                  <a:path w="970" h="833" extrusionOk="0">
                    <a:moveTo>
                      <a:pt x="69" y="1"/>
                    </a:moveTo>
                    <a:lnTo>
                      <a:pt x="0" y="87"/>
                    </a:lnTo>
                    <a:lnTo>
                      <a:pt x="901" y="833"/>
                    </a:lnTo>
                    <a:lnTo>
                      <a:pt x="970" y="747"/>
                    </a:lnTo>
                    <a:lnTo>
                      <a:pt x="6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6"/>
              <p:cNvSpPr/>
              <p:nvPr/>
            </p:nvSpPr>
            <p:spPr>
              <a:xfrm>
                <a:off x="2172350" y="2467975"/>
                <a:ext cx="24250" cy="20600"/>
              </a:xfrm>
              <a:custGeom>
                <a:avLst/>
                <a:gdLst/>
                <a:ahLst/>
                <a:cxnLst/>
                <a:rect l="l" t="t" r="r" b="b"/>
                <a:pathLst>
                  <a:path w="970" h="824" extrusionOk="0">
                    <a:moveTo>
                      <a:pt x="901" y="0"/>
                    </a:moveTo>
                    <a:lnTo>
                      <a:pt x="0" y="747"/>
                    </a:lnTo>
                    <a:lnTo>
                      <a:pt x="60" y="824"/>
                    </a:lnTo>
                    <a:lnTo>
                      <a:pt x="970" y="86"/>
                    </a:lnTo>
                    <a:lnTo>
                      <a:pt x="90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6"/>
              <p:cNvSpPr/>
              <p:nvPr/>
            </p:nvSpPr>
            <p:spPr>
              <a:xfrm>
                <a:off x="2130725" y="2467975"/>
                <a:ext cx="24275" cy="20600"/>
              </a:xfrm>
              <a:custGeom>
                <a:avLst/>
                <a:gdLst/>
                <a:ahLst/>
                <a:cxnLst/>
                <a:rect l="l" t="t" r="r" b="b"/>
                <a:pathLst>
                  <a:path w="971" h="824" extrusionOk="0">
                    <a:moveTo>
                      <a:pt x="70" y="0"/>
                    </a:moveTo>
                    <a:lnTo>
                      <a:pt x="1" y="86"/>
                    </a:lnTo>
                    <a:lnTo>
                      <a:pt x="902" y="824"/>
                    </a:lnTo>
                    <a:lnTo>
                      <a:pt x="970" y="747"/>
                    </a:lnTo>
                    <a:lnTo>
                      <a:pt x="70"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6"/>
              <p:cNvSpPr/>
              <p:nvPr/>
            </p:nvSpPr>
            <p:spPr>
              <a:xfrm>
                <a:off x="2130725" y="2468175"/>
                <a:ext cx="24275" cy="20625"/>
              </a:xfrm>
              <a:custGeom>
                <a:avLst/>
                <a:gdLst/>
                <a:ahLst/>
                <a:cxnLst/>
                <a:rect l="l" t="t" r="r" b="b"/>
                <a:pathLst>
                  <a:path w="971" h="825" extrusionOk="0">
                    <a:moveTo>
                      <a:pt x="902" y="1"/>
                    </a:moveTo>
                    <a:lnTo>
                      <a:pt x="1" y="739"/>
                    </a:lnTo>
                    <a:lnTo>
                      <a:pt x="70" y="825"/>
                    </a:lnTo>
                    <a:lnTo>
                      <a:pt x="970" y="78"/>
                    </a:lnTo>
                    <a:lnTo>
                      <a:pt x="90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6"/>
              <p:cNvSpPr/>
              <p:nvPr/>
            </p:nvSpPr>
            <p:spPr>
              <a:xfrm>
                <a:off x="2089125" y="2467975"/>
                <a:ext cx="24275" cy="20600"/>
              </a:xfrm>
              <a:custGeom>
                <a:avLst/>
                <a:gdLst/>
                <a:ahLst/>
                <a:cxnLst/>
                <a:rect l="l" t="t" r="r" b="b"/>
                <a:pathLst>
                  <a:path w="971" h="824" extrusionOk="0">
                    <a:moveTo>
                      <a:pt x="69" y="0"/>
                    </a:moveTo>
                    <a:lnTo>
                      <a:pt x="1" y="86"/>
                    </a:lnTo>
                    <a:lnTo>
                      <a:pt x="901" y="824"/>
                    </a:lnTo>
                    <a:lnTo>
                      <a:pt x="970" y="747"/>
                    </a:lnTo>
                    <a:lnTo>
                      <a:pt x="69"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6"/>
              <p:cNvSpPr/>
              <p:nvPr/>
            </p:nvSpPr>
            <p:spPr>
              <a:xfrm>
                <a:off x="2089350" y="2467975"/>
                <a:ext cx="24250" cy="20600"/>
              </a:xfrm>
              <a:custGeom>
                <a:avLst/>
                <a:gdLst/>
                <a:ahLst/>
                <a:cxnLst/>
                <a:rect l="l" t="t" r="r" b="b"/>
                <a:pathLst>
                  <a:path w="970" h="824" extrusionOk="0">
                    <a:moveTo>
                      <a:pt x="901" y="0"/>
                    </a:moveTo>
                    <a:lnTo>
                      <a:pt x="0" y="738"/>
                    </a:lnTo>
                    <a:lnTo>
                      <a:pt x="69" y="824"/>
                    </a:lnTo>
                    <a:lnTo>
                      <a:pt x="970" y="78"/>
                    </a:lnTo>
                    <a:lnTo>
                      <a:pt x="90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6"/>
              <p:cNvSpPr/>
              <p:nvPr/>
            </p:nvSpPr>
            <p:spPr>
              <a:xfrm>
                <a:off x="2047525" y="2467975"/>
                <a:ext cx="24250" cy="20600"/>
              </a:xfrm>
              <a:custGeom>
                <a:avLst/>
                <a:gdLst/>
                <a:ahLst/>
                <a:cxnLst/>
                <a:rect l="l" t="t" r="r" b="b"/>
                <a:pathLst>
                  <a:path w="970" h="824" extrusionOk="0">
                    <a:moveTo>
                      <a:pt x="69" y="0"/>
                    </a:moveTo>
                    <a:lnTo>
                      <a:pt x="0" y="86"/>
                    </a:lnTo>
                    <a:lnTo>
                      <a:pt x="901" y="824"/>
                    </a:lnTo>
                    <a:lnTo>
                      <a:pt x="970" y="747"/>
                    </a:lnTo>
                    <a:lnTo>
                      <a:pt x="69"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6"/>
              <p:cNvSpPr/>
              <p:nvPr/>
            </p:nvSpPr>
            <p:spPr>
              <a:xfrm>
                <a:off x="2047725" y="2467975"/>
                <a:ext cx="24475" cy="20600"/>
              </a:xfrm>
              <a:custGeom>
                <a:avLst/>
                <a:gdLst/>
                <a:ahLst/>
                <a:cxnLst/>
                <a:rect l="l" t="t" r="r" b="b"/>
                <a:pathLst>
                  <a:path w="979" h="824" extrusionOk="0">
                    <a:moveTo>
                      <a:pt x="910" y="0"/>
                    </a:moveTo>
                    <a:lnTo>
                      <a:pt x="1" y="738"/>
                    </a:lnTo>
                    <a:lnTo>
                      <a:pt x="69" y="824"/>
                    </a:lnTo>
                    <a:lnTo>
                      <a:pt x="979" y="78"/>
                    </a:lnTo>
                    <a:lnTo>
                      <a:pt x="910"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6"/>
              <p:cNvSpPr/>
              <p:nvPr/>
            </p:nvSpPr>
            <p:spPr>
              <a:xfrm>
                <a:off x="2213950" y="2467975"/>
                <a:ext cx="24275" cy="20600"/>
              </a:xfrm>
              <a:custGeom>
                <a:avLst/>
                <a:gdLst/>
                <a:ahLst/>
                <a:cxnLst/>
                <a:rect l="l" t="t" r="r" b="b"/>
                <a:pathLst>
                  <a:path w="971" h="824" extrusionOk="0">
                    <a:moveTo>
                      <a:pt x="70" y="0"/>
                    </a:moveTo>
                    <a:lnTo>
                      <a:pt x="1" y="86"/>
                    </a:lnTo>
                    <a:lnTo>
                      <a:pt x="902" y="824"/>
                    </a:lnTo>
                    <a:lnTo>
                      <a:pt x="970" y="747"/>
                    </a:lnTo>
                    <a:lnTo>
                      <a:pt x="70"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6"/>
              <p:cNvSpPr/>
              <p:nvPr/>
            </p:nvSpPr>
            <p:spPr>
              <a:xfrm>
                <a:off x="2213750" y="2467975"/>
                <a:ext cx="24475" cy="20600"/>
              </a:xfrm>
              <a:custGeom>
                <a:avLst/>
                <a:gdLst/>
                <a:ahLst/>
                <a:cxnLst/>
                <a:rect l="l" t="t" r="r" b="b"/>
                <a:pathLst>
                  <a:path w="979" h="824" extrusionOk="0">
                    <a:moveTo>
                      <a:pt x="910" y="0"/>
                    </a:moveTo>
                    <a:lnTo>
                      <a:pt x="0" y="747"/>
                    </a:lnTo>
                    <a:lnTo>
                      <a:pt x="69" y="824"/>
                    </a:lnTo>
                    <a:lnTo>
                      <a:pt x="978" y="86"/>
                    </a:lnTo>
                    <a:lnTo>
                      <a:pt x="910"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6"/>
              <p:cNvSpPr/>
              <p:nvPr/>
            </p:nvSpPr>
            <p:spPr>
              <a:xfrm>
                <a:off x="2255150" y="2467975"/>
                <a:ext cx="24475" cy="20825"/>
              </a:xfrm>
              <a:custGeom>
                <a:avLst/>
                <a:gdLst/>
                <a:ahLst/>
                <a:cxnLst/>
                <a:rect l="l" t="t" r="r" b="b"/>
                <a:pathLst>
                  <a:path w="979" h="833" extrusionOk="0">
                    <a:moveTo>
                      <a:pt x="77" y="0"/>
                    </a:moveTo>
                    <a:lnTo>
                      <a:pt x="0" y="78"/>
                    </a:lnTo>
                    <a:lnTo>
                      <a:pt x="901" y="833"/>
                    </a:lnTo>
                    <a:lnTo>
                      <a:pt x="978" y="747"/>
                    </a:lnTo>
                    <a:lnTo>
                      <a:pt x="7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6"/>
              <p:cNvSpPr/>
              <p:nvPr/>
            </p:nvSpPr>
            <p:spPr>
              <a:xfrm>
                <a:off x="2255350" y="2467975"/>
                <a:ext cx="24275" cy="20600"/>
              </a:xfrm>
              <a:custGeom>
                <a:avLst/>
                <a:gdLst/>
                <a:ahLst/>
                <a:cxnLst/>
                <a:rect l="l" t="t" r="r" b="b"/>
                <a:pathLst>
                  <a:path w="971" h="824" extrusionOk="0">
                    <a:moveTo>
                      <a:pt x="902" y="0"/>
                    </a:moveTo>
                    <a:lnTo>
                      <a:pt x="1" y="747"/>
                    </a:lnTo>
                    <a:lnTo>
                      <a:pt x="69" y="824"/>
                    </a:lnTo>
                    <a:lnTo>
                      <a:pt x="970" y="86"/>
                    </a:lnTo>
                    <a:lnTo>
                      <a:pt x="90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6"/>
              <p:cNvSpPr/>
              <p:nvPr/>
            </p:nvSpPr>
            <p:spPr>
              <a:xfrm>
                <a:off x="2296750" y="2468175"/>
                <a:ext cx="24275" cy="20625"/>
              </a:xfrm>
              <a:custGeom>
                <a:avLst/>
                <a:gdLst/>
                <a:ahLst/>
                <a:cxnLst/>
                <a:rect l="l" t="t" r="r" b="b"/>
                <a:pathLst>
                  <a:path w="971" h="825" extrusionOk="0">
                    <a:moveTo>
                      <a:pt x="69" y="1"/>
                    </a:moveTo>
                    <a:lnTo>
                      <a:pt x="1" y="78"/>
                    </a:lnTo>
                    <a:lnTo>
                      <a:pt x="901" y="825"/>
                    </a:lnTo>
                    <a:lnTo>
                      <a:pt x="970" y="739"/>
                    </a:lnTo>
                    <a:lnTo>
                      <a:pt x="69"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6"/>
              <p:cNvSpPr/>
              <p:nvPr/>
            </p:nvSpPr>
            <p:spPr>
              <a:xfrm>
                <a:off x="2296750" y="2467975"/>
                <a:ext cx="24275" cy="20600"/>
              </a:xfrm>
              <a:custGeom>
                <a:avLst/>
                <a:gdLst/>
                <a:ahLst/>
                <a:cxnLst/>
                <a:rect l="l" t="t" r="r" b="b"/>
                <a:pathLst>
                  <a:path w="971" h="824" extrusionOk="0">
                    <a:moveTo>
                      <a:pt x="901" y="0"/>
                    </a:moveTo>
                    <a:lnTo>
                      <a:pt x="1" y="738"/>
                    </a:lnTo>
                    <a:lnTo>
                      <a:pt x="69" y="824"/>
                    </a:lnTo>
                    <a:lnTo>
                      <a:pt x="970" y="78"/>
                    </a:lnTo>
                    <a:lnTo>
                      <a:pt x="90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6"/>
              <p:cNvSpPr/>
              <p:nvPr/>
            </p:nvSpPr>
            <p:spPr>
              <a:xfrm>
                <a:off x="2338375" y="2468175"/>
                <a:ext cx="24250" cy="20625"/>
              </a:xfrm>
              <a:custGeom>
                <a:avLst/>
                <a:gdLst/>
                <a:ahLst/>
                <a:cxnLst/>
                <a:rect l="l" t="t" r="r" b="b"/>
                <a:pathLst>
                  <a:path w="970" h="825" extrusionOk="0">
                    <a:moveTo>
                      <a:pt x="60" y="1"/>
                    </a:moveTo>
                    <a:lnTo>
                      <a:pt x="0" y="78"/>
                    </a:lnTo>
                    <a:lnTo>
                      <a:pt x="901" y="825"/>
                    </a:lnTo>
                    <a:lnTo>
                      <a:pt x="970" y="739"/>
                    </a:lnTo>
                    <a:lnTo>
                      <a:pt x="60"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6"/>
              <p:cNvSpPr/>
              <p:nvPr/>
            </p:nvSpPr>
            <p:spPr>
              <a:xfrm>
                <a:off x="2338375" y="2467975"/>
                <a:ext cx="24250" cy="20600"/>
              </a:xfrm>
              <a:custGeom>
                <a:avLst/>
                <a:gdLst/>
                <a:ahLst/>
                <a:cxnLst/>
                <a:rect l="l" t="t" r="r" b="b"/>
                <a:pathLst>
                  <a:path w="970" h="824" extrusionOk="0">
                    <a:moveTo>
                      <a:pt x="901" y="0"/>
                    </a:moveTo>
                    <a:lnTo>
                      <a:pt x="0" y="738"/>
                    </a:lnTo>
                    <a:lnTo>
                      <a:pt x="69" y="824"/>
                    </a:lnTo>
                    <a:lnTo>
                      <a:pt x="970" y="78"/>
                    </a:lnTo>
                    <a:lnTo>
                      <a:pt x="90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6"/>
              <p:cNvSpPr/>
              <p:nvPr/>
            </p:nvSpPr>
            <p:spPr>
              <a:xfrm>
                <a:off x="2034650" y="2489425"/>
                <a:ext cx="2600" cy="93325"/>
              </a:xfrm>
              <a:custGeom>
                <a:avLst/>
                <a:gdLst/>
                <a:ahLst/>
                <a:cxnLst/>
                <a:rect l="l" t="t" r="r" b="b"/>
                <a:pathLst>
                  <a:path w="104" h="3733" extrusionOk="0">
                    <a:moveTo>
                      <a:pt x="0" y="0"/>
                    </a:moveTo>
                    <a:lnTo>
                      <a:pt x="0" y="3732"/>
                    </a:lnTo>
                    <a:lnTo>
                      <a:pt x="103" y="3732"/>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6"/>
              <p:cNvSpPr/>
              <p:nvPr/>
            </p:nvSpPr>
            <p:spPr>
              <a:xfrm>
                <a:off x="2044725" y="2489425"/>
                <a:ext cx="2600" cy="93325"/>
              </a:xfrm>
              <a:custGeom>
                <a:avLst/>
                <a:gdLst/>
                <a:ahLst/>
                <a:cxnLst/>
                <a:rect l="l" t="t" r="r" b="b"/>
                <a:pathLst>
                  <a:path w="104" h="3733" extrusionOk="0">
                    <a:moveTo>
                      <a:pt x="1" y="0"/>
                    </a:moveTo>
                    <a:lnTo>
                      <a:pt x="1" y="3732"/>
                    </a:lnTo>
                    <a:lnTo>
                      <a:pt x="104" y="3732"/>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6"/>
              <p:cNvSpPr/>
              <p:nvPr/>
            </p:nvSpPr>
            <p:spPr>
              <a:xfrm>
                <a:off x="2055025" y="2489425"/>
                <a:ext cx="2600" cy="93325"/>
              </a:xfrm>
              <a:custGeom>
                <a:avLst/>
                <a:gdLst/>
                <a:ahLst/>
                <a:cxnLst/>
                <a:rect l="l" t="t" r="r" b="b"/>
                <a:pathLst>
                  <a:path w="104" h="3733" extrusionOk="0">
                    <a:moveTo>
                      <a:pt x="0" y="0"/>
                    </a:moveTo>
                    <a:lnTo>
                      <a:pt x="0" y="3732"/>
                    </a:lnTo>
                    <a:lnTo>
                      <a:pt x="103" y="3732"/>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6"/>
              <p:cNvSpPr/>
              <p:nvPr/>
            </p:nvSpPr>
            <p:spPr>
              <a:xfrm>
                <a:off x="2044725" y="2491575"/>
                <a:ext cx="12675" cy="20175"/>
              </a:xfrm>
              <a:custGeom>
                <a:avLst/>
                <a:gdLst/>
                <a:ahLst/>
                <a:cxnLst/>
                <a:rect l="l" t="t" r="r" b="b"/>
                <a:pathLst>
                  <a:path w="507" h="807" extrusionOk="0">
                    <a:moveTo>
                      <a:pt x="78" y="0"/>
                    </a:moveTo>
                    <a:lnTo>
                      <a:pt x="1" y="86"/>
                    </a:lnTo>
                    <a:lnTo>
                      <a:pt x="369" y="412"/>
                    </a:lnTo>
                    <a:lnTo>
                      <a:pt x="9" y="721"/>
                    </a:lnTo>
                    <a:lnTo>
                      <a:pt x="86" y="807"/>
                    </a:lnTo>
                    <a:lnTo>
                      <a:pt x="481" y="446"/>
                    </a:lnTo>
                    <a:cubicBezTo>
                      <a:pt x="498" y="429"/>
                      <a:pt x="507" y="412"/>
                      <a:pt x="507" y="403"/>
                    </a:cubicBezTo>
                    <a:cubicBezTo>
                      <a:pt x="507" y="378"/>
                      <a:pt x="498" y="369"/>
                      <a:pt x="481" y="360"/>
                    </a:cubicBezTo>
                    <a:lnTo>
                      <a:pt x="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6"/>
              <p:cNvSpPr/>
              <p:nvPr/>
            </p:nvSpPr>
            <p:spPr>
              <a:xfrm>
                <a:off x="2044725" y="2509375"/>
                <a:ext cx="12675" cy="20175"/>
              </a:xfrm>
              <a:custGeom>
                <a:avLst/>
                <a:gdLst/>
                <a:ahLst/>
                <a:cxnLst/>
                <a:rect l="l" t="t" r="r" b="b"/>
                <a:pathLst>
                  <a:path w="507" h="807" extrusionOk="0">
                    <a:moveTo>
                      <a:pt x="78" y="0"/>
                    </a:moveTo>
                    <a:lnTo>
                      <a:pt x="1" y="86"/>
                    </a:lnTo>
                    <a:lnTo>
                      <a:pt x="369" y="403"/>
                    </a:lnTo>
                    <a:lnTo>
                      <a:pt x="9" y="721"/>
                    </a:lnTo>
                    <a:lnTo>
                      <a:pt x="86" y="807"/>
                    </a:lnTo>
                    <a:lnTo>
                      <a:pt x="481" y="438"/>
                    </a:lnTo>
                    <a:cubicBezTo>
                      <a:pt x="498" y="429"/>
                      <a:pt x="507" y="403"/>
                      <a:pt x="507" y="395"/>
                    </a:cubicBezTo>
                    <a:cubicBezTo>
                      <a:pt x="507" y="378"/>
                      <a:pt x="498" y="361"/>
                      <a:pt x="481" y="352"/>
                    </a:cubicBezTo>
                    <a:lnTo>
                      <a:pt x="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6"/>
              <p:cNvSpPr/>
              <p:nvPr/>
            </p:nvSpPr>
            <p:spPr>
              <a:xfrm>
                <a:off x="2044725" y="2526950"/>
                <a:ext cx="12675" cy="20200"/>
              </a:xfrm>
              <a:custGeom>
                <a:avLst/>
                <a:gdLst/>
                <a:ahLst/>
                <a:cxnLst/>
                <a:rect l="l" t="t" r="r" b="b"/>
                <a:pathLst>
                  <a:path w="507" h="808" extrusionOk="0">
                    <a:moveTo>
                      <a:pt x="78" y="1"/>
                    </a:moveTo>
                    <a:lnTo>
                      <a:pt x="1" y="87"/>
                    </a:lnTo>
                    <a:lnTo>
                      <a:pt x="369" y="413"/>
                    </a:lnTo>
                    <a:lnTo>
                      <a:pt x="9" y="721"/>
                    </a:lnTo>
                    <a:lnTo>
                      <a:pt x="86" y="807"/>
                    </a:lnTo>
                    <a:lnTo>
                      <a:pt x="481" y="447"/>
                    </a:lnTo>
                    <a:cubicBezTo>
                      <a:pt x="498" y="430"/>
                      <a:pt x="507" y="413"/>
                      <a:pt x="507" y="404"/>
                    </a:cubicBezTo>
                    <a:cubicBezTo>
                      <a:pt x="507" y="378"/>
                      <a:pt x="498" y="370"/>
                      <a:pt x="481" y="361"/>
                    </a:cubicBezTo>
                    <a:lnTo>
                      <a:pt x="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6"/>
              <p:cNvSpPr/>
              <p:nvPr/>
            </p:nvSpPr>
            <p:spPr>
              <a:xfrm>
                <a:off x="2044725" y="2544975"/>
                <a:ext cx="12675" cy="20175"/>
              </a:xfrm>
              <a:custGeom>
                <a:avLst/>
                <a:gdLst/>
                <a:ahLst/>
                <a:cxnLst/>
                <a:rect l="l" t="t" r="r" b="b"/>
                <a:pathLst>
                  <a:path w="507" h="807" extrusionOk="0">
                    <a:moveTo>
                      <a:pt x="78" y="0"/>
                    </a:moveTo>
                    <a:lnTo>
                      <a:pt x="1" y="86"/>
                    </a:lnTo>
                    <a:lnTo>
                      <a:pt x="369" y="412"/>
                    </a:lnTo>
                    <a:lnTo>
                      <a:pt x="9" y="721"/>
                    </a:lnTo>
                    <a:lnTo>
                      <a:pt x="86" y="807"/>
                    </a:lnTo>
                    <a:lnTo>
                      <a:pt x="481" y="438"/>
                    </a:lnTo>
                    <a:cubicBezTo>
                      <a:pt x="498" y="429"/>
                      <a:pt x="507" y="412"/>
                      <a:pt x="507" y="395"/>
                    </a:cubicBezTo>
                    <a:cubicBezTo>
                      <a:pt x="507" y="378"/>
                      <a:pt x="498" y="369"/>
                      <a:pt x="481" y="352"/>
                    </a:cubicBezTo>
                    <a:lnTo>
                      <a:pt x="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6"/>
              <p:cNvSpPr/>
              <p:nvPr/>
            </p:nvSpPr>
            <p:spPr>
              <a:xfrm>
                <a:off x="2044725" y="2562775"/>
                <a:ext cx="12675" cy="19975"/>
              </a:xfrm>
              <a:custGeom>
                <a:avLst/>
                <a:gdLst/>
                <a:ahLst/>
                <a:cxnLst/>
                <a:rect l="l" t="t" r="r" b="b"/>
                <a:pathLst>
                  <a:path w="507" h="799" extrusionOk="0">
                    <a:moveTo>
                      <a:pt x="78" y="1"/>
                    </a:moveTo>
                    <a:lnTo>
                      <a:pt x="1" y="86"/>
                    </a:lnTo>
                    <a:lnTo>
                      <a:pt x="369" y="404"/>
                    </a:lnTo>
                    <a:lnTo>
                      <a:pt x="9" y="713"/>
                    </a:lnTo>
                    <a:lnTo>
                      <a:pt x="86" y="798"/>
                    </a:lnTo>
                    <a:lnTo>
                      <a:pt x="481" y="438"/>
                    </a:lnTo>
                    <a:cubicBezTo>
                      <a:pt x="498" y="430"/>
                      <a:pt x="507" y="412"/>
                      <a:pt x="507" y="395"/>
                    </a:cubicBezTo>
                    <a:cubicBezTo>
                      <a:pt x="507" y="369"/>
                      <a:pt x="498" y="361"/>
                      <a:pt x="481" y="352"/>
                    </a:cubicBezTo>
                    <a:lnTo>
                      <a:pt x="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6"/>
              <p:cNvSpPr/>
              <p:nvPr/>
            </p:nvSpPr>
            <p:spPr>
              <a:xfrm>
                <a:off x="2034850" y="2492000"/>
                <a:ext cx="12700" cy="19750"/>
              </a:xfrm>
              <a:custGeom>
                <a:avLst/>
                <a:gdLst/>
                <a:ahLst/>
                <a:cxnLst/>
                <a:rect l="l" t="t" r="r" b="b"/>
                <a:pathLst>
                  <a:path w="508" h="790" extrusionOk="0">
                    <a:moveTo>
                      <a:pt x="430" y="0"/>
                    </a:moveTo>
                    <a:lnTo>
                      <a:pt x="18" y="352"/>
                    </a:lnTo>
                    <a:cubicBezTo>
                      <a:pt x="9" y="361"/>
                      <a:pt x="1" y="386"/>
                      <a:pt x="1" y="395"/>
                    </a:cubicBezTo>
                    <a:cubicBezTo>
                      <a:pt x="1" y="412"/>
                      <a:pt x="9" y="429"/>
                      <a:pt x="18" y="438"/>
                    </a:cubicBezTo>
                    <a:lnTo>
                      <a:pt x="421" y="790"/>
                    </a:lnTo>
                    <a:lnTo>
                      <a:pt x="490" y="712"/>
                    </a:lnTo>
                    <a:lnTo>
                      <a:pt x="138" y="403"/>
                    </a:lnTo>
                    <a:lnTo>
                      <a:pt x="507" y="86"/>
                    </a:lnTo>
                    <a:lnTo>
                      <a:pt x="43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6"/>
              <p:cNvSpPr/>
              <p:nvPr/>
            </p:nvSpPr>
            <p:spPr>
              <a:xfrm>
                <a:off x="2034850" y="2509575"/>
                <a:ext cx="12700" cy="19975"/>
              </a:xfrm>
              <a:custGeom>
                <a:avLst/>
                <a:gdLst/>
                <a:ahLst/>
                <a:cxnLst/>
                <a:rect l="l" t="t" r="r" b="b"/>
                <a:pathLst>
                  <a:path w="508" h="799" extrusionOk="0">
                    <a:moveTo>
                      <a:pt x="430" y="1"/>
                    </a:moveTo>
                    <a:lnTo>
                      <a:pt x="18" y="353"/>
                    </a:lnTo>
                    <a:cubicBezTo>
                      <a:pt x="9" y="370"/>
                      <a:pt x="1" y="387"/>
                      <a:pt x="1" y="395"/>
                    </a:cubicBezTo>
                    <a:cubicBezTo>
                      <a:pt x="1" y="421"/>
                      <a:pt x="9" y="430"/>
                      <a:pt x="18" y="438"/>
                    </a:cubicBezTo>
                    <a:lnTo>
                      <a:pt x="421" y="799"/>
                    </a:lnTo>
                    <a:lnTo>
                      <a:pt x="490" y="721"/>
                    </a:lnTo>
                    <a:lnTo>
                      <a:pt x="138" y="413"/>
                    </a:lnTo>
                    <a:lnTo>
                      <a:pt x="507" y="87"/>
                    </a:lnTo>
                    <a:lnTo>
                      <a:pt x="4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6"/>
              <p:cNvSpPr/>
              <p:nvPr/>
            </p:nvSpPr>
            <p:spPr>
              <a:xfrm>
                <a:off x="2034850" y="2527375"/>
                <a:ext cx="12700" cy="19775"/>
              </a:xfrm>
              <a:custGeom>
                <a:avLst/>
                <a:gdLst/>
                <a:ahLst/>
                <a:cxnLst/>
                <a:rect l="l" t="t" r="r" b="b"/>
                <a:pathLst>
                  <a:path w="508" h="791" extrusionOk="0">
                    <a:moveTo>
                      <a:pt x="430" y="1"/>
                    </a:moveTo>
                    <a:lnTo>
                      <a:pt x="18" y="353"/>
                    </a:lnTo>
                    <a:cubicBezTo>
                      <a:pt x="9" y="361"/>
                      <a:pt x="1" y="387"/>
                      <a:pt x="1" y="396"/>
                    </a:cubicBezTo>
                    <a:cubicBezTo>
                      <a:pt x="1" y="413"/>
                      <a:pt x="9" y="430"/>
                      <a:pt x="18" y="438"/>
                    </a:cubicBezTo>
                    <a:lnTo>
                      <a:pt x="421" y="790"/>
                    </a:lnTo>
                    <a:lnTo>
                      <a:pt x="490" y="713"/>
                    </a:lnTo>
                    <a:lnTo>
                      <a:pt x="138" y="404"/>
                    </a:lnTo>
                    <a:lnTo>
                      <a:pt x="507" y="87"/>
                    </a:lnTo>
                    <a:lnTo>
                      <a:pt x="4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6"/>
              <p:cNvSpPr/>
              <p:nvPr/>
            </p:nvSpPr>
            <p:spPr>
              <a:xfrm>
                <a:off x="2034850" y="2545175"/>
                <a:ext cx="12700" cy="19975"/>
              </a:xfrm>
              <a:custGeom>
                <a:avLst/>
                <a:gdLst/>
                <a:ahLst/>
                <a:cxnLst/>
                <a:rect l="l" t="t" r="r" b="b"/>
                <a:pathLst>
                  <a:path w="508" h="799" extrusionOk="0">
                    <a:moveTo>
                      <a:pt x="430" y="1"/>
                    </a:moveTo>
                    <a:lnTo>
                      <a:pt x="18" y="361"/>
                    </a:lnTo>
                    <a:cubicBezTo>
                      <a:pt x="9" y="370"/>
                      <a:pt x="1" y="387"/>
                      <a:pt x="1" y="404"/>
                    </a:cubicBezTo>
                    <a:cubicBezTo>
                      <a:pt x="1" y="421"/>
                      <a:pt x="9" y="430"/>
                      <a:pt x="18" y="447"/>
                    </a:cubicBezTo>
                    <a:lnTo>
                      <a:pt x="421" y="799"/>
                    </a:lnTo>
                    <a:lnTo>
                      <a:pt x="490" y="722"/>
                    </a:lnTo>
                    <a:lnTo>
                      <a:pt x="138" y="413"/>
                    </a:lnTo>
                    <a:lnTo>
                      <a:pt x="507" y="87"/>
                    </a:lnTo>
                    <a:lnTo>
                      <a:pt x="4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6"/>
              <p:cNvSpPr/>
              <p:nvPr/>
            </p:nvSpPr>
            <p:spPr>
              <a:xfrm>
                <a:off x="2034850" y="2563000"/>
                <a:ext cx="12700" cy="19750"/>
              </a:xfrm>
              <a:custGeom>
                <a:avLst/>
                <a:gdLst/>
                <a:ahLst/>
                <a:cxnLst/>
                <a:rect l="l" t="t" r="r" b="b"/>
                <a:pathLst>
                  <a:path w="508" h="790" extrusionOk="0">
                    <a:moveTo>
                      <a:pt x="430" y="0"/>
                    </a:moveTo>
                    <a:lnTo>
                      <a:pt x="18" y="352"/>
                    </a:lnTo>
                    <a:cubicBezTo>
                      <a:pt x="9" y="360"/>
                      <a:pt x="1" y="378"/>
                      <a:pt x="1" y="395"/>
                    </a:cubicBezTo>
                    <a:cubicBezTo>
                      <a:pt x="1" y="421"/>
                      <a:pt x="9" y="429"/>
                      <a:pt x="18" y="438"/>
                    </a:cubicBezTo>
                    <a:lnTo>
                      <a:pt x="421" y="789"/>
                    </a:lnTo>
                    <a:lnTo>
                      <a:pt x="490" y="721"/>
                    </a:lnTo>
                    <a:lnTo>
                      <a:pt x="138" y="403"/>
                    </a:lnTo>
                    <a:lnTo>
                      <a:pt x="507" y="86"/>
                    </a:lnTo>
                    <a:lnTo>
                      <a:pt x="43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6"/>
              <p:cNvSpPr/>
              <p:nvPr/>
            </p:nvSpPr>
            <p:spPr>
              <a:xfrm>
                <a:off x="2030150" y="2544975"/>
                <a:ext cx="30900" cy="2800"/>
              </a:xfrm>
              <a:custGeom>
                <a:avLst/>
                <a:gdLst/>
                <a:ahLst/>
                <a:cxnLst/>
                <a:rect l="l" t="t" r="r" b="b"/>
                <a:pathLst>
                  <a:path w="1236" h="112" extrusionOk="0">
                    <a:moveTo>
                      <a:pt x="0" y="0"/>
                    </a:moveTo>
                    <a:lnTo>
                      <a:pt x="0" y="112"/>
                    </a:lnTo>
                    <a:lnTo>
                      <a:pt x="1236" y="112"/>
                    </a:lnTo>
                    <a:lnTo>
                      <a:pt x="123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6"/>
              <p:cNvSpPr/>
              <p:nvPr/>
            </p:nvSpPr>
            <p:spPr>
              <a:xfrm>
                <a:off x="2030150" y="2549050"/>
                <a:ext cx="30900" cy="5375"/>
              </a:xfrm>
              <a:custGeom>
                <a:avLst/>
                <a:gdLst/>
                <a:ahLst/>
                <a:cxnLst/>
                <a:rect l="l" t="t" r="r" b="b"/>
                <a:pathLst>
                  <a:path w="1236" h="215" extrusionOk="0">
                    <a:moveTo>
                      <a:pt x="0" y="0"/>
                    </a:moveTo>
                    <a:lnTo>
                      <a:pt x="0" y="215"/>
                    </a:lnTo>
                    <a:lnTo>
                      <a:pt x="1236" y="215"/>
                    </a:lnTo>
                    <a:lnTo>
                      <a:pt x="123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6"/>
              <p:cNvSpPr/>
              <p:nvPr/>
            </p:nvSpPr>
            <p:spPr>
              <a:xfrm>
                <a:off x="2064025" y="2489425"/>
                <a:ext cx="2825" cy="93325"/>
              </a:xfrm>
              <a:custGeom>
                <a:avLst/>
                <a:gdLst/>
                <a:ahLst/>
                <a:cxnLst/>
                <a:rect l="l" t="t" r="r" b="b"/>
                <a:pathLst>
                  <a:path w="113" h="3733" extrusionOk="0">
                    <a:moveTo>
                      <a:pt x="1" y="0"/>
                    </a:moveTo>
                    <a:lnTo>
                      <a:pt x="1" y="3732"/>
                    </a:lnTo>
                    <a:lnTo>
                      <a:pt x="112" y="3732"/>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6"/>
              <p:cNvSpPr/>
              <p:nvPr/>
            </p:nvSpPr>
            <p:spPr>
              <a:xfrm>
                <a:off x="2074100" y="2489425"/>
                <a:ext cx="2825" cy="93325"/>
              </a:xfrm>
              <a:custGeom>
                <a:avLst/>
                <a:gdLst/>
                <a:ahLst/>
                <a:cxnLst/>
                <a:rect l="l" t="t" r="r" b="b"/>
                <a:pathLst>
                  <a:path w="113" h="3733" extrusionOk="0">
                    <a:moveTo>
                      <a:pt x="1" y="0"/>
                    </a:moveTo>
                    <a:lnTo>
                      <a:pt x="1" y="3732"/>
                    </a:lnTo>
                    <a:lnTo>
                      <a:pt x="112" y="3732"/>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6"/>
              <p:cNvSpPr/>
              <p:nvPr/>
            </p:nvSpPr>
            <p:spPr>
              <a:xfrm>
                <a:off x="2084200" y="2489425"/>
                <a:ext cx="2600" cy="93325"/>
              </a:xfrm>
              <a:custGeom>
                <a:avLst/>
                <a:gdLst/>
                <a:ahLst/>
                <a:cxnLst/>
                <a:rect l="l" t="t" r="r" b="b"/>
                <a:pathLst>
                  <a:path w="104" h="3733" extrusionOk="0">
                    <a:moveTo>
                      <a:pt x="0" y="0"/>
                    </a:moveTo>
                    <a:lnTo>
                      <a:pt x="0" y="3732"/>
                    </a:lnTo>
                    <a:lnTo>
                      <a:pt x="103" y="3732"/>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6"/>
              <p:cNvSpPr/>
              <p:nvPr/>
            </p:nvSpPr>
            <p:spPr>
              <a:xfrm>
                <a:off x="2074325" y="2491575"/>
                <a:ext cx="12475" cy="20175"/>
              </a:xfrm>
              <a:custGeom>
                <a:avLst/>
                <a:gdLst/>
                <a:ahLst/>
                <a:cxnLst/>
                <a:rect l="l" t="t" r="r" b="b"/>
                <a:pathLst>
                  <a:path w="499" h="807" extrusionOk="0">
                    <a:moveTo>
                      <a:pt x="69" y="0"/>
                    </a:moveTo>
                    <a:lnTo>
                      <a:pt x="1" y="86"/>
                    </a:lnTo>
                    <a:lnTo>
                      <a:pt x="361" y="412"/>
                    </a:lnTo>
                    <a:lnTo>
                      <a:pt x="9" y="721"/>
                    </a:lnTo>
                    <a:lnTo>
                      <a:pt x="86" y="807"/>
                    </a:lnTo>
                    <a:lnTo>
                      <a:pt x="481" y="446"/>
                    </a:lnTo>
                    <a:cubicBezTo>
                      <a:pt x="490" y="429"/>
                      <a:pt x="498" y="412"/>
                      <a:pt x="498" y="403"/>
                    </a:cubicBezTo>
                    <a:cubicBezTo>
                      <a:pt x="498" y="378"/>
                      <a:pt x="490" y="369"/>
                      <a:pt x="481" y="360"/>
                    </a:cubicBez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6"/>
              <p:cNvSpPr/>
              <p:nvPr/>
            </p:nvSpPr>
            <p:spPr>
              <a:xfrm>
                <a:off x="2074325" y="2509375"/>
                <a:ext cx="12475" cy="20175"/>
              </a:xfrm>
              <a:custGeom>
                <a:avLst/>
                <a:gdLst/>
                <a:ahLst/>
                <a:cxnLst/>
                <a:rect l="l" t="t" r="r" b="b"/>
                <a:pathLst>
                  <a:path w="499" h="807" extrusionOk="0">
                    <a:moveTo>
                      <a:pt x="69" y="0"/>
                    </a:moveTo>
                    <a:lnTo>
                      <a:pt x="1" y="86"/>
                    </a:lnTo>
                    <a:lnTo>
                      <a:pt x="361" y="403"/>
                    </a:lnTo>
                    <a:lnTo>
                      <a:pt x="9" y="721"/>
                    </a:lnTo>
                    <a:lnTo>
                      <a:pt x="86" y="807"/>
                    </a:lnTo>
                    <a:lnTo>
                      <a:pt x="481" y="438"/>
                    </a:lnTo>
                    <a:cubicBezTo>
                      <a:pt x="490" y="429"/>
                      <a:pt x="498" y="403"/>
                      <a:pt x="498" y="395"/>
                    </a:cubicBezTo>
                    <a:cubicBezTo>
                      <a:pt x="498" y="378"/>
                      <a:pt x="490" y="361"/>
                      <a:pt x="481" y="352"/>
                    </a:cubicBez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6"/>
              <p:cNvSpPr/>
              <p:nvPr/>
            </p:nvSpPr>
            <p:spPr>
              <a:xfrm>
                <a:off x="2074325" y="2526950"/>
                <a:ext cx="12475" cy="20200"/>
              </a:xfrm>
              <a:custGeom>
                <a:avLst/>
                <a:gdLst/>
                <a:ahLst/>
                <a:cxnLst/>
                <a:rect l="l" t="t" r="r" b="b"/>
                <a:pathLst>
                  <a:path w="499" h="808" extrusionOk="0">
                    <a:moveTo>
                      <a:pt x="69" y="1"/>
                    </a:moveTo>
                    <a:lnTo>
                      <a:pt x="1" y="87"/>
                    </a:lnTo>
                    <a:lnTo>
                      <a:pt x="361" y="413"/>
                    </a:lnTo>
                    <a:lnTo>
                      <a:pt x="9" y="721"/>
                    </a:lnTo>
                    <a:lnTo>
                      <a:pt x="86" y="807"/>
                    </a:lnTo>
                    <a:lnTo>
                      <a:pt x="481" y="447"/>
                    </a:lnTo>
                    <a:cubicBezTo>
                      <a:pt x="490" y="430"/>
                      <a:pt x="498" y="413"/>
                      <a:pt x="498" y="404"/>
                    </a:cubicBezTo>
                    <a:cubicBezTo>
                      <a:pt x="498" y="378"/>
                      <a:pt x="490" y="370"/>
                      <a:pt x="481" y="361"/>
                    </a:cubicBezTo>
                    <a:lnTo>
                      <a:pt x="6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6"/>
              <p:cNvSpPr/>
              <p:nvPr/>
            </p:nvSpPr>
            <p:spPr>
              <a:xfrm>
                <a:off x="2074325" y="2544975"/>
                <a:ext cx="12475" cy="20175"/>
              </a:xfrm>
              <a:custGeom>
                <a:avLst/>
                <a:gdLst/>
                <a:ahLst/>
                <a:cxnLst/>
                <a:rect l="l" t="t" r="r" b="b"/>
                <a:pathLst>
                  <a:path w="499" h="807" extrusionOk="0">
                    <a:moveTo>
                      <a:pt x="69" y="0"/>
                    </a:moveTo>
                    <a:lnTo>
                      <a:pt x="1" y="86"/>
                    </a:lnTo>
                    <a:lnTo>
                      <a:pt x="361" y="412"/>
                    </a:lnTo>
                    <a:lnTo>
                      <a:pt x="9" y="721"/>
                    </a:lnTo>
                    <a:lnTo>
                      <a:pt x="86" y="807"/>
                    </a:lnTo>
                    <a:lnTo>
                      <a:pt x="481" y="438"/>
                    </a:lnTo>
                    <a:cubicBezTo>
                      <a:pt x="490" y="429"/>
                      <a:pt x="498" y="412"/>
                      <a:pt x="498" y="395"/>
                    </a:cubicBezTo>
                    <a:cubicBezTo>
                      <a:pt x="498" y="378"/>
                      <a:pt x="490" y="369"/>
                      <a:pt x="481" y="352"/>
                    </a:cubicBez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6"/>
              <p:cNvSpPr/>
              <p:nvPr/>
            </p:nvSpPr>
            <p:spPr>
              <a:xfrm>
                <a:off x="2074325" y="2562775"/>
                <a:ext cx="12475" cy="19975"/>
              </a:xfrm>
              <a:custGeom>
                <a:avLst/>
                <a:gdLst/>
                <a:ahLst/>
                <a:cxnLst/>
                <a:rect l="l" t="t" r="r" b="b"/>
                <a:pathLst>
                  <a:path w="499" h="799" extrusionOk="0">
                    <a:moveTo>
                      <a:pt x="69" y="1"/>
                    </a:moveTo>
                    <a:lnTo>
                      <a:pt x="1" y="86"/>
                    </a:lnTo>
                    <a:lnTo>
                      <a:pt x="361" y="404"/>
                    </a:lnTo>
                    <a:lnTo>
                      <a:pt x="9" y="713"/>
                    </a:lnTo>
                    <a:lnTo>
                      <a:pt x="86" y="798"/>
                    </a:lnTo>
                    <a:lnTo>
                      <a:pt x="481" y="438"/>
                    </a:lnTo>
                    <a:cubicBezTo>
                      <a:pt x="490" y="430"/>
                      <a:pt x="498" y="412"/>
                      <a:pt x="498" y="395"/>
                    </a:cubicBezTo>
                    <a:cubicBezTo>
                      <a:pt x="498" y="369"/>
                      <a:pt x="490" y="361"/>
                      <a:pt x="481" y="352"/>
                    </a:cubicBezTo>
                    <a:lnTo>
                      <a:pt x="6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6"/>
              <p:cNvSpPr/>
              <p:nvPr/>
            </p:nvSpPr>
            <p:spPr>
              <a:xfrm>
                <a:off x="2064025" y="2492000"/>
                <a:ext cx="12675" cy="19750"/>
              </a:xfrm>
              <a:custGeom>
                <a:avLst/>
                <a:gdLst/>
                <a:ahLst/>
                <a:cxnLst/>
                <a:rect l="l" t="t" r="r" b="b"/>
                <a:pathLst>
                  <a:path w="507" h="790" extrusionOk="0">
                    <a:moveTo>
                      <a:pt x="430" y="0"/>
                    </a:moveTo>
                    <a:lnTo>
                      <a:pt x="26" y="352"/>
                    </a:lnTo>
                    <a:cubicBezTo>
                      <a:pt x="9" y="361"/>
                      <a:pt x="1" y="386"/>
                      <a:pt x="1" y="395"/>
                    </a:cubicBezTo>
                    <a:cubicBezTo>
                      <a:pt x="1" y="412"/>
                      <a:pt x="9" y="429"/>
                      <a:pt x="26" y="438"/>
                    </a:cubicBezTo>
                    <a:lnTo>
                      <a:pt x="421" y="790"/>
                    </a:lnTo>
                    <a:lnTo>
                      <a:pt x="498" y="712"/>
                    </a:lnTo>
                    <a:lnTo>
                      <a:pt x="138" y="403"/>
                    </a:lnTo>
                    <a:lnTo>
                      <a:pt x="507" y="86"/>
                    </a:lnTo>
                    <a:lnTo>
                      <a:pt x="43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6"/>
              <p:cNvSpPr/>
              <p:nvPr/>
            </p:nvSpPr>
            <p:spPr>
              <a:xfrm>
                <a:off x="2064025" y="2509575"/>
                <a:ext cx="12675" cy="19975"/>
              </a:xfrm>
              <a:custGeom>
                <a:avLst/>
                <a:gdLst/>
                <a:ahLst/>
                <a:cxnLst/>
                <a:rect l="l" t="t" r="r" b="b"/>
                <a:pathLst>
                  <a:path w="507" h="799" extrusionOk="0">
                    <a:moveTo>
                      <a:pt x="430" y="1"/>
                    </a:moveTo>
                    <a:lnTo>
                      <a:pt x="26" y="353"/>
                    </a:lnTo>
                    <a:cubicBezTo>
                      <a:pt x="9" y="370"/>
                      <a:pt x="1" y="387"/>
                      <a:pt x="1" y="395"/>
                    </a:cubicBezTo>
                    <a:cubicBezTo>
                      <a:pt x="1" y="421"/>
                      <a:pt x="9" y="430"/>
                      <a:pt x="26" y="438"/>
                    </a:cubicBezTo>
                    <a:lnTo>
                      <a:pt x="421" y="799"/>
                    </a:lnTo>
                    <a:lnTo>
                      <a:pt x="498" y="721"/>
                    </a:lnTo>
                    <a:lnTo>
                      <a:pt x="138" y="413"/>
                    </a:lnTo>
                    <a:lnTo>
                      <a:pt x="507" y="87"/>
                    </a:lnTo>
                    <a:lnTo>
                      <a:pt x="4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6"/>
              <p:cNvSpPr/>
              <p:nvPr/>
            </p:nvSpPr>
            <p:spPr>
              <a:xfrm>
                <a:off x="2064025" y="2527375"/>
                <a:ext cx="12675" cy="19775"/>
              </a:xfrm>
              <a:custGeom>
                <a:avLst/>
                <a:gdLst/>
                <a:ahLst/>
                <a:cxnLst/>
                <a:rect l="l" t="t" r="r" b="b"/>
                <a:pathLst>
                  <a:path w="507" h="791" extrusionOk="0">
                    <a:moveTo>
                      <a:pt x="430" y="1"/>
                    </a:moveTo>
                    <a:lnTo>
                      <a:pt x="26" y="353"/>
                    </a:lnTo>
                    <a:cubicBezTo>
                      <a:pt x="9" y="361"/>
                      <a:pt x="1" y="387"/>
                      <a:pt x="1" y="396"/>
                    </a:cubicBezTo>
                    <a:cubicBezTo>
                      <a:pt x="1" y="413"/>
                      <a:pt x="9" y="430"/>
                      <a:pt x="26" y="438"/>
                    </a:cubicBezTo>
                    <a:lnTo>
                      <a:pt x="421" y="790"/>
                    </a:lnTo>
                    <a:lnTo>
                      <a:pt x="498" y="713"/>
                    </a:lnTo>
                    <a:lnTo>
                      <a:pt x="138" y="404"/>
                    </a:lnTo>
                    <a:lnTo>
                      <a:pt x="507" y="87"/>
                    </a:lnTo>
                    <a:lnTo>
                      <a:pt x="4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6"/>
              <p:cNvSpPr/>
              <p:nvPr/>
            </p:nvSpPr>
            <p:spPr>
              <a:xfrm>
                <a:off x="2064025" y="2545175"/>
                <a:ext cx="12675" cy="19975"/>
              </a:xfrm>
              <a:custGeom>
                <a:avLst/>
                <a:gdLst/>
                <a:ahLst/>
                <a:cxnLst/>
                <a:rect l="l" t="t" r="r" b="b"/>
                <a:pathLst>
                  <a:path w="507" h="799" extrusionOk="0">
                    <a:moveTo>
                      <a:pt x="430" y="1"/>
                    </a:moveTo>
                    <a:lnTo>
                      <a:pt x="26" y="361"/>
                    </a:lnTo>
                    <a:cubicBezTo>
                      <a:pt x="9" y="370"/>
                      <a:pt x="1" y="387"/>
                      <a:pt x="1" y="404"/>
                    </a:cubicBezTo>
                    <a:cubicBezTo>
                      <a:pt x="1" y="421"/>
                      <a:pt x="9" y="430"/>
                      <a:pt x="26" y="447"/>
                    </a:cubicBezTo>
                    <a:lnTo>
                      <a:pt x="421" y="799"/>
                    </a:lnTo>
                    <a:lnTo>
                      <a:pt x="498" y="722"/>
                    </a:lnTo>
                    <a:lnTo>
                      <a:pt x="138" y="413"/>
                    </a:lnTo>
                    <a:lnTo>
                      <a:pt x="507" y="87"/>
                    </a:lnTo>
                    <a:lnTo>
                      <a:pt x="4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6"/>
              <p:cNvSpPr/>
              <p:nvPr/>
            </p:nvSpPr>
            <p:spPr>
              <a:xfrm>
                <a:off x="2064025" y="2563000"/>
                <a:ext cx="12675" cy="19750"/>
              </a:xfrm>
              <a:custGeom>
                <a:avLst/>
                <a:gdLst/>
                <a:ahLst/>
                <a:cxnLst/>
                <a:rect l="l" t="t" r="r" b="b"/>
                <a:pathLst>
                  <a:path w="507" h="790" extrusionOk="0">
                    <a:moveTo>
                      <a:pt x="430" y="0"/>
                    </a:moveTo>
                    <a:lnTo>
                      <a:pt x="26" y="352"/>
                    </a:lnTo>
                    <a:cubicBezTo>
                      <a:pt x="9" y="360"/>
                      <a:pt x="1" y="378"/>
                      <a:pt x="1" y="395"/>
                    </a:cubicBezTo>
                    <a:cubicBezTo>
                      <a:pt x="1" y="421"/>
                      <a:pt x="9" y="429"/>
                      <a:pt x="26" y="438"/>
                    </a:cubicBezTo>
                    <a:lnTo>
                      <a:pt x="421" y="789"/>
                    </a:lnTo>
                    <a:lnTo>
                      <a:pt x="498" y="721"/>
                    </a:lnTo>
                    <a:lnTo>
                      <a:pt x="138" y="403"/>
                    </a:lnTo>
                    <a:lnTo>
                      <a:pt x="507" y="86"/>
                    </a:lnTo>
                    <a:lnTo>
                      <a:pt x="43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6"/>
              <p:cNvSpPr/>
              <p:nvPr/>
            </p:nvSpPr>
            <p:spPr>
              <a:xfrm>
                <a:off x="2059750" y="2544975"/>
                <a:ext cx="31125" cy="2800"/>
              </a:xfrm>
              <a:custGeom>
                <a:avLst/>
                <a:gdLst/>
                <a:ahLst/>
                <a:cxnLst/>
                <a:rect l="l" t="t" r="r" b="b"/>
                <a:pathLst>
                  <a:path w="1245" h="112" extrusionOk="0">
                    <a:moveTo>
                      <a:pt x="0" y="0"/>
                    </a:moveTo>
                    <a:lnTo>
                      <a:pt x="0" y="112"/>
                    </a:lnTo>
                    <a:lnTo>
                      <a:pt x="1244" y="112"/>
                    </a:lnTo>
                    <a:lnTo>
                      <a:pt x="124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6"/>
              <p:cNvSpPr/>
              <p:nvPr/>
            </p:nvSpPr>
            <p:spPr>
              <a:xfrm>
                <a:off x="2059750" y="2549050"/>
                <a:ext cx="31125" cy="5375"/>
              </a:xfrm>
              <a:custGeom>
                <a:avLst/>
                <a:gdLst/>
                <a:ahLst/>
                <a:cxnLst/>
                <a:rect l="l" t="t" r="r" b="b"/>
                <a:pathLst>
                  <a:path w="1245" h="215" extrusionOk="0">
                    <a:moveTo>
                      <a:pt x="0" y="0"/>
                    </a:moveTo>
                    <a:lnTo>
                      <a:pt x="0" y="215"/>
                    </a:lnTo>
                    <a:lnTo>
                      <a:pt x="1244" y="215"/>
                    </a:lnTo>
                    <a:lnTo>
                      <a:pt x="124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6"/>
              <p:cNvSpPr/>
              <p:nvPr/>
            </p:nvSpPr>
            <p:spPr>
              <a:xfrm>
                <a:off x="2372675" y="2489425"/>
                <a:ext cx="2600" cy="93325"/>
              </a:xfrm>
              <a:custGeom>
                <a:avLst/>
                <a:gdLst/>
                <a:ahLst/>
                <a:cxnLst/>
                <a:rect l="l" t="t" r="r" b="b"/>
                <a:pathLst>
                  <a:path w="104" h="3733" extrusionOk="0">
                    <a:moveTo>
                      <a:pt x="1" y="0"/>
                    </a:moveTo>
                    <a:lnTo>
                      <a:pt x="1" y="3732"/>
                    </a:lnTo>
                    <a:lnTo>
                      <a:pt x="104" y="3732"/>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6"/>
              <p:cNvSpPr/>
              <p:nvPr/>
            </p:nvSpPr>
            <p:spPr>
              <a:xfrm>
                <a:off x="2362600" y="2489425"/>
                <a:ext cx="2825" cy="93325"/>
              </a:xfrm>
              <a:custGeom>
                <a:avLst/>
                <a:gdLst/>
                <a:ahLst/>
                <a:cxnLst/>
                <a:rect l="l" t="t" r="r" b="b"/>
                <a:pathLst>
                  <a:path w="113" h="3733" extrusionOk="0">
                    <a:moveTo>
                      <a:pt x="1" y="0"/>
                    </a:moveTo>
                    <a:lnTo>
                      <a:pt x="1" y="3732"/>
                    </a:lnTo>
                    <a:lnTo>
                      <a:pt x="112" y="3732"/>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6"/>
              <p:cNvSpPr/>
              <p:nvPr/>
            </p:nvSpPr>
            <p:spPr>
              <a:xfrm>
                <a:off x="2352525" y="2489425"/>
                <a:ext cx="2800" cy="93325"/>
              </a:xfrm>
              <a:custGeom>
                <a:avLst/>
                <a:gdLst/>
                <a:ahLst/>
                <a:cxnLst/>
                <a:rect l="l" t="t" r="r" b="b"/>
                <a:pathLst>
                  <a:path w="112" h="3733" extrusionOk="0">
                    <a:moveTo>
                      <a:pt x="0" y="0"/>
                    </a:moveTo>
                    <a:lnTo>
                      <a:pt x="0" y="3732"/>
                    </a:lnTo>
                    <a:lnTo>
                      <a:pt x="112" y="3732"/>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6"/>
              <p:cNvSpPr/>
              <p:nvPr/>
            </p:nvSpPr>
            <p:spPr>
              <a:xfrm>
                <a:off x="2352525" y="2492000"/>
                <a:ext cx="12675" cy="19750"/>
              </a:xfrm>
              <a:custGeom>
                <a:avLst/>
                <a:gdLst/>
                <a:ahLst/>
                <a:cxnLst/>
                <a:rect l="l" t="t" r="r" b="b"/>
                <a:pathLst>
                  <a:path w="507" h="790" extrusionOk="0">
                    <a:moveTo>
                      <a:pt x="429" y="0"/>
                    </a:moveTo>
                    <a:lnTo>
                      <a:pt x="26" y="352"/>
                    </a:lnTo>
                    <a:cubicBezTo>
                      <a:pt x="9" y="361"/>
                      <a:pt x="0" y="386"/>
                      <a:pt x="0" y="395"/>
                    </a:cubicBezTo>
                    <a:cubicBezTo>
                      <a:pt x="0" y="412"/>
                      <a:pt x="9" y="429"/>
                      <a:pt x="26" y="438"/>
                    </a:cubicBezTo>
                    <a:lnTo>
                      <a:pt x="421" y="790"/>
                    </a:lnTo>
                    <a:lnTo>
                      <a:pt x="498" y="712"/>
                    </a:lnTo>
                    <a:lnTo>
                      <a:pt x="138" y="403"/>
                    </a:lnTo>
                    <a:lnTo>
                      <a:pt x="507" y="86"/>
                    </a:lnTo>
                    <a:lnTo>
                      <a:pt x="4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6"/>
              <p:cNvSpPr/>
              <p:nvPr/>
            </p:nvSpPr>
            <p:spPr>
              <a:xfrm>
                <a:off x="2352525" y="2509575"/>
                <a:ext cx="12675" cy="19975"/>
              </a:xfrm>
              <a:custGeom>
                <a:avLst/>
                <a:gdLst/>
                <a:ahLst/>
                <a:cxnLst/>
                <a:rect l="l" t="t" r="r" b="b"/>
                <a:pathLst>
                  <a:path w="507" h="799" extrusionOk="0">
                    <a:moveTo>
                      <a:pt x="429" y="1"/>
                    </a:moveTo>
                    <a:lnTo>
                      <a:pt x="26" y="353"/>
                    </a:lnTo>
                    <a:cubicBezTo>
                      <a:pt x="9" y="370"/>
                      <a:pt x="0" y="387"/>
                      <a:pt x="0" y="395"/>
                    </a:cubicBezTo>
                    <a:cubicBezTo>
                      <a:pt x="0" y="421"/>
                      <a:pt x="9" y="430"/>
                      <a:pt x="26" y="438"/>
                    </a:cubicBezTo>
                    <a:lnTo>
                      <a:pt x="421" y="799"/>
                    </a:lnTo>
                    <a:lnTo>
                      <a:pt x="498" y="721"/>
                    </a:lnTo>
                    <a:lnTo>
                      <a:pt x="138" y="413"/>
                    </a:lnTo>
                    <a:lnTo>
                      <a:pt x="507" y="87"/>
                    </a:lnTo>
                    <a:lnTo>
                      <a:pt x="4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6"/>
              <p:cNvSpPr/>
              <p:nvPr/>
            </p:nvSpPr>
            <p:spPr>
              <a:xfrm>
                <a:off x="2352525" y="2527375"/>
                <a:ext cx="12675" cy="19775"/>
              </a:xfrm>
              <a:custGeom>
                <a:avLst/>
                <a:gdLst/>
                <a:ahLst/>
                <a:cxnLst/>
                <a:rect l="l" t="t" r="r" b="b"/>
                <a:pathLst>
                  <a:path w="507" h="791" extrusionOk="0">
                    <a:moveTo>
                      <a:pt x="429" y="1"/>
                    </a:moveTo>
                    <a:lnTo>
                      <a:pt x="26" y="353"/>
                    </a:lnTo>
                    <a:cubicBezTo>
                      <a:pt x="9" y="361"/>
                      <a:pt x="0" y="387"/>
                      <a:pt x="0" y="396"/>
                    </a:cubicBezTo>
                    <a:cubicBezTo>
                      <a:pt x="0" y="413"/>
                      <a:pt x="9" y="430"/>
                      <a:pt x="26" y="438"/>
                    </a:cubicBezTo>
                    <a:lnTo>
                      <a:pt x="421" y="790"/>
                    </a:lnTo>
                    <a:lnTo>
                      <a:pt x="498" y="713"/>
                    </a:lnTo>
                    <a:lnTo>
                      <a:pt x="138" y="404"/>
                    </a:lnTo>
                    <a:lnTo>
                      <a:pt x="507" y="87"/>
                    </a:lnTo>
                    <a:lnTo>
                      <a:pt x="4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6"/>
              <p:cNvSpPr/>
              <p:nvPr/>
            </p:nvSpPr>
            <p:spPr>
              <a:xfrm>
                <a:off x="2352525" y="2545175"/>
                <a:ext cx="12675" cy="19975"/>
              </a:xfrm>
              <a:custGeom>
                <a:avLst/>
                <a:gdLst/>
                <a:ahLst/>
                <a:cxnLst/>
                <a:rect l="l" t="t" r="r" b="b"/>
                <a:pathLst>
                  <a:path w="507" h="799" extrusionOk="0">
                    <a:moveTo>
                      <a:pt x="429" y="1"/>
                    </a:moveTo>
                    <a:lnTo>
                      <a:pt x="26" y="361"/>
                    </a:lnTo>
                    <a:cubicBezTo>
                      <a:pt x="9" y="370"/>
                      <a:pt x="0" y="387"/>
                      <a:pt x="0" y="404"/>
                    </a:cubicBezTo>
                    <a:cubicBezTo>
                      <a:pt x="0" y="421"/>
                      <a:pt x="9" y="430"/>
                      <a:pt x="26" y="447"/>
                    </a:cubicBezTo>
                    <a:lnTo>
                      <a:pt x="421" y="799"/>
                    </a:lnTo>
                    <a:lnTo>
                      <a:pt x="498" y="722"/>
                    </a:lnTo>
                    <a:lnTo>
                      <a:pt x="138" y="413"/>
                    </a:lnTo>
                    <a:lnTo>
                      <a:pt x="507" y="87"/>
                    </a:lnTo>
                    <a:lnTo>
                      <a:pt x="4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6"/>
              <p:cNvSpPr/>
              <p:nvPr/>
            </p:nvSpPr>
            <p:spPr>
              <a:xfrm>
                <a:off x="2352525" y="2563000"/>
                <a:ext cx="12675" cy="19750"/>
              </a:xfrm>
              <a:custGeom>
                <a:avLst/>
                <a:gdLst/>
                <a:ahLst/>
                <a:cxnLst/>
                <a:rect l="l" t="t" r="r" b="b"/>
                <a:pathLst>
                  <a:path w="507" h="790" extrusionOk="0">
                    <a:moveTo>
                      <a:pt x="429" y="0"/>
                    </a:moveTo>
                    <a:lnTo>
                      <a:pt x="26" y="352"/>
                    </a:lnTo>
                    <a:cubicBezTo>
                      <a:pt x="9" y="360"/>
                      <a:pt x="0" y="378"/>
                      <a:pt x="0" y="395"/>
                    </a:cubicBezTo>
                    <a:cubicBezTo>
                      <a:pt x="0" y="421"/>
                      <a:pt x="9" y="429"/>
                      <a:pt x="26" y="438"/>
                    </a:cubicBezTo>
                    <a:lnTo>
                      <a:pt x="421" y="789"/>
                    </a:lnTo>
                    <a:lnTo>
                      <a:pt x="498" y="721"/>
                    </a:lnTo>
                    <a:lnTo>
                      <a:pt x="138" y="403"/>
                    </a:lnTo>
                    <a:lnTo>
                      <a:pt x="507" y="86"/>
                    </a:lnTo>
                    <a:lnTo>
                      <a:pt x="4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6"/>
              <p:cNvSpPr/>
              <p:nvPr/>
            </p:nvSpPr>
            <p:spPr>
              <a:xfrm>
                <a:off x="2362825" y="2491575"/>
                <a:ext cx="12450" cy="20175"/>
              </a:xfrm>
              <a:custGeom>
                <a:avLst/>
                <a:gdLst/>
                <a:ahLst/>
                <a:cxnLst/>
                <a:rect l="l" t="t" r="r" b="b"/>
                <a:pathLst>
                  <a:path w="498" h="807" extrusionOk="0">
                    <a:moveTo>
                      <a:pt x="69" y="0"/>
                    </a:moveTo>
                    <a:lnTo>
                      <a:pt x="0" y="86"/>
                    </a:lnTo>
                    <a:lnTo>
                      <a:pt x="361" y="412"/>
                    </a:lnTo>
                    <a:lnTo>
                      <a:pt x="9" y="721"/>
                    </a:lnTo>
                    <a:lnTo>
                      <a:pt x="86" y="807"/>
                    </a:lnTo>
                    <a:lnTo>
                      <a:pt x="481" y="446"/>
                    </a:lnTo>
                    <a:cubicBezTo>
                      <a:pt x="489" y="429"/>
                      <a:pt x="498" y="412"/>
                      <a:pt x="498" y="403"/>
                    </a:cubicBezTo>
                    <a:cubicBezTo>
                      <a:pt x="498" y="378"/>
                      <a:pt x="489" y="369"/>
                      <a:pt x="481" y="360"/>
                    </a:cubicBez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6"/>
              <p:cNvSpPr/>
              <p:nvPr/>
            </p:nvSpPr>
            <p:spPr>
              <a:xfrm>
                <a:off x="2362825" y="2509375"/>
                <a:ext cx="12450" cy="20175"/>
              </a:xfrm>
              <a:custGeom>
                <a:avLst/>
                <a:gdLst/>
                <a:ahLst/>
                <a:cxnLst/>
                <a:rect l="l" t="t" r="r" b="b"/>
                <a:pathLst>
                  <a:path w="498" h="807" extrusionOk="0">
                    <a:moveTo>
                      <a:pt x="69" y="0"/>
                    </a:moveTo>
                    <a:lnTo>
                      <a:pt x="0" y="86"/>
                    </a:lnTo>
                    <a:lnTo>
                      <a:pt x="361" y="403"/>
                    </a:lnTo>
                    <a:lnTo>
                      <a:pt x="9" y="721"/>
                    </a:lnTo>
                    <a:lnTo>
                      <a:pt x="86" y="807"/>
                    </a:lnTo>
                    <a:lnTo>
                      <a:pt x="481" y="438"/>
                    </a:lnTo>
                    <a:cubicBezTo>
                      <a:pt x="489" y="429"/>
                      <a:pt x="498" y="403"/>
                      <a:pt x="498" y="395"/>
                    </a:cubicBezTo>
                    <a:cubicBezTo>
                      <a:pt x="498" y="378"/>
                      <a:pt x="489" y="361"/>
                      <a:pt x="481" y="352"/>
                    </a:cubicBez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6"/>
              <p:cNvSpPr/>
              <p:nvPr/>
            </p:nvSpPr>
            <p:spPr>
              <a:xfrm>
                <a:off x="2362825" y="2526950"/>
                <a:ext cx="12450" cy="20200"/>
              </a:xfrm>
              <a:custGeom>
                <a:avLst/>
                <a:gdLst/>
                <a:ahLst/>
                <a:cxnLst/>
                <a:rect l="l" t="t" r="r" b="b"/>
                <a:pathLst>
                  <a:path w="498" h="808" extrusionOk="0">
                    <a:moveTo>
                      <a:pt x="69" y="1"/>
                    </a:moveTo>
                    <a:lnTo>
                      <a:pt x="0" y="87"/>
                    </a:lnTo>
                    <a:lnTo>
                      <a:pt x="361" y="413"/>
                    </a:lnTo>
                    <a:lnTo>
                      <a:pt x="9" y="721"/>
                    </a:lnTo>
                    <a:lnTo>
                      <a:pt x="86" y="807"/>
                    </a:lnTo>
                    <a:lnTo>
                      <a:pt x="481" y="447"/>
                    </a:lnTo>
                    <a:cubicBezTo>
                      <a:pt x="489" y="430"/>
                      <a:pt x="498" y="413"/>
                      <a:pt x="498" y="404"/>
                    </a:cubicBezTo>
                    <a:cubicBezTo>
                      <a:pt x="498" y="378"/>
                      <a:pt x="489" y="370"/>
                      <a:pt x="481" y="361"/>
                    </a:cubicBezTo>
                    <a:lnTo>
                      <a:pt x="6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6"/>
              <p:cNvSpPr/>
              <p:nvPr/>
            </p:nvSpPr>
            <p:spPr>
              <a:xfrm>
                <a:off x="2362825" y="2544975"/>
                <a:ext cx="12450" cy="20175"/>
              </a:xfrm>
              <a:custGeom>
                <a:avLst/>
                <a:gdLst/>
                <a:ahLst/>
                <a:cxnLst/>
                <a:rect l="l" t="t" r="r" b="b"/>
                <a:pathLst>
                  <a:path w="498" h="807" extrusionOk="0">
                    <a:moveTo>
                      <a:pt x="69" y="0"/>
                    </a:moveTo>
                    <a:lnTo>
                      <a:pt x="0" y="86"/>
                    </a:lnTo>
                    <a:lnTo>
                      <a:pt x="361" y="412"/>
                    </a:lnTo>
                    <a:lnTo>
                      <a:pt x="9" y="721"/>
                    </a:lnTo>
                    <a:lnTo>
                      <a:pt x="86" y="807"/>
                    </a:lnTo>
                    <a:lnTo>
                      <a:pt x="481" y="438"/>
                    </a:lnTo>
                    <a:cubicBezTo>
                      <a:pt x="489" y="429"/>
                      <a:pt x="498" y="412"/>
                      <a:pt x="498" y="395"/>
                    </a:cubicBezTo>
                    <a:cubicBezTo>
                      <a:pt x="498" y="378"/>
                      <a:pt x="489" y="369"/>
                      <a:pt x="481" y="352"/>
                    </a:cubicBez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6"/>
              <p:cNvSpPr/>
              <p:nvPr/>
            </p:nvSpPr>
            <p:spPr>
              <a:xfrm>
                <a:off x="2362825" y="2562775"/>
                <a:ext cx="12450" cy="19975"/>
              </a:xfrm>
              <a:custGeom>
                <a:avLst/>
                <a:gdLst/>
                <a:ahLst/>
                <a:cxnLst/>
                <a:rect l="l" t="t" r="r" b="b"/>
                <a:pathLst>
                  <a:path w="498" h="799" extrusionOk="0">
                    <a:moveTo>
                      <a:pt x="69" y="1"/>
                    </a:moveTo>
                    <a:lnTo>
                      <a:pt x="0" y="86"/>
                    </a:lnTo>
                    <a:lnTo>
                      <a:pt x="361" y="404"/>
                    </a:lnTo>
                    <a:lnTo>
                      <a:pt x="9" y="713"/>
                    </a:lnTo>
                    <a:lnTo>
                      <a:pt x="86" y="798"/>
                    </a:lnTo>
                    <a:lnTo>
                      <a:pt x="481" y="438"/>
                    </a:lnTo>
                    <a:cubicBezTo>
                      <a:pt x="489" y="430"/>
                      <a:pt x="498" y="412"/>
                      <a:pt x="498" y="395"/>
                    </a:cubicBezTo>
                    <a:cubicBezTo>
                      <a:pt x="498" y="369"/>
                      <a:pt x="489" y="361"/>
                      <a:pt x="481" y="352"/>
                    </a:cubicBezTo>
                    <a:lnTo>
                      <a:pt x="6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6"/>
              <p:cNvSpPr/>
              <p:nvPr/>
            </p:nvSpPr>
            <p:spPr>
              <a:xfrm>
                <a:off x="2348875" y="2544975"/>
                <a:ext cx="30700" cy="2800"/>
              </a:xfrm>
              <a:custGeom>
                <a:avLst/>
                <a:gdLst/>
                <a:ahLst/>
                <a:cxnLst/>
                <a:rect l="l" t="t" r="r" b="b"/>
                <a:pathLst>
                  <a:path w="1228" h="112" extrusionOk="0">
                    <a:moveTo>
                      <a:pt x="0" y="0"/>
                    </a:moveTo>
                    <a:lnTo>
                      <a:pt x="0" y="112"/>
                    </a:lnTo>
                    <a:lnTo>
                      <a:pt x="1227" y="112"/>
                    </a:lnTo>
                    <a:lnTo>
                      <a:pt x="122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6"/>
              <p:cNvSpPr/>
              <p:nvPr/>
            </p:nvSpPr>
            <p:spPr>
              <a:xfrm>
                <a:off x="2348875" y="2549050"/>
                <a:ext cx="30700" cy="5375"/>
              </a:xfrm>
              <a:custGeom>
                <a:avLst/>
                <a:gdLst/>
                <a:ahLst/>
                <a:cxnLst/>
                <a:rect l="l" t="t" r="r" b="b"/>
                <a:pathLst>
                  <a:path w="1228" h="215" extrusionOk="0">
                    <a:moveTo>
                      <a:pt x="0" y="0"/>
                    </a:moveTo>
                    <a:lnTo>
                      <a:pt x="0" y="215"/>
                    </a:lnTo>
                    <a:lnTo>
                      <a:pt x="1227" y="215"/>
                    </a:lnTo>
                    <a:lnTo>
                      <a:pt x="122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6"/>
              <p:cNvSpPr/>
              <p:nvPr/>
            </p:nvSpPr>
            <p:spPr>
              <a:xfrm>
                <a:off x="2343500" y="2489425"/>
                <a:ext cx="2600" cy="93325"/>
              </a:xfrm>
              <a:custGeom>
                <a:avLst/>
                <a:gdLst/>
                <a:ahLst/>
                <a:cxnLst/>
                <a:rect l="l" t="t" r="r" b="b"/>
                <a:pathLst>
                  <a:path w="104" h="3733" extrusionOk="0">
                    <a:moveTo>
                      <a:pt x="1" y="0"/>
                    </a:moveTo>
                    <a:lnTo>
                      <a:pt x="1" y="3732"/>
                    </a:lnTo>
                    <a:lnTo>
                      <a:pt x="104" y="3732"/>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6"/>
              <p:cNvSpPr/>
              <p:nvPr/>
            </p:nvSpPr>
            <p:spPr>
              <a:xfrm>
                <a:off x="2333225" y="2489425"/>
                <a:ext cx="2600" cy="93325"/>
              </a:xfrm>
              <a:custGeom>
                <a:avLst/>
                <a:gdLst/>
                <a:ahLst/>
                <a:cxnLst/>
                <a:rect l="l" t="t" r="r" b="b"/>
                <a:pathLst>
                  <a:path w="104" h="3733" extrusionOk="0">
                    <a:moveTo>
                      <a:pt x="0" y="0"/>
                    </a:moveTo>
                    <a:lnTo>
                      <a:pt x="0" y="3732"/>
                    </a:lnTo>
                    <a:lnTo>
                      <a:pt x="103" y="3732"/>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6"/>
              <p:cNvSpPr/>
              <p:nvPr/>
            </p:nvSpPr>
            <p:spPr>
              <a:xfrm>
                <a:off x="2323125" y="2489425"/>
                <a:ext cx="2600" cy="93325"/>
              </a:xfrm>
              <a:custGeom>
                <a:avLst/>
                <a:gdLst/>
                <a:ahLst/>
                <a:cxnLst/>
                <a:rect l="l" t="t" r="r" b="b"/>
                <a:pathLst>
                  <a:path w="104" h="3733" extrusionOk="0">
                    <a:moveTo>
                      <a:pt x="1" y="0"/>
                    </a:moveTo>
                    <a:lnTo>
                      <a:pt x="1" y="3732"/>
                    </a:lnTo>
                    <a:lnTo>
                      <a:pt x="104" y="3732"/>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6"/>
              <p:cNvSpPr/>
              <p:nvPr/>
            </p:nvSpPr>
            <p:spPr>
              <a:xfrm>
                <a:off x="2323350" y="2492000"/>
                <a:ext cx="12675" cy="19750"/>
              </a:xfrm>
              <a:custGeom>
                <a:avLst/>
                <a:gdLst/>
                <a:ahLst/>
                <a:cxnLst/>
                <a:rect l="l" t="t" r="r" b="b"/>
                <a:pathLst>
                  <a:path w="507" h="790" extrusionOk="0">
                    <a:moveTo>
                      <a:pt x="429" y="0"/>
                    </a:moveTo>
                    <a:lnTo>
                      <a:pt x="18" y="352"/>
                    </a:lnTo>
                    <a:cubicBezTo>
                      <a:pt x="9" y="361"/>
                      <a:pt x="1" y="386"/>
                      <a:pt x="1" y="395"/>
                    </a:cubicBezTo>
                    <a:cubicBezTo>
                      <a:pt x="1" y="412"/>
                      <a:pt x="9" y="429"/>
                      <a:pt x="18" y="438"/>
                    </a:cubicBezTo>
                    <a:lnTo>
                      <a:pt x="421" y="790"/>
                    </a:lnTo>
                    <a:lnTo>
                      <a:pt x="490" y="712"/>
                    </a:lnTo>
                    <a:lnTo>
                      <a:pt x="138" y="403"/>
                    </a:lnTo>
                    <a:lnTo>
                      <a:pt x="507" y="86"/>
                    </a:lnTo>
                    <a:lnTo>
                      <a:pt x="4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6"/>
              <p:cNvSpPr/>
              <p:nvPr/>
            </p:nvSpPr>
            <p:spPr>
              <a:xfrm>
                <a:off x="2323350" y="2509575"/>
                <a:ext cx="12675" cy="19975"/>
              </a:xfrm>
              <a:custGeom>
                <a:avLst/>
                <a:gdLst/>
                <a:ahLst/>
                <a:cxnLst/>
                <a:rect l="l" t="t" r="r" b="b"/>
                <a:pathLst>
                  <a:path w="507" h="799" extrusionOk="0">
                    <a:moveTo>
                      <a:pt x="429" y="1"/>
                    </a:moveTo>
                    <a:lnTo>
                      <a:pt x="18" y="353"/>
                    </a:lnTo>
                    <a:cubicBezTo>
                      <a:pt x="9" y="370"/>
                      <a:pt x="1" y="387"/>
                      <a:pt x="1" y="395"/>
                    </a:cubicBezTo>
                    <a:cubicBezTo>
                      <a:pt x="1" y="421"/>
                      <a:pt x="9" y="430"/>
                      <a:pt x="18" y="438"/>
                    </a:cubicBezTo>
                    <a:lnTo>
                      <a:pt x="421" y="799"/>
                    </a:lnTo>
                    <a:lnTo>
                      <a:pt x="490" y="721"/>
                    </a:lnTo>
                    <a:lnTo>
                      <a:pt x="138" y="413"/>
                    </a:lnTo>
                    <a:lnTo>
                      <a:pt x="507" y="87"/>
                    </a:lnTo>
                    <a:lnTo>
                      <a:pt x="4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6"/>
              <p:cNvSpPr/>
              <p:nvPr/>
            </p:nvSpPr>
            <p:spPr>
              <a:xfrm>
                <a:off x="2323350" y="2527375"/>
                <a:ext cx="12675" cy="19775"/>
              </a:xfrm>
              <a:custGeom>
                <a:avLst/>
                <a:gdLst/>
                <a:ahLst/>
                <a:cxnLst/>
                <a:rect l="l" t="t" r="r" b="b"/>
                <a:pathLst>
                  <a:path w="507" h="791" extrusionOk="0">
                    <a:moveTo>
                      <a:pt x="429" y="1"/>
                    </a:moveTo>
                    <a:lnTo>
                      <a:pt x="18" y="353"/>
                    </a:lnTo>
                    <a:cubicBezTo>
                      <a:pt x="9" y="361"/>
                      <a:pt x="1" y="387"/>
                      <a:pt x="1" y="396"/>
                    </a:cubicBezTo>
                    <a:cubicBezTo>
                      <a:pt x="1" y="413"/>
                      <a:pt x="9" y="430"/>
                      <a:pt x="18" y="438"/>
                    </a:cubicBezTo>
                    <a:lnTo>
                      <a:pt x="421" y="790"/>
                    </a:lnTo>
                    <a:lnTo>
                      <a:pt x="490" y="713"/>
                    </a:lnTo>
                    <a:lnTo>
                      <a:pt x="138" y="404"/>
                    </a:lnTo>
                    <a:lnTo>
                      <a:pt x="507" y="87"/>
                    </a:lnTo>
                    <a:lnTo>
                      <a:pt x="4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6"/>
              <p:cNvSpPr/>
              <p:nvPr/>
            </p:nvSpPr>
            <p:spPr>
              <a:xfrm>
                <a:off x="2323350" y="2545175"/>
                <a:ext cx="12675" cy="19975"/>
              </a:xfrm>
              <a:custGeom>
                <a:avLst/>
                <a:gdLst/>
                <a:ahLst/>
                <a:cxnLst/>
                <a:rect l="l" t="t" r="r" b="b"/>
                <a:pathLst>
                  <a:path w="507" h="799" extrusionOk="0">
                    <a:moveTo>
                      <a:pt x="429" y="1"/>
                    </a:moveTo>
                    <a:lnTo>
                      <a:pt x="18" y="361"/>
                    </a:lnTo>
                    <a:cubicBezTo>
                      <a:pt x="9" y="370"/>
                      <a:pt x="1" y="387"/>
                      <a:pt x="1" y="404"/>
                    </a:cubicBezTo>
                    <a:cubicBezTo>
                      <a:pt x="1" y="421"/>
                      <a:pt x="9" y="430"/>
                      <a:pt x="18" y="447"/>
                    </a:cubicBezTo>
                    <a:lnTo>
                      <a:pt x="421" y="799"/>
                    </a:lnTo>
                    <a:lnTo>
                      <a:pt x="490" y="722"/>
                    </a:lnTo>
                    <a:lnTo>
                      <a:pt x="138" y="413"/>
                    </a:lnTo>
                    <a:lnTo>
                      <a:pt x="507" y="87"/>
                    </a:lnTo>
                    <a:lnTo>
                      <a:pt x="429"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6"/>
              <p:cNvSpPr/>
              <p:nvPr/>
            </p:nvSpPr>
            <p:spPr>
              <a:xfrm>
                <a:off x="2323350" y="2563000"/>
                <a:ext cx="12675" cy="19750"/>
              </a:xfrm>
              <a:custGeom>
                <a:avLst/>
                <a:gdLst/>
                <a:ahLst/>
                <a:cxnLst/>
                <a:rect l="l" t="t" r="r" b="b"/>
                <a:pathLst>
                  <a:path w="507" h="790" extrusionOk="0">
                    <a:moveTo>
                      <a:pt x="429" y="0"/>
                    </a:moveTo>
                    <a:lnTo>
                      <a:pt x="18" y="352"/>
                    </a:lnTo>
                    <a:cubicBezTo>
                      <a:pt x="9" y="360"/>
                      <a:pt x="1" y="378"/>
                      <a:pt x="1" y="395"/>
                    </a:cubicBezTo>
                    <a:cubicBezTo>
                      <a:pt x="1" y="421"/>
                      <a:pt x="9" y="429"/>
                      <a:pt x="18" y="438"/>
                    </a:cubicBezTo>
                    <a:lnTo>
                      <a:pt x="421" y="789"/>
                    </a:lnTo>
                    <a:lnTo>
                      <a:pt x="490" y="721"/>
                    </a:lnTo>
                    <a:lnTo>
                      <a:pt x="138" y="403"/>
                    </a:lnTo>
                    <a:lnTo>
                      <a:pt x="507" y="86"/>
                    </a:lnTo>
                    <a:lnTo>
                      <a:pt x="42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6"/>
              <p:cNvSpPr/>
              <p:nvPr/>
            </p:nvSpPr>
            <p:spPr>
              <a:xfrm>
                <a:off x="2333225" y="2491575"/>
                <a:ext cx="12675" cy="20175"/>
              </a:xfrm>
              <a:custGeom>
                <a:avLst/>
                <a:gdLst/>
                <a:ahLst/>
                <a:cxnLst/>
                <a:rect l="l" t="t" r="r" b="b"/>
                <a:pathLst>
                  <a:path w="507" h="807" extrusionOk="0">
                    <a:moveTo>
                      <a:pt x="77" y="0"/>
                    </a:moveTo>
                    <a:lnTo>
                      <a:pt x="0" y="86"/>
                    </a:lnTo>
                    <a:lnTo>
                      <a:pt x="369" y="412"/>
                    </a:lnTo>
                    <a:lnTo>
                      <a:pt x="9" y="721"/>
                    </a:lnTo>
                    <a:lnTo>
                      <a:pt x="86" y="807"/>
                    </a:lnTo>
                    <a:lnTo>
                      <a:pt x="481" y="446"/>
                    </a:lnTo>
                    <a:cubicBezTo>
                      <a:pt x="498" y="429"/>
                      <a:pt x="506" y="412"/>
                      <a:pt x="506" y="403"/>
                    </a:cubicBezTo>
                    <a:cubicBezTo>
                      <a:pt x="506" y="378"/>
                      <a:pt x="498" y="369"/>
                      <a:pt x="481" y="360"/>
                    </a:cubicBezTo>
                    <a:lnTo>
                      <a:pt x="7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6"/>
              <p:cNvSpPr/>
              <p:nvPr/>
            </p:nvSpPr>
            <p:spPr>
              <a:xfrm>
                <a:off x="2333225" y="2509375"/>
                <a:ext cx="12675" cy="20175"/>
              </a:xfrm>
              <a:custGeom>
                <a:avLst/>
                <a:gdLst/>
                <a:ahLst/>
                <a:cxnLst/>
                <a:rect l="l" t="t" r="r" b="b"/>
                <a:pathLst>
                  <a:path w="507" h="807" extrusionOk="0">
                    <a:moveTo>
                      <a:pt x="77" y="0"/>
                    </a:moveTo>
                    <a:lnTo>
                      <a:pt x="0" y="86"/>
                    </a:lnTo>
                    <a:lnTo>
                      <a:pt x="369" y="403"/>
                    </a:lnTo>
                    <a:lnTo>
                      <a:pt x="9" y="721"/>
                    </a:lnTo>
                    <a:lnTo>
                      <a:pt x="86" y="807"/>
                    </a:lnTo>
                    <a:lnTo>
                      <a:pt x="481" y="438"/>
                    </a:lnTo>
                    <a:cubicBezTo>
                      <a:pt x="498" y="429"/>
                      <a:pt x="506" y="403"/>
                      <a:pt x="506" y="395"/>
                    </a:cubicBezTo>
                    <a:cubicBezTo>
                      <a:pt x="506" y="378"/>
                      <a:pt x="498" y="361"/>
                      <a:pt x="481" y="352"/>
                    </a:cubicBezTo>
                    <a:lnTo>
                      <a:pt x="7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6"/>
              <p:cNvSpPr/>
              <p:nvPr/>
            </p:nvSpPr>
            <p:spPr>
              <a:xfrm>
                <a:off x="2333225" y="2526950"/>
                <a:ext cx="12675" cy="20200"/>
              </a:xfrm>
              <a:custGeom>
                <a:avLst/>
                <a:gdLst/>
                <a:ahLst/>
                <a:cxnLst/>
                <a:rect l="l" t="t" r="r" b="b"/>
                <a:pathLst>
                  <a:path w="507" h="808" extrusionOk="0">
                    <a:moveTo>
                      <a:pt x="77" y="1"/>
                    </a:moveTo>
                    <a:lnTo>
                      <a:pt x="0" y="87"/>
                    </a:lnTo>
                    <a:lnTo>
                      <a:pt x="369" y="413"/>
                    </a:lnTo>
                    <a:lnTo>
                      <a:pt x="9" y="721"/>
                    </a:lnTo>
                    <a:lnTo>
                      <a:pt x="86" y="807"/>
                    </a:lnTo>
                    <a:lnTo>
                      <a:pt x="481" y="447"/>
                    </a:lnTo>
                    <a:cubicBezTo>
                      <a:pt x="498" y="430"/>
                      <a:pt x="506" y="413"/>
                      <a:pt x="506" y="404"/>
                    </a:cubicBezTo>
                    <a:cubicBezTo>
                      <a:pt x="506" y="378"/>
                      <a:pt x="498" y="370"/>
                      <a:pt x="481" y="361"/>
                    </a:cubicBezTo>
                    <a:lnTo>
                      <a:pt x="7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6"/>
              <p:cNvSpPr/>
              <p:nvPr/>
            </p:nvSpPr>
            <p:spPr>
              <a:xfrm>
                <a:off x="2333225" y="2544975"/>
                <a:ext cx="12675" cy="20175"/>
              </a:xfrm>
              <a:custGeom>
                <a:avLst/>
                <a:gdLst/>
                <a:ahLst/>
                <a:cxnLst/>
                <a:rect l="l" t="t" r="r" b="b"/>
                <a:pathLst>
                  <a:path w="507" h="807" extrusionOk="0">
                    <a:moveTo>
                      <a:pt x="77" y="0"/>
                    </a:moveTo>
                    <a:lnTo>
                      <a:pt x="0" y="86"/>
                    </a:lnTo>
                    <a:lnTo>
                      <a:pt x="369" y="412"/>
                    </a:lnTo>
                    <a:lnTo>
                      <a:pt x="9" y="721"/>
                    </a:lnTo>
                    <a:lnTo>
                      <a:pt x="86" y="807"/>
                    </a:lnTo>
                    <a:lnTo>
                      <a:pt x="481" y="438"/>
                    </a:lnTo>
                    <a:cubicBezTo>
                      <a:pt x="498" y="429"/>
                      <a:pt x="506" y="412"/>
                      <a:pt x="506" y="395"/>
                    </a:cubicBezTo>
                    <a:cubicBezTo>
                      <a:pt x="506" y="378"/>
                      <a:pt x="498" y="369"/>
                      <a:pt x="481" y="352"/>
                    </a:cubicBezTo>
                    <a:lnTo>
                      <a:pt x="7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6"/>
              <p:cNvSpPr/>
              <p:nvPr/>
            </p:nvSpPr>
            <p:spPr>
              <a:xfrm>
                <a:off x="2333225" y="2562775"/>
                <a:ext cx="12675" cy="19975"/>
              </a:xfrm>
              <a:custGeom>
                <a:avLst/>
                <a:gdLst/>
                <a:ahLst/>
                <a:cxnLst/>
                <a:rect l="l" t="t" r="r" b="b"/>
                <a:pathLst>
                  <a:path w="507" h="799" extrusionOk="0">
                    <a:moveTo>
                      <a:pt x="77" y="1"/>
                    </a:moveTo>
                    <a:lnTo>
                      <a:pt x="0" y="86"/>
                    </a:lnTo>
                    <a:lnTo>
                      <a:pt x="369" y="404"/>
                    </a:lnTo>
                    <a:lnTo>
                      <a:pt x="9" y="713"/>
                    </a:lnTo>
                    <a:lnTo>
                      <a:pt x="86" y="798"/>
                    </a:lnTo>
                    <a:lnTo>
                      <a:pt x="481" y="438"/>
                    </a:lnTo>
                    <a:cubicBezTo>
                      <a:pt x="498" y="430"/>
                      <a:pt x="506" y="412"/>
                      <a:pt x="506" y="395"/>
                    </a:cubicBezTo>
                    <a:cubicBezTo>
                      <a:pt x="506" y="369"/>
                      <a:pt x="498" y="361"/>
                      <a:pt x="481" y="352"/>
                    </a:cubicBezTo>
                    <a:lnTo>
                      <a:pt x="7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6"/>
              <p:cNvSpPr/>
              <p:nvPr/>
            </p:nvSpPr>
            <p:spPr>
              <a:xfrm>
                <a:off x="2147475" y="2489425"/>
                <a:ext cx="1300" cy="44425"/>
              </a:xfrm>
              <a:custGeom>
                <a:avLst/>
                <a:gdLst/>
                <a:ahLst/>
                <a:cxnLst/>
                <a:rect l="l" t="t" r="r" b="b"/>
                <a:pathLst>
                  <a:path w="52" h="1777" extrusionOk="0">
                    <a:moveTo>
                      <a:pt x="0" y="0"/>
                    </a:moveTo>
                    <a:lnTo>
                      <a:pt x="0" y="1776"/>
                    </a:lnTo>
                    <a:lnTo>
                      <a:pt x="52" y="1776"/>
                    </a:ln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6"/>
              <p:cNvSpPr/>
              <p:nvPr/>
            </p:nvSpPr>
            <p:spPr>
              <a:xfrm>
                <a:off x="2156250" y="2489425"/>
                <a:ext cx="1325" cy="44425"/>
              </a:xfrm>
              <a:custGeom>
                <a:avLst/>
                <a:gdLst/>
                <a:ahLst/>
                <a:cxnLst/>
                <a:rect l="l" t="t" r="r" b="b"/>
                <a:pathLst>
                  <a:path w="53" h="1777" extrusionOk="0">
                    <a:moveTo>
                      <a:pt x="1" y="0"/>
                    </a:moveTo>
                    <a:lnTo>
                      <a:pt x="1" y="1776"/>
                    </a:lnTo>
                    <a:lnTo>
                      <a:pt x="52" y="1776"/>
                    </a:ln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6"/>
              <p:cNvSpPr/>
              <p:nvPr/>
            </p:nvSpPr>
            <p:spPr>
              <a:xfrm>
                <a:off x="2165275" y="2489425"/>
                <a:ext cx="1525" cy="44425"/>
              </a:xfrm>
              <a:custGeom>
                <a:avLst/>
                <a:gdLst/>
                <a:ahLst/>
                <a:cxnLst/>
                <a:rect l="l" t="t" r="r" b="b"/>
                <a:pathLst>
                  <a:path w="61" h="1777" extrusionOk="0">
                    <a:moveTo>
                      <a:pt x="0" y="0"/>
                    </a:moveTo>
                    <a:lnTo>
                      <a:pt x="0" y="1776"/>
                    </a:lnTo>
                    <a:lnTo>
                      <a:pt x="60" y="1776"/>
                    </a:lnTo>
                    <a:lnTo>
                      <a:pt x="6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6"/>
              <p:cNvSpPr/>
              <p:nvPr/>
            </p:nvSpPr>
            <p:spPr>
              <a:xfrm>
                <a:off x="2156900" y="2490275"/>
                <a:ext cx="9900" cy="9900"/>
              </a:xfrm>
              <a:custGeom>
                <a:avLst/>
                <a:gdLst/>
                <a:ahLst/>
                <a:cxnLst/>
                <a:rect l="l" t="t" r="r" b="b"/>
                <a:pathLst>
                  <a:path w="396" h="396" extrusionOk="0">
                    <a:moveTo>
                      <a:pt x="18" y="1"/>
                    </a:moveTo>
                    <a:lnTo>
                      <a:pt x="1" y="52"/>
                    </a:lnTo>
                    <a:lnTo>
                      <a:pt x="310" y="207"/>
                    </a:lnTo>
                    <a:lnTo>
                      <a:pt x="1" y="344"/>
                    </a:lnTo>
                    <a:lnTo>
                      <a:pt x="18" y="395"/>
                    </a:lnTo>
                    <a:lnTo>
                      <a:pt x="387" y="215"/>
                    </a:lnTo>
                    <a:cubicBezTo>
                      <a:pt x="387" y="215"/>
                      <a:pt x="395" y="207"/>
                      <a:pt x="395" y="198"/>
                    </a:cubicBezTo>
                    <a:cubicBezTo>
                      <a:pt x="395" y="181"/>
                      <a:pt x="395" y="172"/>
                      <a:pt x="387" y="172"/>
                    </a:cubicBezTo>
                    <a:lnTo>
                      <a:pt x="1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6"/>
              <p:cNvSpPr/>
              <p:nvPr/>
            </p:nvSpPr>
            <p:spPr>
              <a:xfrm>
                <a:off x="2156900" y="2498850"/>
                <a:ext cx="9900" cy="9900"/>
              </a:xfrm>
              <a:custGeom>
                <a:avLst/>
                <a:gdLst/>
                <a:ahLst/>
                <a:cxnLst/>
                <a:rect l="l" t="t" r="r" b="b"/>
                <a:pathLst>
                  <a:path w="396" h="396" extrusionOk="0">
                    <a:moveTo>
                      <a:pt x="18" y="1"/>
                    </a:moveTo>
                    <a:lnTo>
                      <a:pt x="1" y="52"/>
                    </a:lnTo>
                    <a:lnTo>
                      <a:pt x="310" y="207"/>
                    </a:lnTo>
                    <a:lnTo>
                      <a:pt x="1" y="344"/>
                    </a:lnTo>
                    <a:lnTo>
                      <a:pt x="18" y="395"/>
                    </a:lnTo>
                    <a:lnTo>
                      <a:pt x="387" y="215"/>
                    </a:lnTo>
                    <a:cubicBezTo>
                      <a:pt x="387" y="215"/>
                      <a:pt x="395" y="207"/>
                      <a:pt x="395" y="198"/>
                    </a:cubicBezTo>
                    <a:cubicBezTo>
                      <a:pt x="395" y="181"/>
                      <a:pt x="395" y="172"/>
                      <a:pt x="387" y="172"/>
                    </a:cubicBezTo>
                    <a:lnTo>
                      <a:pt x="1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6"/>
              <p:cNvSpPr/>
              <p:nvPr/>
            </p:nvSpPr>
            <p:spPr>
              <a:xfrm>
                <a:off x="2156900" y="2507225"/>
                <a:ext cx="9900" cy="9900"/>
              </a:xfrm>
              <a:custGeom>
                <a:avLst/>
                <a:gdLst/>
                <a:ahLst/>
                <a:cxnLst/>
                <a:rect l="l" t="t" r="r" b="b"/>
                <a:pathLst>
                  <a:path w="396" h="396" extrusionOk="0">
                    <a:moveTo>
                      <a:pt x="18" y="0"/>
                    </a:moveTo>
                    <a:lnTo>
                      <a:pt x="1" y="52"/>
                    </a:lnTo>
                    <a:lnTo>
                      <a:pt x="310" y="206"/>
                    </a:lnTo>
                    <a:lnTo>
                      <a:pt x="1" y="344"/>
                    </a:lnTo>
                    <a:lnTo>
                      <a:pt x="18" y="395"/>
                    </a:lnTo>
                    <a:lnTo>
                      <a:pt x="387" y="215"/>
                    </a:lnTo>
                    <a:cubicBezTo>
                      <a:pt x="387" y="215"/>
                      <a:pt x="395" y="206"/>
                      <a:pt x="395" y="189"/>
                    </a:cubicBezTo>
                    <a:cubicBezTo>
                      <a:pt x="395" y="181"/>
                      <a:pt x="395" y="172"/>
                      <a:pt x="387" y="172"/>
                    </a:cubicBezTo>
                    <a:lnTo>
                      <a:pt x="1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6"/>
              <p:cNvSpPr/>
              <p:nvPr/>
            </p:nvSpPr>
            <p:spPr>
              <a:xfrm>
                <a:off x="2156900" y="2515800"/>
                <a:ext cx="9900" cy="9900"/>
              </a:xfrm>
              <a:custGeom>
                <a:avLst/>
                <a:gdLst/>
                <a:ahLst/>
                <a:cxnLst/>
                <a:rect l="l" t="t" r="r" b="b"/>
                <a:pathLst>
                  <a:path w="396" h="396" extrusionOk="0">
                    <a:moveTo>
                      <a:pt x="18" y="1"/>
                    </a:moveTo>
                    <a:lnTo>
                      <a:pt x="1" y="52"/>
                    </a:lnTo>
                    <a:lnTo>
                      <a:pt x="310" y="206"/>
                    </a:lnTo>
                    <a:lnTo>
                      <a:pt x="1" y="344"/>
                    </a:lnTo>
                    <a:lnTo>
                      <a:pt x="18" y="395"/>
                    </a:lnTo>
                    <a:lnTo>
                      <a:pt x="387" y="215"/>
                    </a:lnTo>
                    <a:cubicBezTo>
                      <a:pt x="387" y="215"/>
                      <a:pt x="395" y="206"/>
                      <a:pt x="395" y="189"/>
                    </a:cubicBezTo>
                    <a:cubicBezTo>
                      <a:pt x="395" y="181"/>
                      <a:pt x="395" y="172"/>
                      <a:pt x="387" y="172"/>
                    </a:cubicBezTo>
                    <a:lnTo>
                      <a:pt x="1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6"/>
              <p:cNvSpPr/>
              <p:nvPr/>
            </p:nvSpPr>
            <p:spPr>
              <a:xfrm>
                <a:off x="2156900" y="2524175"/>
                <a:ext cx="9900" cy="9875"/>
              </a:xfrm>
              <a:custGeom>
                <a:avLst/>
                <a:gdLst/>
                <a:ahLst/>
                <a:cxnLst/>
                <a:rect l="l" t="t" r="r" b="b"/>
                <a:pathLst>
                  <a:path w="396" h="395" extrusionOk="0">
                    <a:moveTo>
                      <a:pt x="18" y="0"/>
                    </a:moveTo>
                    <a:lnTo>
                      <a:pt x="1" y="52"/>
                    </a:lnTo>
                    <a:lnTo>
                      <a:pt x="310" y="198"/>
                    </a:lnTo>
                    <a:lnTo>
                      <a:pt x="1" y="343"/>
                    </a:lnTo>
                    <a:lnTo>
                      <a:pt x="18" y="395"/>
                    </a:lnTo>
                    <a:lnTo>
                      <a:pt x="387" y="215"/>
                    </a:lnTo>
                    <a:cubicBezTo>
                      <a:pt x="387" y="215"/>
                      <a:pt x="395" y="198"/>
                      <a:pt x="395" y="189"/>
                    </a:cubicBezTo>
                    <a:cubicBezTo>
                      <a:pt x="395" y="180"/>
                      <a:pt x="395" y="172"/>
                      <a:pt x="387" y="172"/>
                    </a:cubicBezTo>
                    <a:lnTo>
                      <a:pt x="1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6"/>
              <p:cNvSpPr/>
              <p:nvPr/>
            </p:nvSpPr>
            <p:spPr>
              <a:xfrm>
                <a:off x="2147475" y="2490500"/>
                <a:ext cx="9875" cy="9675"/>
              </a:xfrm>
              <a:custGeom>
                <a:avLst/>
                <a:gdLst/>
                <a:ahLst/>
                <a:cxnLst/>
                <a:rect l="l" t="t" r="r" b="b"/>
                <a:pathLst>
                  <a:path w="395" h="387" extrusionOk="0">
                    <a:moveTo>
                      <a:pt x="378" y="0"/>
                    </a:moveTo>
                    <a:lnTo>
                      <a:pt x="9" y="172"/>
                    </a:lnTo>
                    <a:cubicBezTo>
                      <a:pt x="9" y="172"/>
                      <a:pt x="0" y="189"/>
                      <a:pt x="0" y="198"/>
                    </a:cubicBezTo>
                    <a:cubicBezTo>
                      <a:pt x="0" y="206"/>
                      <a:pt x="0" y="215"/>
                      <a:pt x="9" y="215"/>
                    </a:cubicBezTo>
                    <a:lnTo>
                      <a:pt x="378" y="386"/>
                    </a:lnTo>
                    <a:lnTo>
                      <a:pt x="395" y="343"/>
                    </a:lnTo>
                    <a:lnTo>
                      <a:pt x="86" y="206"/>
                    </a:lnTo>
                    <a:lnTo>
                      <a:pt x="395" y="52"/>
                    </a:lnTo>
                    <a:lnTo>
                      <a:pt x="3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6"/>
              <p:cNvSpPr/>
              <p:nvPr/>
            </p:nvSpPr>
            <p:spPr>
              <a:xfrm>
                <a:off x="2147475" y="2499075"/>
                <a:ext cx="9875" cy="9675"/>
              </a:xfrm>
              <a:custGeom>
                <a:avLst/>
                <a:gdLst/>
                <a:ahLst/>
                <a:cxnLst/>
                <a:rect l="l" t="t" r="r" b="b"/>
                <a:pathLst>
                  <a:path w="395" h="387" extrusionOk="0">
                    <a:moveTo>
                      <a:pt x="378" y="0"/>
                    </a:moveTo>
                    <a:lnTo>
                      <a:pt x="9" y="172"/>
                    </a:lnTo>
                    <a:cubicBezTo>
                      <a:pt x="9" y="172"/>
                      <a:pt x="0" y="181"/>
                      <a:pt x="0" y="198"/>
                    </a:cubicBezTo>
                    <a:cubicBezTo>
                      <a:pt x="0" y="206"/>
                      <a:pt x="0" y="215"/>
                      <a:pt x="9" y="215"/>
                    </a:cubicBezTo>
                    <a:lnTo>
                      <a:pt x="378" y="386"/>
                    </a:lnTo>
                    <a:lnTo>
                      <a:pt x="395" y="344"/>
                    </a:lnTo>
                    <a:lnTo>
                      <a:pt x="86" y="206"/>
                    </a:lnTo>
                    <a:lnTo>
                      <a:pt x="395" y="52"/>
                    </a:lnTo>
                    <a:lnTo>
                      <a:pt x="3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6"/>
              <p:cNvSpPr/>
              <p:nvPr/>
            </p:nvSpPr>
            <p:spPr>
              <a:xfrm>
                <a:off x="2147475" y="2507425"/>
                <a:ext cx="9875" cy="9700"/>
              </a:xfrm>
              <a:custGeom>
                <a:avLst/>
                <a:gdLst/>
                <a:ahLst/>
                <a:cxnLst/>
                <a:rect l="l" t="t" r="r" b="b"/>
                <a:pathLst>
                  <a:path w="395" h="388" extrusionOk="0">
                    <a:moveTo>
                      <a:pt x="378" y="1"/>
                    </a:moveTo>
                    <a:lnTo>
                      <a:pt x="9" y="173"/>
                    </a:lnTo>
                    <a:cubicBezTo>
                      <a:pt x="9" y="173"/>
                      <a:pt x="0" y="181"/>
                      <a:pt x="0" y="198"/>
                    </a:cubicBezTo>
                    <a:cubicBezTo>
                      <a:pt x="0" y="207"/>
                      <a:pt x="0" y="215"/>
                      <a:pt x="9" y="215"/>
                    </a:cubicBezTo>
                    <a:lnTo>
                      <a:pt x="378" y="387"/>
                    </a:lnTo>
                    <a:lnTo>
                      <a:pt x="395" y="344"/>
                    </a:lnTo>
                    <a:lnTo>
                      <a:pt x="86" y="207"/>
                    </a:lnTo>
                    <a:lnTo>
                      <a:pt x="395"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6"/>
              <p:cNvSpPr/>
              <p:nvPr/>
            </p:nvSpPr>
            <p:spPr>
              <a:xfrm>
                <a:off x="2147475" y="2516025"/>
                <a:ext cx="9875" cy="9675"/>
              </a:xfrm>
              <a:custGeom>
                <a:avLst/>
                <a:gdLst/>
                <a:ahLst/>
                <a:cxnLst/>
                <a:rect l="l" t="t" r="r" b="b"/>
                <a:pathLst>
                  <a:path w="395" h="387" extrusionOk="0">
                    <a:moveTo>
                      <a:pt x="378" y="0"/>
                    </a:moveTo>
                    <a:lnTo>
                      <a:pt x="9" y="172"/>
                    </a:lnTo>
                    <a:cubicBezTo>
                      <a:pt x="9" y="172"/>
                      <a:pt x="0" y="180"/>
                      <a:pt x="0" y="197"/>
                    </a:cubicBezTo>
                    <a:cubicBezTo>
                      <a:pt x="0" y="206"/>
                      <a:pt x="0" y="215"/>
                      <a:pt x="9" y="215"/>
                    </a:cubicBezTo>
                    <a:lnTo>
                      <a:pt x="378" y="386"/>
                    </a:lnTo>
                    <a:lnTo>
                      <a:pt x="395" y="343"/>
                    </a:lnTo>
                    <a:lnTo>
                      <a:pt x="86" y="206"/>
                    </a:lnTo>
                    <a:lnTo>
                      <a:pt x="395" y="52"/>
                    </a:lnTo>
                    <a:lnTo>
                      <a:pt x="3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6"/>
              <p:cNvSpPr/>
              <p:nvPr/>
            </p:nvSpPr>
            <p:spPr>
              <a:xfrm>
                <a:off x="2147475" y="2524375"/>
                <a:ext cx="9875" cy="9675"/>
              </a:xfrm>
              <a:custGeom>
                <a:avLst/>
                <a:gdLst/>
                <a:ahLst/>
                <a:cxnLst/>
                <a:rect l="l" t="t" r="r" b="b"/>
                <a:pathLst>
                  <a:path w="395" h="387" extrusionOk="0">
                    <a:moveTo>
                      <a:pt x="378" y="1"/>
                    </a:moveTo>
                    <a:lnTo>
                      <a:pt x="9" y="172"/>
                    </a:lnTo>
                    <a:cubicBezTo>
                      <a:pt x="9" y="172"/>
                      <a:pt x="0" y="181"/>
                      <a:pt x="0" y="190"/>
                    </a:cubicBezTo>
                    <a:cubicBezTo>
                      <a:pt x="0" y="198"/>
                      <a:pt x="0" y="215"/>
                      <a:pt x="9" y="215"/>
                    </a:cubicBezTo>
                    <a:lnTo>
                      <a:pt x="378" y="387"/>
                    </a:lnTo>
                    <a:lnTo>
                      <a:pt x="395" y="344"/>
                    </a:lnTo>
                    <a:lnTo>
                      <a:pt x="86" y="198"/>
                    </a:lnTo>
                    <a:lnTo>
                      <a:pt x="395"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6"/>
              <p:cNvSpPr/>
              <p:nvPr/>
            </p:nvSpPr>
            <p:spPr>
              <a:xfrm>
                <a:off x="2147475" y="2523300"/>
                <a:ext cx="1300" cy="44225"/>
              </a:xfrm>
              <a:custGeom>
                <a:avLst/>
                <a:gdLst/>
                <a:ahLst/>
                <a:cxnLst/>
                <a:rect l="l" t="t" r="r" b="b"/>
                <a:pathLst>
                  <a:path w="52" h="1769" extrusionOk="0">
                    <a:moveTo>
                      <a:pt x="0" y="1"/>
                    </a:moveTo>
                    <a:lnTo>
                      <a:pt x="0" y="1768"/>
                    </a:lnTo>
                    <a:lnTo>
                      <a:pt x="52" y="1768"/>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6"/>
              <p:cNvSpPr/>
              <p:nvPr/>
            </p:nvSpPr>
            <p:spPr>
              <a:xfrm>
                <a:off x="2156250" y="2523300"/>
                <a:ext cx="1325" cy="44225"/>
              </a:xfrm>
              <a:custGeom>
                <a:avLst/>
                <a:gdLst/>
                <a:ahLst/>
                <a:cxnLst/>
                <a:rect l="l" t="t" r="r" b="b"/>
                <a:pathLst>
                  <a:path w="53" h="1769" extrusionOk="0">
                    <a:moveTo>
                      <a:pt x="1" y="1"/>
                    </a:moveTo>
                    <a:lnTo>
                      <a:pt x="1" y="1768"/>
                    </a:lnTo>
                    <a:lnTo>
                      <a:pt x="52" y="1768"/>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6"/>
              <p:cNvSpPr/>
              <p:nvPr/>
            </p:nvSpPr>
            <p:spPr>
              <a:xfrm>
                <a:off x="2165275" y="2523300"/>
                <a:ext cx="1525" cy="44225"/>
              </a:xfrm>
              <a:custGeom>
                <a:avLst/>
                <a:gdLst/>
                <a:ahLst/>
                <a:cxnLst/>
                <a:rect l="l" t="t" r="r" b="b"/>
                <a:pathLst>
                  <a:path w="61" h="1769" extrusionOk="0">
                    <a:moveTo>
                      <a:pt x="0" y="1"/>
                    </a:moveTo>
                    <a:lnTo>
                      <a:pt x="0" y="1768"/>
                    </a:lnTo>
                    <a:lnTo>
                      <a:pt x="60" y="1768"/>
                    </a:lnTo>
                    <a:lnTo>
                      <a:pt x="6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6"/>
              <p:cNvSpPr/>
              <p:nvPr/>
            </p:nvSpPr>
            <p:spPr>
              <a:xfrm>
                <a:off x="2156900" y="2524175"/>
                <a:ext cx="9900" cy="9875"/>
              </a:xfrm>
              <a:custGeom>
                <a:avLst/>
                <a:gdLst/>
                <a:ahLst/>
                <a:cxnLst/>
                <a:rect l="l" t="t" r="r" b="b"/>
                <a:pathLst>
                  <a:path w="396" h="395" extrusionOk="0">
                    <a:moveTo>
                      <a:pt x="18" y="0"/>
                    </a:moveTo>
                    <a:lnTo>
                      <a:pt x="1" y="52"/>
                    </a:lnTo>
                    <a:lnTo>
                      <a:pt x="310" y="198"/>
                    </a:lnTo>
                    <a:lnTo>
                      <a:pt x="1" y="343"/>
                    </a:lnTo>
                    <a:lnTo>
                      <a:pt x="18" y="395"/>
                    </a:lnTo>
                    <a:lnTo>
                      <a:pt x="387" y="215"/>
                    </a:lnTo>
                    <a:cubicBezTo>
                      <a:pt x="387" y="215"/>
                      <a:pt x="395" y="198"/>
                      <a:pt x="395" y="189"/>
                    </a:cubicBezTo>
                    <a:cubicBezTo>
                      <a:pt x="395" y="180"/>
                      <a:pt x="395" y="172"/>
                      <a:pt x="387" y="172"/>
                    </a:cubicBezTo>
                    <a:lnTo>
                      <a:pt x="1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6"/>
              <p:cNvSpPr/>
              <p:nvPr/>
            </p:nvSpPr>
            <p:spPr>
              <a:xfrm>
                <a:off x="2156900" y="2532325"/>
                <a:ext cx="9900" cy="10100"/>
              </a:xfrm>
              <a:custGeom>
                <a:avLst/>
                <a:gdLst/>
                <a:ahLst/>
                <a:cxnLst/>
                <a:rect l="l" t="t" r="r" b="b"/>
                <a:pathLst>
                  <a:path w="396" h="404" extrusionOk="0">
                    <a:moveTo>
                      <a:pt x="18" y="0"/>
                    </a:moveTo>
                    <a:lnTo>
                      <a:pt x="1" y="60"/>
                    </a:lnTo>
                    <a:lnTo>
                      <a:pt x="310" y="206"/>
                    </a:lnTo>
                    <a:lnTo>
                      <a:pt x="1" y="343"/>
                    </a:lnTo>
                    <a:lnTo>
                      <a:pt x="18" y="403"/>
                    </a:lnTo>
                    <a:lnTo>
                      <a:pt x="387" y="215"/>
                    </a:lnTo>
                    <a:cubicBezTo>
                      <a:pt x="387" y="215"/>
                      <a:pt x="395" y="206"/>
                      <a:pt x="395" y="198"/>
                    </a:cubicBezTo>
                    <a:cubicBezTo>
                      <a:pt x="395" y="189"/>
                      <a:pt x="395" y="172"/>
                      <a:pt x="387" y="172"/>
                    </a:cubicBezTo>
                    <a:lnTo>
                      <a:pt x="1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6"/>
              <p:cNvSpPr/>
              <p:nvPr/>
            </p:nvSpPr>
            <p:spPr>
              <a:xfrm>
                <a:off x="2156900" y="2540900"/>
                <a:ext cx="9900" cy="10100"/>
              </a:xfrm>
              <a:custGeom>
                <a:avLst/>
                <a:gdLst/>
                <a:ahLst/>
                <a:cxnLst/>
                <a:rect l="l" t="t" r="r" b="b"/>
                <a:pathLst>
                  <a:path w="396" h="404" extrusionOk="0">
                    <a:moveTo>
                      <a:pt x="18" y="0"/>
                    </a:moveTo>
                    <a:lnTo>
                      <a:pt x="1" y="60"/>
                    </a:lnTo>
                    <a:lnTo>
                      <a:pt x="310" y="206"/>
                    </a:lnTo>
                    <a:lnTo>
                      <a:pt x="1" y="344"/>
                    </a:lnTo>
                    <a:lnTo>
                      <a:pt x="18" y="404"/>
                    </a:lnTo>
                    <a:lnTo>
                      <a:pt x="387" y="215"/>
                    </a:lnTo>
                    <a:cubicBezTo>
                      <a:pt x="387" y="215"/>
                      <a:pt x="395" y="206"/>
                      <a:pt x="395" y="198"/>
                    </a:cubicBezTo>
                    <a:cubicBezTo>
                      <a:pt x="395" y="189"/>
                      <a:pt x="395" y="172"/>
                      <a:pt x="387" y="172"/>
                    </a:cubicBezTo>
                    <a:lnTo>
                      <a:pt x="1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6"/>
              <p:cNvSpPr/>
              <p:nvPr/>
            </p:nvSpPr>
            <p:spPr>
              <a:xfrm>
                <a:off x="2156900" y="2549275"/>
                <a:ext cx="9900" cy="9875"/>
              </a:xfrm>
              <a:custGeom>
                <a:avLst/>
                <a:gdLst/>
                <a:ahLst/>
                <a:cxnLst/>
                <a:rect l="l" t="t" r="r" b="b"/>
                <a:pathLst>
                  <a:path w="396" h="395" extrusionOk="0">
                    <a:moveTo>
                      <a:pt x="18" y="0"/>
                    </a:moveTo>
                    <a:lnTo>
                      <a:pt x="1" y="51"/>
                    </a:lnTo>
                    <a:lnTo>
                      <a:pt x="310" y="206"/>
                    </a:lnTo>
                    <a:lnTo>
                      <a:pt x="1" y="343"/>
                    </a:lnTo>
                    <a:lnTo>
                      <a:pt x="18" y="395"/>
                    </a:lnTo>
                    <a:lnTo>
                      <a:pt x="387" y="215"/>
                    </a:lnTo>
                    <a:cubicBezTo>
                      <a:pt x="387" y="215"/>
                      <a:pt x="395" y="206"/>
                      <a:pt x="395" y="197"/>
                    </a:cubicBezTo>
                    <a:cubicBezTo>
                      <a:pt x="395" y="180"/>
                      <a:pt x="395" y="172"/>
                      <a:pt x="387" y="172"/>
                    </a:cubicBezTo>
                    <a:lnTo>
                      <a:pt x="1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6"/>
              <p:cNvSpPr/>
              <p:nvPr/>
            </p:nvSpPr>
            <p:spPr>
              <a:xfrm>
                <a:off x="2156900" y="2557850"/>
                <a:ext cx="9900" cy="9875"/>
              </a:xfrm>
              <a:custGeom>
                <a:avLst/>
                <a:gdLst/>
                <a:ahLst/>
                <a:cxnLst/>
                <a:rect l="l" t="t" r="r" b="b"/>
                <a:pathLst>
                  <a:path w="396" h="395" extrusionOk="0">
                    <a:moveTo>
                      <a:pt x="18" y="0"/>
                    </a:moveTo>
                    <a:lnTo>
                      <a:pt x="1" y="52"/>
                    </a:lnTo>
                    <a:lnTo>
                      <a:pt x="310" y="206"/>
                    </a:lnTo>
                    <a:lnTo>
                      <a:pt x="1" y="343"/>
                    </a:lnTo>
                    <a:lnTo>
                      <a:pt x="18" y="395"/>
                    </a:lnTo>
                    <a:lnTo>
                      <a:pt x="387" y="215"/>
                    </a:lnTo>
                    <a:cubicBezTo>
                      <a:pt x="387" y="215"/>
                      <a:pt x="395" y="206"/>
                      <a:pt x="395" y="198"/>
                    </a:cubicBezTo>
                    <a:cubicBezTo>
                      <a:pt x="395" y="180"/>
                      <a:pt x="395" y="172"/>
                      <a:pt x="387" y="172"/>
                    </a:cubicBezTo>
                    <a:lnTo>
                      <a:pt x="1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6"/>
              <p:cNvSpPr/>
              <p:nvPr/>
            </p:nvSpPr>
            <p:spPr>
              <a:xfrm>
                <a:off x="2147475" y="2524375"/>
                <a:ext cx="9875" cy="9675"/>
              </a:xfrm>
              <a:custGeom>
                <a:avLst/>
                <a:gdLst/>
                <a:ahLst/>
                <a:cxnLst/>
                <a:rect l="l" t="t" r="r" b="b"/>
                <a:pathLst>
                  <a:path w="395" h="387" extrusionOk="0">
                    <a:moveTo>
                      <a:pt x="378" y="1"/>
                    </a:moveTo>
                    <a:lnTo>
                      <a:pt x="9" y="172"/>
                    </a:lnTo>
                    <a:cubicBezTo>
                      <a:pt x="9" y="172"/>
                      <a:pt x="0" y="181"/>
                      <a:pt x="0" y="190"/>
                    </a:cubicBezTo>
                    <a:cubicBezTo>
                      <a:pt x="0" y="198"/>
                      <a:pt x="0" y="215"/>
                      <a:pt x="9" y="215"/>
                    </a:cubicBezTo>
                    <a:lnTo>
                      <a:pt x="378" y="387"/>
                    </a:lnTo>
                    <a:lnTo>
                      <a:pt x="395" y="344"/>
                    </a:lnTo>
                    <a:lnTo>
                      <a:pt x="86" y="198"/>
                    </a:lnTo>
                    <a:lnTo>
                      <a:pt x="395"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6"/>
              <p:cNvSpPr/>
              <p:nvPr/>
            </p:nvSpPr>
            <p:spPr>
              <a:xfrm>
                <a:off x="2147475" y="2532525"/>
                <a:ext cx="9875" cy="9900"/>
              </a:xfrm>
              <a:custGeom>
                <a:avLst/>
                <a:gdLst/>
                <a:ahLst/>
                <a:cxnLst/>
                <a:rect l="l" t="t" r="r" b="b"/>
                <a:pathLst>
                  <a:path w="395" h="396" extrusionOk="0">
                    <a:moveTo>
                      <a:pt x="378" y="1"/>
                    </a:moveTo>
                    <a:lnTo>
                      <a:pt x="9" y="172"/>
                    </a:lnTo>
                    <a:cubicBezTo>
                      <a:pt x="9" y="172"/>
                      <a:pt x="0" y="190"/>
                      <a:pt x="0" y="198"/>
                    </a:cubicBezTo>
                    <a:cubicBezTo>
                      <a:pt x="0" y="207"/>
                      <a:pt x="0" y="224"/>
                      <a:pt x="9" y="224"/>
                    </a:cubicBezTo>
                    <a:lnTo>
                      <a:pt x="378" y="395"/>
                    </a:lnTo>
                    <a:lnTo>
                      <a:pt x="395" y="344"/>
                    </a:lnTo>
                    <a:lnTo>
                      <a:pt x="86" y="207"/>
                    </a:lnTo>
                    <a:lnTo>
                      <a:pt x="395" y="61"/>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6"/>
              <p:cNvSpPr/>
              <p:nvPr/>
            </p:nvSpPr>
            <p:spPr>
              <a:xfrm>
                <a:off x="2147475" y="2541100"/>
                <a:ext cx="9875" cy="9900"/>
              </a:xfrm>
              <a:custGeom>
                <a:avLst/>
                <a:gdLst/>
                <a:ahLst/>
                <a:cxnLst/>
                <a:rect l="l" t="t" r="r" b="b"/>
                <a:pathLst>
                  <a:path w="395" h="396" extrusionOk="0">
                    <a:moveTo>
                      <a:pt x="378" y="1"/>
                    </a:moveTo>
                    <a:lnTo>
                      <a:pt x="9" y="173"/>
                    </a:lnTo>
                    <a:cubicBezTo>
                      <a:pt x="9" y="173"/>
                      <a:pt x="0" y="190"/>
                      <a:pt x="0" y="198"/>
                    </a:cubicBezTo>
                    <a:cubicBezTo>
                      <a:pt x="0" y="207"/>
                      <a:pt x="0" y="224"/>
                      <a:pt x="9" y="224"/>
                    </a:cubicBezTo>
                    <a:lnTo>
                      <a:pt x="378" y="396"/>
                    </a:lnTo>
                    <a:lnTo>
                      <a:pt x="395" y="344"/>
                    </a:lnTo>
                    <a:lnTo>
                      <a:pt x="86" y="207"/>
                    </a:lnTo>
                    <a:lnTo>
                      <a:pt x="395" y="61"/>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6"/>
              <p:cNvSpPr/>
              <p:nvPr/>
            </p:nvSpPr>
            <p:spPr>
              <a:xfrm>
                <a:off x="2147475" y="2549475"/>
                <a:ext cx="9875" cy="9675"/>
              </a:xfrm>
              <a:custGeom>
                <a:avLst/>
                <a:gdLst/>
                <a:ahLst/>
                <a:cxnLst/>
                <a:rect l="l" t="t" r="r" b="b"/>
                <a:pathLst>
                  <a:path w="395" h="387" extrusionOk="0">
                    <a:moveTo>
                      <a:pt x="378" y="1"/>
                    </a:moveTo>
                    <a:lnTo>
                      <a:pt x="9" y="172"/>
                    </a:lnTo>
                    <a:cubicBezTo>
                      <a:pt x="9" y="172"/>
                      <a:pt x="0" y="189"/>
                      <a:pt x="0" y="198"/>
                    </a:cubicBezTo>
                    <a:cubicBezTo>
                      <a:pt x="0" y="207"/>
                      <a:pt x="0" y="215"/>
                      <a:pt x="9" y="215"/>
                    </a:cubicBezTo>
                    <a:lnTo>
                      <a:pt x="378" y="387"/>
                    </a:lnTo>
                    <a:lnTo>
                      <a:pt x="395" y="344"/>
                    </a:lnTo>
                    <a:lnTo>
                      <a:pt x="86" y="207"/>
                    </a:lnTo>
                    <a:lnTo>
                      <a:pt x="395"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6"/>
              <p:cNvSpPr/>
              <p:nvPr/>
            </p:nvSpPr>
            <p:spPr>
              <a:xfrm>
                <a:off x="2147475" y="2558050"/>
                <a:ext cx="9875" cy="9675"/>
              </a:xfrm>
              <a:custGeom>
                <a:avLst/>
                <a:gdLst/>
                <a:ahLst/>
                <a:cxnLst/>
                <a:rect l="l" t="t" r="r" b="b"/>
                <a:pathLst>
                  <a:path w="395" h="387" extrusionOk="0">
                    <a:moveTo>
                      <a:pt x="378" y="1"/>
                    </a:moveTo>
                    <a:lnTo>
                      <a:pt x="9" y="172"/>
                    </a:lnTo>
                    <a:cubicBezTo>
                      <a:pt x="9" y="172"/>
                      <a:pt x="0" y="181"/>
                      <a:pt x="0" y="198"/>
                    </a:cubicBezTo>
                    <a:cubicBezTo>
                      <a:pt x="0" y="207"/>
                      <a:pt x="0" y="215"/>
                      <a:pt x="9" y="215"/>
                    </a:cubicBezTo>
                    <a:lnTo>
                      <a:pt x="378" y="387"/>
                    </a:lnTo>
                    <a:lnTo>
                      <a:pt x="395" y="344"/>
                    </a:lnTo>
                    <a:lnTo>
                      <a:pt x="86" y="207"/>
                    </a:lnTo>
                    <a:lnTo>
                      <a:pt x="395"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6"/>
              <p:cNvSpPr/>
              <p:nvPr/>
            </p:nvSpPr>
            <p:spPr>
              <a:xfrm>
                <a:off x="2147477" y="2556354"/>
                <a:ext cx="1300" cy="26399"/>
              </a:xfrm>
              <a:custGeom>
                <a:avLst/>
                <a:gdLst/>
                <a:ahLst/>
                <a:cxnLst/>
                <a:rect l="l" t="t" r="r" b="b"/>
                <a:pathLst>
                  <a:path w="52" h="1074" extrusionOk="0">
                    <a:moveTo>
                      <a:pt x="0" y="1"/>
                    </a:moveTo>
                    <a:lnTo>
                      <a:pt x="0" y="1073"/>
                    </a:lnTo>
                    <a:lnTo>
                      <a:pt x="52" y="1073"/>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6"/>
              <p:cNvSpPr/>
              <p:nvPr/>
            </p:nvSpPr>
            <p:spPr>
              <a:xfrm>
                <a:off x="2156252" y="2556354"/>
                <a:ext cx="1325" cy="26399"/>
              </a:xfrm>
              <a:custGeom>
                <a:avLst/>
                <a:gdLst/>
                <a:ahLst/>
                <a:cxnLst/>
                <a:rect l="l" t="t" r="r" b="b"/>
                <a:pathLst>
                  <a:path w="53" h="1074" extrusionOk="0">
                    <a:moveTo>
                      <a:pt x="1" y="1"/>
                    </a:moveTo>
                    <a:lnTo>
                      <a:pt x="1" y="1073"/>
                    </a:lnTo>
                    <a:lnTo>
                      <a:pt x="52" y="1073"/>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6"/>
              <p:cNvSpPr/>
              <p:nvPr/>
            </p:nvSpPr>
            <p:spPr>
              <a:xfrm>
                <a:off x="2165277" y="2556354"/>
                <a:ext cx="1525" cy="26399"/>
              </a:xfrm>
              <a:custGeom>
                <a:avLst/>
                <a:gdLst/>
                <a:ahLst/>
                <a:cxnLst/>
                <a:rect l="l" t="t" r="r" b="b"/>
                <a:pathLst>
                  <a:path w="61" h="1074" extrusionOk="0">
                    <a:moveTo>
                      <a:pt x="0" y="1"/>
                    </a:moveTo>
                    <a:lnTo>
                      <a:pt x="0" y="1073"/>
                    </a:lnTo>
                    <a:lnTo>
                      <a:pt x="60" y="1073"/>
                    </a:lnTo>
                    <a:lnTo>
                      <a:pt x="6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6"/>
              <p:cNvSpPr/>
              <p:nvPr/>
            </p:nvSpPr>
            <p:spPr>
              <a:xfrm>
                <a:off x="2156900" y="2557850"/>
                <a:ext cx="9900" cy="9875"/>
              </a:xfrm>
              <a:custGeom>
                <a:avLst/>
                <a:gdLst/>
                <a:ahLst/>
                <a:cxnLst/>
                <a:rect l="l" t="t" r="r" b="b"/>
                <a:pathLst>
                  <a:path w="396" h="395" extrusionOk="0">
                    <a:moveTo>
                      <a:pt x="18" y="0"/>
                    </a:moveTo>
                    <a:lnTo>
                      <a:pt x="1" y="52"/>
                    </a:lnTo>
                    <a:lnTo>
                      <a:pt x="310" y="206"/>
                    </a:lnTo>
                    <a:lnTo>
                      <a:pt x="1" y="343"/>
                    </a:lnTo>
                    <a:lnTo>
                      <a:pt x="18" y="395"/>
                    </a:lnTo>
                    <a:lnTo>
                      <a:pt x="387" y="215"/>
                    </a:lnTo>
                    <a:cubicBezTo>
                      <a:pt x="387" y="215"/>
                      <a:pt x="395" y="206"/>
                      <a:pt x="395" y="198"/>
                    </a:cubicBezTo>
                    <a:cubicBezTo>
                      <a:pt x="395" y="180"/>
                      <a:pt x="395" y="172"/>
                      <a:pt x="387" y="172"/>
                    </a:cubicBezTo>
                    <a:lnTo>
                      <a:pt x="1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6"/>
              <p:cNvSpPr/>
              <p:nvPr/>
            </p:nvSpPr>
            <p:spPr>
              <a:xfrm>
                <a:off x="2156900" y="2566200"/>
                <a:ext cx="9900" cy="9900"/>
              </a:xfrm>
              <a:custGeom>
                <a:avLst/>
                <a:gdLst/>
                <a:ahLst/>
                <a:cxnLst/>
                <a:rect l="l" t="t" r="r" b="b"/>
                <a:pathLst>
                  <a:path w="396" h="396" extrusionOk="0">
                    <a:moveTo>
                      <a:pt x="18" y="1"/>
                    </a:moveTo>
                    <a:lnTo>
                      <a:pt x="1" y="52"/>
                    </a:lnTo>
                    <a:lnTo>
                      <a:pt x="310" y="207"/>
                    </a:lnTo>
                    <a:lnTo>
                      <a:pt x="1" y="344"/>
                    </a:lnTo>
                    <a:lnTo>
                      <a:pt x="18" y="395"/>
                    </a:lnTo>
                    <a:lnTo>
                      <a:pt x="387" y="215"/>
                    </a:lnTo>
                    <a:cubicBezTo>
                      <a:pt x="387" y="215"/>
                      <a:pt x="395" y="207"/>
                      <a:pt x="395" y="190"/>
                    </a:cubicBezTo>
                    <a:cubicBezTo>
                      <a:pt x="395" y="181"/>
                      <a:pt x="395" y="172"/>
                      <a:pt x="387" y="172"/>
                    </a:cubicBezTo>
                    <a:lnTo>
                      <a:pt x="1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6"/>
              <p:cNvSpPr/>
              <p:nvPr/>
            </p:nvSpPr>
            <p:spPr>
              <a:xfrm>
                <a:off x="2156902" y="2574775"/>
                <a:ext cx="9900" cy="8177"/>
              </a:xfrm>
              <a:custGeom>
                <a:avLst/>
                <a:gdLst/>
                <a:ahLst/>
                <a:cxnLst/>
                <a:rect l="l" t="t" r="r" b="b"/>
                <a:pathLst>
                  <a:path w="396" h="396" extrusionOk="0">
                    <a:moveTo>
                      <a:pt x="18" y="1"/>
                    </a:moveTo>
                    <a:lnTo>
                      <a:pt x="1" y="52"/>
                    </a:lnTo>
                    <a:lnTo>
                      <a:pt x="310" y="207"/>
                    </a:lnTo>
                    <a:lnTo>
                      <a:pt x="1" y="344"/>
                    </a:lnTo>
                    <a:lnTo>
                      <a:pt x="18" y="396"/>
                    </a:lnTo>
                    <a:lnTo>
                      <a:pt x="387" y="215"/>
                    </a:lnTo>
                    <a:cubicBezTo>
                      <a:pt x="387" y="215"/>
                      <a:pt x="395" y="207"/>
                      <a:pt x="395" y="190"/>
                    </a:cubicBezTo>
                    <a:cubicBezTo>
                      <a:pt x="395" y="181"/>
                      <a:pt x="395" y="173"/>
                      <a:pt x="387" y="173"/>
                    </a:cubicBezTo>
                    <a:lnTo>
                      <a:pt x="1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6"/>
              <p:cNvSpPr/>
              <p:nvPr/>
            </p:nvSpPr>
            <p:spPr>
              <a:xfrm>
                <a:off x="2147475" y="2558050"/>
                <a:ext cx="9875" cy="9675"/>
              </a:xfrm>
              <a:custGeom>
                <a:avLst/>
                <a:gdLst/>
                <a:ahLst/>
                <a:cxnLst/>
                <a:rect l="l" t="t" r="r" b="b"/>
                <a:pathLst>
                  <a:path w="395" h="387" extrusionOk="0">
                    <a:moveTo>
                      <a:pt x="378" y="1"/>
                    </a:moveTo>
                    <a:lnTo>
                      <a:pt x="9" y="172"/>
                    </a:lnTo>
                    <a:cubicBezTo>
                      <a:pt x="9" y="172"/>
                      <a:pt x="0" y="181"/>
                      <a:pt x="0" y="198"/>
                    </a:cubicBezTo>
                    <a:cubicBezTo>
                      <a:pt x="0" y="207"/>
                      <a:pt x="0" y="215"/>
                      <a:pt x="9" y="215"/>
                    </a:cubicBezTo>
                    <a:lnTo>
                      <a:pt x="378" y="387"/>
                    </a:lnTo>
                    <a:lnTo>
                      <a:pt x="395" y="344"/>
                    </a:lnTo>
                    <a:lnTo>
                      <a:pt x="86" y="207"/>
                    </a:lnTo>
                    <a:lnTo>
                      <a:pt x="395"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6"/>
              <p:cNvSpPr/>
              <p:nvPr/>
            </p:nvSpPr>
            <p:spPr>
              <a:xfrm>
                <a:off x="2147475" y="2566425"/>
                <a:ext cx="9875" cy="9675"/>
              </a:xfrm>
              <a:custGeom>
                <a:avLst/>
                <a:gdLst/>
                <a:ahLst/>
                <a:cxnLst/>
                <a:rect l="l" t="t" r="r" b="b"/>
                <a:pathLst>
                  <a:path w="395" h="387" extrusionOk="0">
                    <a:moveTo>
                      <a:pt x="378" y="0"/>
                    </a:moveTo>
                    <a:lnTo>
                      <a:pt x="9" y="172"/>
                    </a:lnTo>
                    <a:cubicBezTo>
                      <a:pt x="9" y="172"/>
                      <a:pt x="0" y="181"/>
                      <a:pt x="0" y="198"/>
                    </a:cubicBezTo>
                    <a:cubicBezTo>
                      <a:pt x="0" y="206"/>
                      <a:pt x="0" y="215"/>
                      <a:pt x="9" y="215"/>
                    </a:cubicBezTo>
                    <a:lnTo>
                      <a:pt x="378" y="386"/>
                    </a:lnTo>
                    <a:lnTo>
                      <a:pt x="395" y="344"/>
                    </a:lnTo>
                    <a:lnTo>
                      <a:pt x="86" y="206"/>
                    </a:lnTo>
                    <a:lnTo>
                      <a:pt x="395" y="52"/>
                    </a:lnTo>
                    <a:lnTo>
                      <a:pt x="3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6"/>
              <p:cNvSpPr/>
              <p:nvPr/>
            </p:nvSpPr>
            <p:spPr>
              <a:xfrm>
                <a:off x="2147477" y="2574960"/>
                <a:ext cx="9875" cy="7992"/>
              </a:xfrm>
              <a:custGeom>
                <a:avLst/>
                <a:gdLst/>
                <a:ahLst/>
                <a:cxnLst/>
                <a:rect l="l" t="t" r="r" b="b"/>
                <a:pathLst>
                  <a:path w="395" h="387" extrusionOk="0">
                    <a:moveTo>
                      <a:pt x="378" y="1"/>
                    </a:moveTo>
                    <a:lnTo>
                      <a:pt x="9" y="172"/>
                    </a:lnTo>
                    <a:cubicBezTo>
                      <a:pt x="9" y="172"/>
                      <a:pt x="0" y="181"/>
                      <a:pt x="0" y="198"/>
                    </a:cubicBezTo>
                    <a:cubicBezTo>
                      <a:pt x="0" y="206"/>
                      <a:pt x="0" y="215"/>
                      <a:pt x="9" y="215"/>
                    </a:cubicBezTo>
                    <a:lnTo>
                      <a:pt x="378" y="387"/>
                    </a:lnTo>
                    <a:lnTo>
                      <a:pt x="395" y="344"/>
                    </a:lnTo>
                    <a:lnTo>
                      <a:pt x="86" y="206"/>
                    </a:lnTo>
                    <a:lnTo>
                      <a:pt x="395"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6"/>
              <p:cNvSpPr/>
              <p:nvPr/>
            </p:nvSpPr>
            <p:spPr>
              <a:xfrm>
                <a:off x="2261350" y="2489425"/>
                <a:ext cx="1325" cy="44425"/>
              </a:xfrm>
              <a:custGeom>
                <a:avLst/>
                <a:gdLst/>
                <a:ahLst/>
                <a:cxnLst/>
                <a:rect l="l" t="t" r="r" b="b"/>
                <a:pathLst>
                  <a:path w="53" h="1777" extrusionOk="0">
                    <a:moveTo>
                      <a:pt x="1" y="0"/>
                    </a:moveTo>
                    <a:lnTo>
                      <a:pt x="1" y="1776"/>
                    </a:lnTo>
                    <a:lnTo>
                      <a:pt x="52" y="1776"/>
                    </a:ln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6"/>
              <p:cNvSpPr/>
              <p:nvPr/>
            </p:nvSpPr>
            <p:spPr>
              <a:xfrm>
                <a:off x="2252350" y="2489425"/>
                <a:ext cx="1325" cy="44425"/>
              </a:xfrm>
              <a:custGeom>
                <a:avLst/>
                <a:gdLst/>
                <a:ahLst/>
                <a:cxnLst/>
                <a:rect l="l" t="t" r="r" b="b"/>
                <a:pathLst>
                  <a:path w="53" h="1777" extrusionOk="0">
                    <a:moveTo>
                      <a:pt x="1" y="0"/>
                    </a:moveTo>
                    <a:lnTo>
                      <a:pt x="1" y="1776"/>
                    </a:lnTo>
                    <a:lnTo>
                      <a:pt x="52" y="1776"/>
                    </a:ln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6"/>
              <p:cNvSpPr/>
              <p:nvPr/>
            </p:nvSpPr>
            <p:spPr>
              <a:xfrm>
                <a:off x="2243125" y="2489425"/>
                <a:ext cx="1325" cy="44425"/>
              </a:xfrm>
              <a:custGeom>
                <a:avLst/>
                <a:gdLst/>
                <a:ahLst/>
                <a:cxnLst/>
                <a:rect l="l" t="t" r="r" b="b"/>
                <a:pathLst>
                  <a:path w="53" h="1777" extrusionOk="0">
                    <a:moveTo>
                      <a:pt x="1" y="0"/>
                    </a:moveTo>
                    <a:lnTo>
                      <a:pt x="1" y="1776"/>
                    </a:lnTo>
                    <a:lnTo>
                      <a:pt x="52" y="1776"/>
                    </a:ln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6"/>
              <p:cNvSpPr/>
              <p:nvPr/>
            </p:nvSpPr>
            <p:spPr>
              <a:xfrm>
                <a:off x="2243350" y="2490500"/>
                <a:ext cx="10100" cy="9675"/>
              </a:xfrm>
              <a:custGeom>
                <a:avLst/>
                <a:gdLst/>
                <a:ahLst/>
                <a:cxnLst/>
                <a:rect l="l" t="t" r="r" b="b"/>
                <a:pathLst>
                  <a:path w="404" h="387" extrusionOk="0">
                    <a:moveTo>
                      <a:pt x="378" y="0"/>
                    </a:moveTo>
                    <a:lnTo>
                      <a:pt x="17" y="172"/>
                    </a:lnTo>
                    <a:cubicBezTo>
                      <a:pt x="17" y="172"/>
                      <a:pt x="0" y="189"/>
                      <a:pt x="0" y="198"/>
                    </a:cubicBezTo>
                    <a:cubicBezTo>
                      <a:pt x="0" y="206"/>
                      <a:pt x="0" y="215"/>
                      <a:pt x="17" y="215"/>
                    </a:cubicBezTo>
                    <a:lnTo>
                      <a:pt x="378" y="386"/>
                    </a:lnTo>
                    <a:lnTo>
                      <a:pt x="404" y="343"/>
                    </a:lnTo>
                    <a:lnTo>
                      <a:pt x="86" y="206"/>
                    </a:lnTo>
                    <a:lnTo>
                      <a:pt x="404" y="52"/>
                    </a:lnTo>
                    <a:lnTo>
                      <a:pt x="3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6"/>
              <p:cNvSpPr/>
              <p:nvPr/>
            </p:nvSpPr>
            <p:spPr>
              <a:xfrm>
                <a:off x="2243350" y="2499075"/>
                <a:ext cx="10100" cy="9675"/>
              </a:xfrm>
              <a:custGeom>
                <a:avLst/>
                <a:gdLst/>
                <a:ahLst/>
                <a:cxnLst/>
                <a:rect l="l" t="t" r="r" b="b"/>
                <a:pathLst>
                  <a:path w="404" h="387" extrusionOk="0">
                    <a:moveTo>
                      <a:pt x="378" y="0"/>
                    </a:moveTo>
                    <a:lnTo>
                      <a:pt x="17" y="172"/>
                    </a:lnTo>
                    <a:cubicBezTo>
                      <a:pt x="17" y="172"/>
                      <a:pt x="0" y="181"/>
                      <a:pt x="0" y="198"/>
                    </a:cubicBezTo>
                    <a:cubicBezTo>
                      <a:pt x="0" y="206"/>
                      <a:pt x="0" y="215"/>
                      <a:pt x="17" y="215"/>
                    </a:cubicBezTo>
                    <a:lnTo>
                      <a:pt x="378" y="386"/>
                    </a:lnTo>
                    <a:lnTo>
                      <a:pt x="404" y="344"/>
                    </a:lnTo>
                    <a:lnTo>
                      <a:pt x="86" y="206"/>
                    </a:lnTo>
                    <a:lnTo>
                      <a:pt x="404" y="52"/>
                    </a:lnTo>
                    <a:lnTo>
                      <a:pt x="3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6"/>
              <p:cNvSpPr/>
              <p:nvPr/>
            </p:nvSpPr>
            <p:spPr>
              <a:xfrm>
                <a:off x="2243350" y="2507425"/>
                <a:ext cx="10100" cy="9700"/>
              </a:xfrm>
              <a:custGeom>
                <a:avLst/>
                <a:gdLst/>
                <a:ahLst/>
                <a:cxnLst/>
                <a:rect l="l" t="t" r="r" b="b"/>
                <a:pathLst>
                  <a:path w="404" h="388" extrusionOk="0">
                    <a:moveTo>
                      <a:pt x="378" y="1"/>
                    </a:moveTo>
                    <a:lnTo>
                      <a:pt x="17" y="173"/>
                    </a:lnTo>
                    <a:cubicBezTo>
                      <a:pt x="17" y="173"/>
                      <a:pt x="0" y="181"/>
                      <a:pt x="0" y="198"/>
                    </a:cubicBezTo>
                    <a:cubicBezTo>
                      <a:pt x="0" y="207"/>
                      <a:pt x="0" y="215"/>
                      <a:pt x="17" y="215"/>
                    </a:cubicBezTo>
                    <a:lnTo>
                      <a:pt x="378" y="387"/>
                    </a:lnTo>
                    <a:lnTo>
                      <a:pt x="404" y="344"/>
                    </a:lnTo>
                    <a:lnTo>
                      <a:pt x="86" y="207"/>
                    </a:lnTo>
                    <a:lnTo>
                      <a:pt x="404"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6"/>
              <p:cNvSpPr/>
              <p:nvPr/>
            </p:nvSpPr>
            <p:spPr>
              <a:xfrm>
                <a:off x="2243350" y="2516025"/>
                <a:ext cx="10100" cy="9675"/>
              </a:xfrm>
              <a:custGeom>
                <a:avLst/>
                <a:gdLst/>
                <a:ahLst/>
                <a:cxnLst/>
                <a:rect l="l" t="t" r="r" b="b"/>
                <a:pathLst>
                  <a:path w="404" h="387" extrusionOk="0">
                    <a:moveTo>
                      <a:pt x="378" y="0"/>
                    </a:moveTo>
                    <a:lnTo>
                      <a:pt x="17" y="172"/>
                    </a:lnTo>
                    <a:cubicBezTo>
                      <a:pt x="17" y="172"/>
                      <a:pt x="0" y="180"/>
                      <a:pt x="0" y="197"/>
                    </a:cubicBezTo>
                    <a:cubicBezTo>
                      <a:pt x="0" y="206"/>
                      <a:pt x="0" y="215"/>
                      <a:pt x="17" y="215"/>
                    </a:cubicBezTo>
                    <a:lnTo>
                      <a:pt x="378" y="386"/>
                    </a:lnTo>
                    <a:lnTo>
                      <a:pt x="404" y="343"/>
                    </a:lnTo>
                    <a:lnTo>
                      <a:pt x="86" y="206"/>
                    </a:lnTo>
                    <a:lnTo>
                      <a:pt x="404" y="52"/>
                    </a:lnTo>
                    <a:lnTo>
                      <a:pt x="3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6"/>
              <p:cNvSpPr/>
              <p:nvPr/>
            </p:nvSpPr>
            <p:spPr>
              <a:xfrm>
                <a:off x="2243350" y="2524375"/>
                <a:ext cx="10100" cy="9675"/>
              </a:xfrm>
              <a:custGeom>
                <a:avLst/>
                <a:gdLst/>
                <a:ahLst/>
                <a:cxnLst/>
                <a:rect l="l" t="t" r="r" b="b"/>
                <a:pathLst>
                  <a:path w="404" h="387" extrusionOk="0">
                    <a:moveTo>
                      <a:pt x="378" y="1"/>
                    </a:moveTo>
                    <a:lnTo>
                      <a:pt x="17" y="172"/>
                    </a:lnTo>
                    <a:cubicBezTo>
                      <a:pt x="17" y="172"/>
                      <a:pt x="0" y="181"/>
                      <a:pt x="0" y="190"/>
                    </a:cubicBezTo>
                    <a:cubicBezTo>
                      <a:pt x="0" y="198"/>
                      <a:pt x="0" y="215"/>
                      <a:pt x="17" y="215"/>
                    </a:cubicBezTo>
                    <a:lnTo>
                      <a:pt x="378" y="387"/>
                    </a:lnTo>
                    <a:lnTo>
                      <a:pt x="404" y="344"/>
                    </a:lnTo>
                    <a:lnTo>
                      <a:pt x="86" y="198"/>
                    </a:lnTo>
                    <a:lnTo>
                      <a:pt x="404"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6"/>
              <p:cNvSpPr/>
              <p:nvPr/>
            </p:nvSpPr>
            <p:spPr>
              <a:xfrm>
                <a:off x="2252775" y="2490275"/>
                <a:ext cx="9900" cy="9900"/>
              </a:xfrm>
              <a:custGeom>
                <a:avLst/>
                <a:gdLst/>
                <a:ahLst/>
                <a:cxnLst/>
                <a:rect l="l" t="t" r="r" b="b"/>
                <a:pathLst>
                  <a:path w="396" h="396" extrusionOk="0">
                    <a:moveTo>
                      <a:pt x="27" y="1"/>
                    </a:moveTo>
                    <a:lnTo>
                      <a:pt x="1" y="52"/>
                    </a:lnTo>
                    <a:lnTo>
                      <a:pt x="310" y="207"/>
                    </a:lnTo>
                    <a:lnTo>
                      <a:pt x="1" y="344"/>
                    </a:lnTo>
                    <a:lnTo>
                      <a:pt x="27" y="395"/>
                    </a:lnTo>
                    <a:lnTo>
                      <a:pt x="387" y="215"/>
                    </a:lnTo>
                    <a:cubicBezTo>
                      <a:pt x="387" y="215"/>
                      <a:pt x="395" y="207"/>
                      <a:pt x="395" y="198"/>
                    </a:cubicBezTo>
                    <a:cubicBezTo>
                      <a:pt x="395" y="181"/>
                      <a:pt x="395" y="172"/>
                      <a:pt x="387" y="172"/>
                    </a:cubicBezTo>
                    <a:lnTo>
                      <a:pt x="2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6"/>
              <p:cNvSpPr/>
              <p:nvPr/>
            </p:nvSpPr>
            <p:spPr>
              <a:xfrm>
                <a:off x="2252775" y="2498850"/>
                <a:ext cx="9900" cy="9900"/>
              </a:xfrm>
              <a:custGeom>
                <a:avLst/>
                <a:gdLst/>
                <a:ahLst/>
                <a:cxnLst/>
                <a:rect l="l" t="t" r="r" b="b"/>
                <a:pathLst>
                  <a:path w="396" h="396" extrusionOk="0">
                    <a:moveTo>
                      <a:pt x="27" y="1"/>
                    </a:moveTo>
                    <a:lnTo>
                      <a:pt x="1" y="52"/>
                    </a:lnTo>
                    <a:lnTo>
                      <a:pt x="310" y="207"/>
                    </a:lnTo>
                    <a:lnTo>
                      <a:pt x="1" y="344"/>
                    </a:lnTo>
                    <a:lnTo>
                      <a:pt x="27" y="395"/>
                    </a:lnTo>
                    <a:lnTo>
                      <a:pt x="387" y="215"/>
                    </a:lnTo>
                    <a:cubicBezTo>
                      <a:pt x="387" y="215"/>
                      <a:pt x="395" y="207"/>
                      <a:pt x="395" y="198"/>
                    </a:cubicBezTo>
                    <a:cubicBezTo>
                      <a:pt x="395" y="181"/>
                      <a:pt x="395" y="172"/>
                      <a:pt x="387" y="172"/>
                    </a:cubicBezTo>
                    <a:lnTo>
                      <a:pt x="2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6"/>
              <p:cNvSpPr/>
              <p:nvPr/>
            </p:nvSpPr>
            <p:spPr>
              <a:xfrm>
                <a:off x="2252775" y="2507225"/>
                <a:ext cx="9900" cy="9900"/>
              </a:xfrm>
              <a:custGeom>
                <a:avLst/>
                <a:gdLst/>
                <a:ahLst/>
                <a:cxnLst/>
                <a:rect l="l" t="t" r="r" b="b"/>
                <a:pathLst>
                  <a:path w="396" h="396" extrusionOk="0">
                    <a:moveTo>
                      <a:pt x="27" y="0"/>
                    </a:moveTo>
                    <a:lnTo>
                      <a:pt x="1" y="52"/>
                    </a:lnTo>
                    <a:lnTo>
                      <a:pt x="310" y="206"/>
                    </a:lnTo>
                    <a:lnTo>
                      <a:pt x="1" y="344"/>
                    </a:lnTo>
                    <a:lnTo>
                      <a:pt x="27" y="395"/>
                    </a:lnTo>
                    <a:lnTo>
                      <a:pt x="387" y="215"/>
                    </a:lnTo>
                    <a:cubicBezTo>
                      <a:pt x="387" y="215"/>
                      <a:pt x="395" y="206"/>
                      <a:pt x="395" y="189"/>
                    </a:cubicBezTo>
                    <a:cubicBezTo>
                      <a:pt x="395" y="181"/>
                      <a:pt x="395" y="172"/>
                      <a:pt x="387" y="172"/>
                    </a:cubicBezTo>
                    <a:lnTo>
                      <a:pt x="2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6"/>
              <p:cNvSpPr/>
              <p:nvPr/>
            </p:nvSpPr>
            <p:spPr>
              <a:xfrm>
                <a:off x="2252775" y="2515800"/>
                <a:ext cx="9900" cy="9900"/>
              </a:xfrm>
              <a:custGeom>
                <a:avLst/>
                <a:gdLst/>
                <a:ahLst/>
                <a:cxnLst/>
                <a:rect l="l" t="t" r="r" b="b"/>
                <a:pathLst>
                  <a:path w="396" h="396" extrusionOk="0">
                    <a:moveTo>
                      <a:pt x="27" y="1"/>
                    </a:moveTo>
                    <a:lnTo>
                      <a:pt x="1" y="52"/>
                    </a:lnTo>
                    <a:lnTo>
                      <a:pt x="310" y="206"/>
                    </a:lnTo>
                    <a:lnTo>
                      <a:pt x="1" y="344"/>
                    </a:lnTo>
                    <a:lnTo>
                      <a:pt x="27" y="395"/>
                    </a:lnTo>
                    <a:lnTo>
                      <a:pt x="387" y="215"/>
                    </a:lnTo>
                    <a:cubicBezTo>
                      <a:pt x="387" y="215"/>
                      <a:pt x="395" y="206"/>
                      <a:pt x="395" y="189"/>
                    </a:cubicBezTo>
                    <a:cubicBezTo>
                      <a:pt x="395" y="181"/>
                      <a:pt x="395" y="172"/>
                      <a:pt x="387" y="172"/>
                    </a:cubicBezTo>
                    <a:lnTo>
                      <a:pt x="2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6"/>
              <p:cNvSpPr/>
              <p:nvPr/>
            </p:nvSpPr>
            <p:spPr>
              <a:xfrm>
                <a:off x="2252775" y="2524175"/>
                <a:ext cx="9900" cy="9875"/>
              </a:xfrm>
              <a:custGeom>
                <a:avLst/>
                <a:gdLst/>
                <a:ahLst/>
                <a:cxnLst/>
                <a:rect l="l" t="t" r="r" b="b"/>
                <a:pathLst>
                  <a:path w="396" h="395" extrusionOk="0">
                    <a:moveTo>
                      <a:pt x="27" y="0"/>
                    </a:moveTo>
                    <a:lnTo>
                      <a:pt x="1" y="52"/>
                    </a:lnTo>
                    <a:lnTo>
                      <a:pt x="310" y="198"/>
                    </a:lnTo>
                    <a:lnTo>
                      <a:pt x="1" y="343"/>
                    </a:lnTo>
                    <a:lnTo>
                      <a:pt x="27" y="395"/>
                    </a:lnTo>
                    <a:lnTo>
                      <a:pt x="387" y="215"/>
                    </a:lnTo>
                    <a:cubicBezTo>
                      <a:pt x="387" y="215"/>
                      <a:pt x="395" y="198"/>
                      <a:pt x="395" y="189"/>
                    </a:cubicBezTo>
                    <a:cubicBezTo>
                      <a:pt x="395" y="180"/>
                      <a:pt x="395" y="172"/>
                      <a:pt x="387" y="172"/>
                    </a:cubicBezTo>
                    <a:lnTo>
                      <a:pt x="2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6"/>
              <p:cNvSpPr/>
              <p:nvPr/>
            </p:nvSpPr>
            <p:spPr>
              <a:xfrm>
                <a:off x="2261350" y="2523300"/>
                <a:ext cx="1325" cy="44225"/>
              </a:xfrm>
              <a:custGeom>
                <a:avLst/>
                <a:gdLst/>
                <a:ahLst/>
                <a:cxnLst/>
                <a:rect l="l" t="t" r="r" b="b"/>
                <a:pathLst>
                  <a:path w="53" h="1769" extrusionOk="0">
                    <a:moveTo>
                      <a:pt x="1" y="1"/>
                    </a:moveTo>
                    <a:lnTo>
                      <a:pt x="1" y="1768"/>
                    </a:lnTo>
                    <a:lnTo>
                      <a:pt x="52" y="1768"/>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6"/>
              <p:cNvSpPr/>
              <p:nvPr/>
            </p:nvSpPr>
            <p:spPr>
              <a:xfrm>
                <a:off x="2252350" y="2523300"/>
                <a:ext cx="1325" cy="44225"/>
              </a:xfrm>
              <a:custGeom>
                <a:avLst/>
                <a:gdLst/>
                <a:ahLst/>
                <a:cxnLst/>
                <a:rect l="l" t="t" r="r" b="b"/>
                <a:pathLst>
                  <a:path w="53" h="1769" extrusionOk="0">
                    <a:moveTo>
                      <a:pt x="1" y="1"/>
                    </a:moveTo>
                    <a:lnTo>
                      <a:pt x="1" y="1768"/>
                    </a:lnTo>
                    <a:lnTo>
                      <a:pt x="52" y="1768"/>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6"/>
              <p:cNvSpPr/>
              <p:nvPr/>
            </p:nvSpPr>
            <p:spPr>
              <a:xfrm>
                <a:off x="2243125" y="2523300"/>
                <a:ext cx="1325" cy="44225"/>
              </a:xfrm>
              <a:custGeom>
                <a:avLst/>
                <a:gdLst/>
                <a:ahLst/>
                <a:cxnLst/>
                <a:rect l="l" t="t" r="r" b="b"/>
                <a:pathLst>
                  <a:path w="53" h="1769" extrusionOk="0">
                    <a:moveTo>
                      <a:pt x="1" y="1"/>
                    </a:moveTo>
                    <a:lnTo>
                      <a:pt x="1" y="1768"/>
                    </a:lnTo>
                    <a:lnTo>
                      <a:pt x="52" y="1768"/>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6"/>
              <p:cNvSpPr/>
              <p:nvPr/>
            </p:nvSpPr>
            <p:spPr>
              <a:xfrm>
                <a:off x="2243350" y="2524375"/>
                <a:ext cx="10100" cy="9675"/>
              </a:xfrm>
              <a:custGeom>
                <a:avLst/>
                <a:gdLst/>
                <a:ahLst/>
                <a:cxnLst/>
                <a:rect l="l" t="t" r="r" b="b"/>
                <a:pathLst>
                  <a:path w="404" h="387" extrusionOk="0">
                    <a:moveTo>
                      <a:pt x="378" y="1"/>
                    </a:moveTo>
                    <a:lnTo>
                      <a:pt x="17" y="172"/>
                    </a:lnTo>
                    <a:cubicBezTo>
                      <a:pt x="17" y="172"/>
                      <a:pt x="0" y="181"/>
                      <a:pt x="0" y="190"/>
                    </a:cubicBezTo>
                    <a:cubicBezTo>
                      <a:pt x="0" y="198"/>
                      <a:pt x="0" y="215"/>
                      <a:pt x="17" y="215"/>
                    </a:cubicBezTo>
                    <a:lnTo>
                      <a:pt x="378" y="387"/>
                    </a:lnTo>
                    <a:lnTo>
                      <a:pt x="404" y="344"/>
                    </a:lnTo>
                    <a:lnTo>
                      <a:pt x="86" y="198"/>
                    </a:lnTo>
                    <a:lnTo>
                      <a:pt x="404"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6"/>
              <p:cNvSpPr/>
              <p:nvPr/>
            </p:nvSpPr>
            <p:spPr>
              <a:xfrm>
                <a:off x="2243350" y="2532525"/>
                <a:ext cx="10100" cy="9900"/>
              </a:xfrm>
              <a:custGeom>
                <a:avLst/>
                <a:gdLst/>
                <a:ahLst/>
                <a:cxnLst/>
                <a:rect l="l" t="t" r="r" b="b"/>
                <a:pathLst>
                  <a:path w="404" h="396" extrusionOk="0">
                    <a:moveTo>
                      <a:pt x="378" y="1"/>
                    </a:moveTo>
                    <a:lnTo>
                      <a:pt x="17" y="172"/>
                    </a:lnTo>
                    <a:cubicBezTo>
                      <a:pt x="17" y="172"/>
                      <a:pt x="0" y="190"/>
                      <a:pt x="0" y="198"/>
                    </a:cubicBezTo>
                    <a:cubicBezTo>
                      <a:pt x="0" y="207"/>
                      <a:pt x="0" y="224"/>
                      <a:pt x="17" y="224"/>
                    </a:cubicBezTo>
                    <a:lnTo>
                      <a:pt x="378" y="395"/>
                    </a:lnTo>
                    <a:lnTo>
                      <a:pt x="404" y="344"/>
                    </a:lnTo>
                    <a:lnTo>
                      <a:pt x="86" y="207"/>
                    </a:lnTo>
                    <a:lnTo>
                      <a:pt x="404" y="61"/>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6"/>
              <p:cNvSpPr/>
              <p:nvPr/>
            </p:nvSpPr>
            <p:spPr>
              <a:xfrm>
                <a:off x="2243350" y="2541100"/>
                <a:ext cx="10100" cy="9900"/>
              </a:xfrm>
              <a:custGeom>
                <a:avLst/>
                <a:gdLst/>
                <a:ahLst/>
                <a:cxnLst/>
                <a:rect l="l" t="t" r="r" b="b"/>
                <a:pathLst>
                  <a:path w="404" h="396" extrusionOk="0">
                    <a:moveTo>
                      <a:pt x="378" y="1"/>
                    </a:moveTo>
                    <a:lnTo>
                      <a:pt x="17" y="173"/>
                    </a:lnTo>
                    <a:cubicBezTo>
                      <a:pt x="17" y="173"/>
                      <a:pt x="0" y="190"/>
                      <a:pt x="0" y="198"/>
                    </a:cubicBezTo>
                    <a:cubicBezTo>
                      <a:pt x="0" y="207"/>
                      <a:pt x="0" y="224"/>
                      <a:pt x="17" y="224"/>
                    </a:cubicBezTo>
                    <a:lnTo>
                      <a:pt x="378" y="396"/>
                    </a:lnTo>
                    <a:lnTo>
                      <a:pt x="404" y="344"/>
                    </a:lnTo>
                    <a:lnTo>
                      <a:pt x="86" y="207"/>
                    </a:lnTo>
                    <a:lnTo>
                      <a:pt x="404" y="61"/>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6"/>
              <p:cNvSpPr/>
              <p:nvPr/>
            </p:nvSpPr>
            <p:spPr>
              <a:xfrm>
                <a:off x="2243350" y="2549475"/>
                <a:ext cx="10100" cy="9675"/>
              </a:xfrm>
              <a:custGeom>
                <a:avLst/>
                <a:gdLst/>
                <a:ahLst/>
                <a:cxnLst/>
                <a:rect l="l" t="t" r="r" b="b"/>
                <a:pathLst>
                  <a:path w="404" h="387" extrusionOk="0">
                    <a:moveTo>
                      <a:pt x="378" y="1"/>
                    </a:moveTo>
                    <a:lnTo>
                      <a:pt x="17" y="172"/>
                    </a:lnTo>
                    <a:cubicBezTo>
                      <a:pt x="17" y="172"/>
                      <a:pt x="0" y="189"/>
                      <a:pt x="0" y="198"/>
                    </a:cubicBezTo>
                    <a:cubicBezTo>
                      <a:pt x="0" y="207"/>
                      <a:pt x="0" y="215"/>
                      <a:pt x="17" y="215"/>
                    </a:cubicBezTo>
                    <a:lnTo>
                      <a:pt x="378" y="387"/>
                    </a:lnTo>
                    <a:lnTo>
                      <a:pt x="404" y="344"/>
                    </a:lnTo>
                    <a:lnTo>
                      <a:pt x="86" y="207"/>
                    </a:lnTo>
                    <a:lnTo>
                      <a:pt x="404"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6"/>
              <p:cNvSpPr/>
              <p:nvPr/>
            </p:nvSpPr>
            <p:spPr>
              <a:xfrm>
                <a:off x="2243350" y="2558050"/>
                <a:ext cx="10100" cy="9675"/>
              </a:xfrm>
              <a:custGeom>
                <a:avLst/>
                <a:gdLst/>
                <a:ahLst/>
                <a:cxnLst/>
                <a:rect l="l" t="t" r="r" b="b"/>
                <a:pathLst>
                  <a:path w="404" h="387" extrusionOk="0">
                    <a:moveTo>
                      <a:pt x="378" y="1"/>
                    </a:moveTo>
                    <a:lnTo>
                      <a:pt x="17" y="172"/>
                    </a:lnTo>
                    <a:cubicBezTo>
                      <a:pt x="17" y="172"/>
                      <a:pt x="0" y="181"/>
                      <a:pt x="0" y="198"/>
                    </a:cubicBezTo>
                    <a:cubicBezTo>
                      <a:pt x="0" y="207"/>
                      <a:pt x="0" y="215"/>
                      <a:pt x="17" y="215"/>
                    </a:cubicBezTo>
                    <a:lnTo>
                      <a:pt x="378" y="387"/>
                    </a:lnTo>
                    <a:lnTo>
                      <a:pt x="404" y="344"/>
                    </a:lnTo>
                    <a:lnTo>
                      <a:pt x="86" y="207"/>
                    </a:lnTo>
                    <a:lnTo>
                      <a:pt x="404"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6"/>
              <p:cNvSpPr/>
              <p:nvPr/>
            </p:nvSpPr>
            <p:spPr>
              <a:xfrm>
                <a:off x="2252775" y="2524175"/>
                <a:ext cx="9900" cy="9875"/>
              </a:xfrm>
              <a:custGeom>
                <a:avLst/>
                <a:gdLst/>
                <a:ahLst/>
                <a:cxnLst/>
                <a:rect l="l" t="t" r="r" b="b"/>
                <a:pathLst>
                  <a:path w="396" h="395" extrusionOk="0">
                    <a:moveTo>
                      <a:pt x="27" y="0"/>
                    </a:moveTo>
                    <a:lnTo>
                      <a:pt x="1" y="52"/>
                    </a:lnTo>
                    <a:lnTo>
                      <a:pt x="310" y="198"/>
                    </a:lnTo>
                    <a:lnTo>
                      <a:pt x="1" y="343"/>
                    </a:lnTo>
                    <a:lnTo>
                      <a:pt x="27" y="395"/>
                    </a:lnTo>
                    <a:lnTo>
                      <a:pt x="387" y="215"/>
                    </a:lnTo>
                    <a:cubicBezTo>
                      <a:pt x="387" y="215"/>
                      <a:pt x="395" y="198"/>
                      <a:pt x="395" y="189"/>
                    </a:cubicBezTo>
                    <a:cubicBezTo>
                      <a:pt x="395" y="180"/>
                      <a:pt x="395" y="172"/>
                      <a:pt x="387" y="172"/>
                    </a:cubicBezTo>
                    <a:lnTo>
                      <a:pt x="2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6"/>
              <p:cNvSpPr/>
              <p:nvPr/>
            </p:nvSpPr>
            <p:spPr>
              <a:xfrm>
                <a:off x="2252775" y="2532325"/>
                <a:ext cx="9900" cy="10100"/>
              </a:xfrm>
              <a:custGeom>
                <a:avLst/>
                <a:gdLst/>
                <a:ahLst/>
                <a:cxnLst/>
                <a:rect l="l" t="t" r="r" b="b"/>
                <a:pathLst>
                  <a:path w="396" h="404" extrusionOk="0">
                    <a:moveTo>
                      <a:pt x="27" y="0"/>
                    </a:moveTo>
                    <a:lnTo>
                      <a:pt x="1" y="60"/>
                    </a:lnTo>
                    <a:lnTo>
                      <a:pt x="310" y="206"/>
                    </a:lnTo>
                    <a:lnTo>
                      <a:pt x="1" y="343"/>
                    </a:lnTo>
                    <a:lnTo>
                      <a:pt x="27" y="403"/>
                    </a:lnTo>
                    <a:lnTo>
                      <a:pt x="387" y="215"/>
                    </a:lnTo>
                    <a:cubicBezTo>
                      <a:pt x="387" y="215"/>
                      <a:pt x="395" y="206"/>
                      <a:pt x="395" y="198"/>
                    </a:cubicBezTo>
                    <a:cubicBezTo>
                      <a:pt x="395" y="189"/>
                      <a:pt x="395" y="172"/>
                      <a:pt x="387" y="172"/>
                    </a:cubicBezTo>
                    <a:lnTo>
                      <a:pt x="2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6"/>
              <p:cNvSpPr/>
              <p:nvPr/>
            </p:nvSpPr>
            <p:spPr>
              <a:xfrm>
                <a:off x="2252775" y="2540900"/>
                <a:ext cx="9900" cy="10100"/>
              </a:xfrm>
              <a:custGeom>
                <a:avLst/>
                <a:gdLst/>
                <a:ahLst/>
                <a:cxnLst/>
                <a:rect l="l" t="t" r="r" b="b"/>
                <a:pathLst>
                  <a:path w="396" h="404" extrusionOk="0">
                    <a:moveTo>
                      <a:pt x="27" y="0"/>
                    </a:moveTo>
                    <a:lnTo>
                      <a:pt x="1" y="60"/>
                    </a:lnTo>
                    <a:lnTo>
                      <a:pt x="310" y="206"/>
                    </a:lnTo>
                    <a:lnTo>
                      <a:pt x="1" y="344"/>
                    </a:lnTo>
                    <a:lnTo>
                      <a:pt x="27" y="404"/>
                    </a:lnTo>
                    <a:lnTo>
                      <a:pt x="387" y="215"/>
                    </a:lnTo>
                    <a:cubicBezTo>
                      <a:pt x="387" y="215"/>
                      <a:pt x="395" y="206"/>
                      <a:pt x="395" y="198"/>
                    </a:cubicBezTo>
                    <a:cubicBezTo>
                      <a:pt x="395" y="189"/>
                      <a:pt x="395" y="172"/>
                      <a:pt x="387" y="172"/>
                    </a:cubicBezTo>
                    <a:lnTo>
                      <a:pt x="2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6"/>
              <p:cNvSpPr/>
              <p:nvPr/>
            </p:nvSpPr>
            <p:spPr>
              <a:xfrm>
                <a:off x="2252775" y="2549275"/>
                <a:ext cx="9900" cy="9875"/>
              </a:xfrm>
              <a:custGeom>
                <a:avLst/>
                <a:gdLst/>
                <a:ahLst/>
                <a:cxnLst/>
                <a:rect l="l" t="t" r="r" b="b"/>
                <a:pathLst>
                  <a:path w="396" h="395" extrusionOk="0">
                    <a:moveTo>
                      <a:pt x="27" y="0"/>
                    </a:moveTo>
                    <a:lnTo>
                      <a:pt x="1" y="51"/>
                    </a:lnTo>
                    <a:lnTo>
                      <a:pt x="310" y="206"/>
                    </a:lnTo>
                    <a:lnTo>
                      <a:pt x="1" y="343"/>
                    </a:lnTo>
                    <a:lnTo>
                      <a:pt x="27" y="395"/>
                    </a:lnTo>
                    <a:lnTo>
                      <a:pt x="387" y="215"/>
                    </a:lnTo>
                    <a:cubicBezTo>
                      <a:pt x="387" y="215"/>
                      <a:pt x="395" y="206"/>
                      <a:pt x="395" y="197"/>
                    </a:cubicBezTo>
                    <a:cubicBezTo>
                      <a:pt x="395" y="180"/>
                      <a:pt x="395" y="172"/>
                      <a:pt x="387" y="172"/>
                    </a:cubicBezTo>
                    <a:lnTo>
                      <a:pt x="2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6"/>
              <p:cNvSpPr/>
              <p:nvPr/>
            </p:nvSpPr>
            <p:spPr>
              <a:xfrm>
                <a:off x="2252775" y="2557850"/>
                <a:ext cx="9900" cy="9875"/>
              </a:xfrm>
              <a:custGeom>
                <a:avLst/>
                <a:gdLst/>
                <a:ahLst/>
                <a:cxnLst/>
                <a:rect l="l" t="t" r="r" b="b"/>
                <a:pathLst>
                  <a:path w="396" h="395" extrusionOk="0">
                    <a:moveTo>
                      <a:pt x="27" y="0"/>
                    </a:moveTo>
                    <a:lnTo>
                      <a:pt x="1" y="52"/>
                    </a:lnTo>
                    <a:lnTo>
                      <a:pt x="310" y="206"/>
                    </a:lnTo>
                    <a:lnTo>
                      <a:pt x="1" y="343"/>
                    </a:lnTo>
                    <a:lnTo>
                      <a:pt x="27" y="395"/>
                    </a:lnTo>
                    <a:lnTo>
                      <a:pt x="387" y="215"/>
                    </a:lnTo>
                    <a:cubicBezTo>
                      <a:pt x="387" y="215"/>
                      <a:pt x="395" y="206"/>
                      <a:pt x="395" y="198"/>
                    </a:cubicBezTo>
                    <a:cubicBezTo>
                      <a:pt x="395" y="180"/>
                      <a:pt x="395" y="172"/>
                      <a:pt x="387" y="172"/>
                    </a:cubicBezTo>
                    <a:lnTo>
                      <a:pt x="2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6"/>
              <p:cNvSpPr/>
              <p:nvPr/>
            </p:nvSpPr>
            <p:spPr>
              <a:xfrm>
                <a:off x="2261350" y="2556045"/>
                <a:ext cx="1325" cy="26850"/>
              </a:xfrm>
              <a:custGeom>
                <a:avLst/>
                <a:gdLst/>
                <a:ahLst/>
                <a:cxnLst/>
                <a:rect l="l" t="t" r="r" b="b"/>
                <a:pathLst>
                  <a:path w="53" h="1074" extrusionOk="0">
                    <a:moveTo>
                      <a:pt x="1" y="1"/>
                    </a:moveTo>
                    <a:lnTo>
                      <a:pt x="1" y="1073"/>
                    </a:lnTo>
                    <a:lnTo>
                      <a:pt x="52" y="1073"/>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6"/>
              <p:cNvSpPr/>
              <p:nvPr/>
            </p:nvSpPr>
            <p:spPr>
              <a:xfrm>
                <a:off x="2252350" y="2556045"/>
                <a:ext cx="1325" cy="26850"/>
              </a:xfrm>
              <a:custGeom>
                <a:avLst/>
                <a:gdLst/>
                <a:ahLst/>
                <a:cxnLst/>
                <a:rect l="l" t="t" r="r" b="b"/>
                <a:pathLst>
                  <a:path w="53" h="1074" extrusionOk="0">
                    <a:moveTo>
                      <a:pt x="1" y="1"/>
                    </a:moveTo>
                    <a:lnTo>
                      <a:pt x="1" y="1073"/>
                    </a:lnTo>
                    <a:lnTo>
                      <a:pt x="52" y="1073"/>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6"/>
              <p:cNvSpPr/>
              <p:nvPr/>
            </p:nvSpPr>
            <p:spPr>
              <a:xfrm>
                <a:off x="2243125" y="2556045"/>
                <a:ext cx="1325" cy="26850"/>
              </a:xfrm>
              <a:custGeom>
                <a:avLst/>
                <a:gdLst/>
                <a:ahLst/>
                <a:cxnLst/>
                <a:rect l="l" t="t" r="r" b="b"/>
                <a:pathLst>
                  <a:path w="53" h="1074" extrusionOk="0">
                    <a:moveTo>
                      <a:pt x="1" y="1"/>
                    </a:moveTo>
                    <a:lnTo>
                      <a:pt x="1" y="1073"/>
                    </a:lnTo>
                    <a:lnTo>
                      <a:pt x="52" y="1073"/>
                    </a:ln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6"/>
              <p:cNvSpPr/>
              <p:nvPr/>
            </p:nvSpPr>
            <p:spPr>
              <a:xfrm>
                <a:off x="2243350" y="2558050"/>
                <a:ext cx="10100" cy="9675"/>
              </a:xfrm>
              <a:custGeom>
                <a:avLst/>
                <a:gdLst/>
                <a:ahLst/>
                <a:cxnLst/>
                <a:rect l="l" t="t" r="r" b="b"/>
                <a:pathLst>
                  <a:path w="404" h="387" extrusionOk="0">
                    <a:moveTo>
                      <a:pt x="378" y="1"/>
                    </a:moveTo>
                    <a:lnTo>
                      <a:pt x="17" y="172"/>
                    </a:lnTo>
                    <a:cubicBezTo>
                      <a:pt x="17" y="172"/>
                      <a:pt x="0" y="181"/>
                      <a:pt x="0" y="198"/>
                    </a:cubicBezTo>
                    <a:cubicBezTo>
                      <a:pt x="0" y="207"/>
                      <a:pt x="0" y="215"/>
                      <a:pt x="17" y="215"/>
                    </a:cubicBezTo>
                    <a:lnTo>
                      <a:pt x="378" y="387"/>
                    </a:lnTo>
                    <a:lnTo>
                      <a:pt x="404" y="344"/>
                    </a:lnTo>
                    <a:lnTo>
                      <a:pt x="86" y="207"/>
                    </a:lnTo>
                    <a:lnTo>
                      <a:pt x="404"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6"/>
              <p:cNvSpPr/>
              <p:nvPr/>
            </p:nvSpPr>
            <p:spPr>
              <a:xfrm>
                <a:off x="2243350" y="2566425"/>
                <a:ext cx="10100" cy="9675"/>
              </a:xfrm>
              <a:custGeom>
                <a:avLst/>
                <a:gdLst/>
                <a:ahLst/>
                <a:cxnLst/>
                <a:rect l="l" t="t" r="r" b="b"/>
                <a:pathLst>
                  <a:path w="404" h="387" extrusionOk="0">
                    <a:moveTo>
                      <a:pt x="378" y="0"/>
                    </a:moveTo>
                    <a:lnTo>
                      <a:pt x="17" y="172"/>
                    </a:lnTo>
                    <a:cubicBezTo>
                      <a:pt x="17" y="172"/>
                      <a:pt x="0" y="181"/>
                      <a:pt x="0" y="198"/>
                    </a:cubicBezTo>
                    <a:cubicBezTo>
                      <a:pt x="0" y="206"/>
                      <a:pt x="0" y="215"/>
                      <a:pt x="17" y="215"/>
                    </a:cubicBezTo>
                    <a:lnTo>
                      <a:pt x="378" y="386"/>
                    </a:lnTo>
                    <a:lnTo>
                      <a:pt x="404" y="344"/>
                    </a:lnTo>
                    <a:lnTo>
                      <a:pt x="86" y="206"/>
                    </a:lnTo>
                    <a:lnTo>
                      <a:pt x="404" y="52"/>
                    </a:lnTo>
                    <a:lnTo>
                      <a:pt x="3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6"/>
              <p:cNvSpPr/>
              <p:nvPr/>
            </p:nvSpPr>
            <p:spPr>
              <a:xfrm>
                <a:off x="2243352" y="2574962"/>
                <a:ext cx="10098" cy="8059"/>
              </a:xfrm>
              <a:custGeom>
                <a:avLst/>
                <a:gdLst/>
                <a:ahLst/>
                <a:cxnLst/>
                <a:rect l="l" t="t" r="r" b="b"/>
                <a:pathLst>
                  <a:path w="404" h="387" extrusionOk="0">
                    <a:moveTo>
                      <a:pt x="378" y="1"/>
                    </a:moveTo>
                    <a:lnTo>
                      <a:pt x="17" y="172"/>
                    </a:lnTo>
                    <a:cubicBezTo>
                      <a:pt x="17" y="172"/>
                      <a:pt x="0" y="181"/>
                      <a:pt x="0" y="198"/>
                    </a:cubicBezTo>
                    <a:cubicBezTo>
                      <a:pt x="0" y="206"/>
                      <a:pt x="0" y="215"/>
                      <a:pt x="17" y="215"/>
                    </a:cubicBezTo>
                    <a:lnTo>
                      <a:pt x="378" y="387"/>
                    </a:lnTo>
                    <a:lnTo>
                      <a:pt x="404" y="344"/>
                    </a:lnTo>
                    <a:lnTo>
                      <a:pt x="86" y="206"/>
                    </a:lnTo>
                    <a:lnTo>
                      <a:pt x="404" y="52"/>
                    </a:lnTo>
                    <a:lnTo>
                      <a:pt x="3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6"/>
              <p:cNvSpPr/>
              <p:nvPr/>
            </p:nvSpPr>
            <p:spPr>
              <a:xfrm>
                <a:off x="2252775" y="2557850"/>
                <a:ext cx="9900" cy="9875"/>
              </a:xfrm>
              <a:custGeom>
                <a:avLst/>
                <a:gdLst/>
                <a:ahLst/>
                <a:cxnLst/>
                <a:rect l="l" t="t" r="r" b="b"/>
                <a:pathLst>
                  <a:path w="396" h="395" extrusionOk="0">
                    <a:moveTo>
                      <a:pt x="27" y="0"/>
                    </a:moveTo>
                    <a:lnTo>
                      <a:pt x="1" y="52"/>
                    </a:lnTo>
                    <a:lnTo>
                      <a:pt x="310" y="206"/>
                    </a:lnTo>
                    <a:lnTo>
                      <a:pt x="1" y="343"/>
                    </a:lnTo>
                    <a:lnTo>
                      <a:pt x="27" y="395"/>
                    </a:lnTo>
                    <a:lnTo>
                      <a:pt x="387" y="215"/>
                    </a:lnTo>
                    <a:cubicBezTo>
                      <a:pt x="387" y="215"/>
                      <a:pt x="395" y="206"/>
                      <a:pt x="395" y="198"/>
                    </a:cubicBezTo>
                    <a:cubicBezTo>
                      <a:pt x="395" y="180"/>
                      <a:pt x="395" y="172"/>
                      <a:pt x="387" y="172"/>
                    </a:cubicBezTo>
                    <a:lnTo>
                      <a:pt x="2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6"/>
              <p:cNvSpPr/>
              <p:nvPr/>
            </p:nvSpPr>
            <p:spPr>
              <a:xfrm>
                <a:off x="2252775" y="2566200"/>
                <a:ext cx="9900" cy="9900"/>
              </a:xfrm>
              <a:custGeom>
                <a:avLst/>
                <a:gdLst/>
                <a:ahLst/>
                <a:cxnLst/>
                <a:rect l="l" t="t" r="r" b="b"/>
                <a:pathLst>
                  <a:path w="396" h="396" extrusionOk="0">
                    <a:moveTo>
                      <a:pt x="27" y="1"/>
                    </a:moveTo>
                    <a:lnTo>
                      <a:pt x="1" y="52"/>
                    </a:lnTo>
                    <a:lnTo>
                      <a:pt x="310" y="207"/>
                    </a:lnTo>
                    <a:lnTo>
                      <a:pt x="1" y="344"/>
                    </a:lnTo>
                    <a:lnTo>
                      <a:pt x="27" y="395"/>
                    </a:lnTo>
                    <a:lnTo>
                      <a:pt x="387" y="215"/>
                    </a:lnTo>
                    <a:cubicBezTo>
                      <a:pt x="387" y="215"/>
                      <a:pt x="395" y="207"/>
                      <a:pt x="395" y="190"/>
                    </a:cubicBezTo>
                    <a:cubicBezTo>
                      <a:pt x="395" y="181"/>
                      <a:pt x="395" y="172"/>
                      <a:pt x="387" y="172"/>
                    </a:cubicBezTo>
                    <a:lnTo>
                      <a:pt x="2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6"/>
              <p:cNvSpPr/>
              <p:nvPr/>
            </p:nvSpPr>
            <p:spPr>
              <a:xfrm>
                <a:off x="2252775" y="2574775"/>
                <a:ext cx="9898" cy="8247"/>
              </a:xfrm>
              <a:custGeom>
                <a:avLst/>
                <a:gdLst/>
                <a:ahLst/>
                <a:cxnLst/>
                <a:rect l="l" t="t" r="r" b="b"/>
                <a:pathLst>
                  <a:path w="396" h="396" extrusionOk="0">
                    <a:moveTo>
                      <a:pt x="27" y="1"/>
                    </a:moveTo>
                    <a:lnTo>
                      <a:pt x="1" y="52"/>
                    </a:lnTo>
                    <a:lnTo>
                      <a:pt x="310" y="207"/>
                    </a:lnTo>
                    <a:lnTo>
                      <a:pt x="1" y="344"/>
                    </a:lnTo>
                    <a:lnTo>
                      <a:pt x="27" y="396"/>
                    </a:lnTo>
                    <a:lnTo>
                      <a:pt x="387" y="215"/>
                    </a:lnTo>
                    <a:cubicBezTo>
                      <a:pt x="387" y="215"/>
                      <a:pt x="395" y="207"/>
                      <a:pt x="395" y="190"/>
                    </a:cubicBezTo>
                    <a:cubicBezTo>
                      <a:pt x="395" y="181"/>
                      <a:pt x="395" y="173"/>
                      <a:pt x="387" y="173"/>
                    </a:cubicBezTo>
                    <a:lnTo>
                      <a:pt x="2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6"/>
              <p:cNvSpPr/>
              <p:nvPr/>
            </p:nvSpPr>
            <p:spPr>
              <a:xfrm>
                <a:off x="2319275" y="2544975"/>
                <a:ext cx="30900" cy="2800"/>
              </a:xfrm>
              <a:custGeom>
                <a:avLst/>
                <a:gdLst/>
                <a:ahLst/>
                <a:cxnLst/>
                <a:rect l="l" t="t" r="r" b="b"/>
                <a:pathLst>
                  <a:path w="1236" h="112" extrusionOk="0">
                    <a:moveTo>
                      <a:pt x="0" y="0"/>
                    </a:moveTo>
                    <a:lnTo>
                      <a:pt x="0" y="112"/>
                    </a:lnTo>
                    <a:lnTo>
                      <a:pt x="1236" y="112"/>
                    </a:lnTo>
                    <a:lnTo>
                      <a:pt x="123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6"/>
              <p:cNvSpPr/>
              <p:nvPr/>
            </p:nvSpPr>
            <p:spPr>
              <a:xfrm>
                <a:off x="2319275" y="2549050"/>
                <a:ext cx="30900" cy="5375"/>
              </a:xfrm>
              <a:custGeom>
                <a:avLst/>
                <a:gdLst/>
                <a:ahLst/>
                <a:cxnLst/>
                <a:rect l="l" t="t" r="r" b="b"/>
                <a:pathLst>
                  <a:path w="1236" h="215" extrusionOk="0">
                    <a:moveTo>
                      <a:pt x="0" y="0"/>
                    </a:moveTo>
                    <a:lnTo>
                      <a:pt x="0" y="215"/>
                    </a:lnTo>
                    <a:lnTo>
                      <a:pt x="1236" y="215"/>
                    </a:lnTo>
                    <a:lnTo>
                      <a:pt x="123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6"/>
              <p:cNvSpPr/>
              <p:nvPr/>
            </p:nvSpPr>
            <p:spPr>
              <a:xfrm>
                <a:off x="2034000" y="2420575"/>
                <a:ext cx="342575" cy="34975"/>
              </a:xfrm>
              <a:custGeom>
                <a:avLst/>
                <a:gdLst/>
                <a:ahLst/>
                <a:cxnLst/>
                <a:rect l="l" t="t" r="r" b="b"/>
                <a:pathLst>
                  <a:path w="13703" h="1399" extrusionOk="0">
                    <a:moveTo>
                      <a:pt x="1" y="0"/>
                    </a:moveTo>
                    <a:lnTo>
                      <a:pt x="1" y="1399"/>
                    </a:lnTo>
                    <a:lnTo>
                      <a:pt x="13702" y="1399"/>
                    </a:lnTo>
                    <a:lnTo>
                      <a:pt x="1370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6"/>
              <p:cNvSpPr/>
              <p:nvPr/>
            </p:nvSpPr>
            <p:spPr>
              <a:xfrm>
                <a:off x="2181350" y="2387750"/>
                <a:ext cx="113075" cy="25550"/>
              </a:xfrm>
              <a:custGeom>
                <a:avLst/>
                <a:gdLst/>
                <a:ahLst/>
                <a:cxnLst/>
                <a:rect l="l" t="t" r="r" b="b"/>
                <a:pathLst>
                  <a:path w="4523" h="1022" extrusionOk="0">
                    <a:moveTo>
                      <a:pt x="1" y="1"/>
                    </a:moveTo>
                    <a:lnTo>
                      <a:pt x="1" y="1021"/>
                    </a:lnTo>
                    <a:lnTo>
                      <a:pt x="4522" y="1021"/>
                    </a:lnTo>
                    <a:lnTo>
                      <a:pt x="452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6"/>
              <p:cNvSpPr/>
              <p:nvPr/>
            </p:nvSpPr>
            <p:spPr>
              <a:xfrm>
                <a:off x="2181350" y="2354075"/>
                <a:ext cx="113075" cy="33925"/>
              </a:xfrm>
              <a:custGeom>
                <a:avLst/>
                <a:gdLst/>
                <a:ahLst/>
                <a:cxnLst/>
                <a:rect l="l" t="t" r="r" b="b"/>
                <a:pathLst>
                  <a:path w="4523" h="1357" extrusionOk="0">
                    <a:moveTo>
                      <a:pt x="1" y="1"/>
                    </a:moveTo>
                    <a:lnTo>
                      <a:pt x="1" y="1356"/>
                    </a:lnTo>
                    <a:lnTo>
                      <a:pt x="4522" y="1356"/>
                    </a:lnTo>
                    <a:lnTo>
                      <a:pt x="452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6"/>
              <p:cNvSpPr/>
              <p:nvPr/>
            </p:nvSpPr>
            <p:spPr>
              <a:xfrm>
                <a:off x="2190575"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6"/>
              <p:cNvSpPr/>
              <p:nvPr/>
            </p:nvSpPr>
            <p:spPr>
              <a:xfrm>
                <a:off x="2194450" y="2363075"/>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6"/>
              <p:cNvSpPr/>
              <p:nvPr/>
            </p:nvSpPr>
            <p:spPr>
              <a:xfrm>
                <a:off x="2198300" y="2363075"/>
                <a:ext cx="2175" cy="3900"/>
              </a:xfrm>
              <a:custGeom>
                <a:avLst/>
                <a:gdLst/>
                <a:ahLst/>
                <a:cxnLst/>
                <a:rect l="l" t="t" r="r" b="b"/>
                <a:pathLst>
                  <a:path w="87" h="156" extrusionOk="0">
                    <a:moveTo>
                      <a:pt x="1" y="1"/>
                    </a:moveTo>
                    <a:lnTo>
                      <a:pt x="1"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6"/>
              <p:cNvSpPr/>
              <p:nvPr/>
            </p:nvSpPr>
            <p:spPr>
              <a:xfrm>
                <a:off x="2190575"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6"/>
              <p:cNvSpPr/>
              <p:nvPr/>
            </p:nvSpPr>
            <p:spPr>
              <a:xfrm>
                <a:off x="2194450" y="2369100"/>
                <a:ext cx="2150" cy="3650"/>
              </a:xfrm>
              <a:custGeom>
                <a:avLst/>
                <a:gdLst/>
                <a:ahLst/>
                <a:cxnLst/>
                <a:rect l="l" t="t" r="r" b="b"/>
                <a:pathLst>
                  <a:path w="86" h="146"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6"/>
              <p:cNvSpPr/>
              <p:nvPr/>
            </p:nvSpPr>
            <p:spPr>
              <a:xfrm>
                <a:off x="2198300" y="2369100"/>
                <a:ext cx="2175" cy="3650"/>
              </a:xfrm>
              <a:custGeom>
                <a:avLst/>
                <a:gdLst/>
                <a:ahLst/>
                <a:cxnLst/>
                <a:rect l="l" t="t" r="r" b="b"/>
                <a:pathLst>
                  <a:path w="87" h="146" extrusionOk="0">
                    <a:moveTo>
                      <a:pt x="1" y="0"/>
                    </a:moveTo>
                    <a:lnTo>
                      <a:pt x="1"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6"/>
              <p:cNvSpPr/>
              <p:nvPr/>
            </p:nvSpPr>
            <p:spPr>
              <a:xfrm>
                <a:off x="2190575"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6"/>
              <p:cNvSpPr/>
              <p:nvPr/>
            </p:nvSpPr>
            <p:spPr>
              <a:xfrm>
                <a:off x="2194450" y="2374675"/>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6"/>
              <p:cNvSpPr/>
              <p:nvPr/>
            </p:nvSpPr>
            <p:spPr>
              <a:xfrm>
                <a:off x="2198300" y="2374675"/>
                <a:ext cx="2175" cy="3875"/>
              </a:xfrm>
              <a:custGeom>
                <a:avLst/>
                <a:gdLst/>
                <a:ahLst/>
                <a:cxnLst/>
                <a:rect l="l" t="t" r="r" b="b"/>
                <a:pathLst>
                  <a:path w="87" h="155" extrusionOk="0">
                    <a:moveTo>
                      <a:pt x="1" y="0"/>
                    </a:moveTo>
                    <a:lnTo>
                      <a:pt x="1"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6"/>
              <p:cNvSpPr/>
              <p:nvPr/>
            </p:nvSpPr>
            <p:spPr>
              <a:xfrm>
                <a:off x="2206875"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6"/>
              <p:cNvSpPr/>
              <p:nvPr/>
            </p:nvSpPr>
            <p:spPr>
              <a:xfrm>
                <a:off x="2210750" y="2363075"/>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6"/>
              <p:cNvSpPr/>
              <p:nvPr/>
            </p:nvSpPr>
            <p:spPr>
              <a:xfrm>
                <a:off x="2214825" y="2363075"/>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6"/>
              <p:cNvSpPr/>
              <p:nvPr/>
            </p:nvSpPr>
            <p:spPr>
              <a:xfrm>
                <a:off x="2206875"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6"/>
              <p:cNvSpPr/>
              <p:nvPr/>
            </p:nvSpPr>
            <p:spPr>
              <a:xfrm>
                <a:off x="2210750" y="2369100"/>
                <a:ext cx="2150" cy="3650"/>
              </a:xfrm>
              <a:custGeom>
                <a:avLst/>
                <a:gdLst/>
                <a:ahLst/>
                <a:cxnLst/>
                <a:rect l="l" t="t" r="r" b="b"/>
                <a:pathLst>
                  <a:path w="86" h="146"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6"/>
              <p:cNvSpPr/>
              <p:nvPr/>
            </p:nvSpPr>
            <p:spPr>
              <a:xfrm>
                <a:off x="2214825" y="2369100"/>
                <a:ext cx="2150" cy="3650"/>
              </a:xfrm>
              <a:custGeom>
                <a:avLst/>
                <a:gdLst/>
                <a:ahLst/>
                <a:cxnLst/>
                <a:rect l="l" t="t" r="r" b="b"/>
                <a:pathLst>
                  <a:path w="86" h="146"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6"/>
              <p:cNvSpPr/>
              <p:nvPr/>
            </p:nvSpPr>
            <p:spPr>
              <a:xfrm>
                <a:off x="2206875"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6"/>
              <p:cNvSpPr/>
              <p:nvPr/>
            </p:nvSpPr>
            <p:spPr>
              <a:xfrm>
                <a:off x="2210750" y="2374675"/>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6"/>
              <p:cNvSpPr/>
              <p:nvPr/>
            </p:nvSpPr>
            <p:spPr>
              <a:xfrm>
                <a:off x="2214825" y="2374675"/>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6"/>
              <p:cNvSpPr/>
              <p:nvPr/>
            </p:nvSpPr>
            <p:spPr>
              <a:xfrm>
                <a:off x="2223175"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6"/>
              <p:cNvSpPr/>
              <p:nvPr/>
            </p:nvSpPr>
            <p:spPr>
              <a:xfrm>
                <a:off x="2227250"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6"/>
              <p:cNvSpPr/>
              <p:nvPr/>
            </p:nvSpPr>
            <p:spPr>
              <a:xfrm>
                <a:off x="2231125" y="2363075"/>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6"/>
              <p:cNvSpPr/>
              <p:nvPr/>
            </p:nvSpPr>
            <p:spPr>
              <a:xfrm>
                <a:off x="2223175"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6"/>
              <p:cNvSpPr/>
              <p:nvPr/>
            </p:nvSpPr>
            <p:spPr>
              <a:xfrm>
                <a:off x="2227250"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6"/>
              <p:cNvSpPr/>
              <p:nvPr/>
            </p:nvSpPr>
            <p:spPr>
              <a:xfrm>
                <a:off x="2231125" y="2369100"/>
                <a:ext cx="2175" cy="3650"/>
              </a:xfrm>
              <a:custGeom>
                <a:avLst/>
                <a:gdLst/>
                <a:ahLst/>
                <a:cxnLst/>
                <a:rect l="l" t="t" r="r" b="b"/>
                <a:pathLst>
                  <a:path w="87" h="146"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6"/>
              <p:cNvSpPr/>
              <p:nvPr/>
            </p:nvSpPr>
            <p:spPr>
              <a:xfrm>
                <a:off x="2223175"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6"/>
              <p:cNvSpPr/>
              <p:nvPr/>
            </p:nvSpPr>
            <p:spPr>
              <a:xfrm>
                <a:off x="2227250"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6"/>
              <p:cNvSpPr/>
              <p:nvPr/>
            </p:nvSpPr>
            <p:spPr>
              <a:xfrm>
                <a:off x="2231125" y="2374675"/>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6"/>
              <p:cNvSpPr/>
              <p:nvPr/>
            </p:nvSpPr>
            <p:spPr>
              <a:xfrm>
                <a:off x="2239700" y="2363075"/>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6"/>
              <p:cNvSpPr/>
              <p:nvPr/>
            </p:nvSpPr>
            <p:spPr>
              <a:xfrm>
                <a:off x="2243775" y="2363075"/>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6"/>
              <p:cNvSpPr/>
              <p:nvPr/>
            </p:nvSpPr>
            <p:spPr>
              <a:xfrm>
                <a:off x="2247425" y="2363075"/>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6"/>
              <p:cNvSpPr/>
              <p:nvPr/>
            </p:nvSpPr>
            <p:spPr>
              <a:xfrm>
                <a:off x="2239700" y="2369100"/>
                <a:ext cx="2175" cy="3650"/>
              </a:xfrm>
              <a:custGeom>
                <a:avLst/>
                <a:gdLst/>
                <a:ahLst/>
                <a:cxnLst/>
                <a:rect l="l" t="t" r="r" b="b"/>
                <a:pathLst>
                  <a:path w="87" h="146"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6"/>
              <p:cNvSpPr/>
              <p:nvPr/>
            </p:nvSpPr>
            <p:spPr>
              <a:xfrm>
                <a:off x="2243775" y="2369100"/>
                <a:ext cx="2175" cy="3650"/>
              </a:xfrm>
              <a:custGeom>
                <a:avLst/>
                <a:gdLst/>
                <a:ahLst/>
                <a:cxnLst/>
                <a:rect l="l" t="t" r="r" b="b"/>
                <a:pathLst>
                  <a:path w="87" h="146"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6"/>
              <p:cNvSpPr/>
              <p:nvPr/>
            </p:nvSpPr>
            <p:spPr>
              <a:xfrm>
                <a:off x="2247425" y="2369100"/>
                <a:ext cx="2175" cy="3650"/>
              </a:xfrm>
              <a:custGeom>
                <a:avLst/>
                <a:gdLst/>
                <a:ahLst/>
                <a:cxnLst/>
                <a:rect l="l" t="t" r="r" b="b"/>
                <a:pathLst>
                  <a:path w="87" h="146"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6"/>
              <p:cNvSpPr/>
              <p:nvPr/>
            </p:nvSpPr>
            <p:spPr>
              <a:xfrm>
                <a:off x="2239700" y="2374675"/>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6"/>
              <p:cNvSpPr/>
              <p:nvPr/>
            </p:nvSpPr>
            <p:spPr>
              <a:xfrm>
                <a:off x="2243775" y="2374675"/>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6"/>
              <p:cNvSpPr/>
              <p:nvPr/>
            </p:nvSpPr>
            <p:spPr>
              <a:xfrm>
                <a:off x="2247425" y="2374675"/>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6"/>
              <p:cNvSpPr/>
              <p:nvPr/>
            </p:nvSpPr>
            <p:spPr>
              <a:xfrm>
                <a:off x="2190575"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6"/>
              <p:cNvSpPr/>
              <p:nvPr/>
            </p:nvSpPr>
            <p:spPr>
              <a:xfrm>
                <a:off x="2194450" y="2392475"/>
                <a:ext cx="2150" cy="3675"/>
              </a:xfrm>
              <a:custGeom>
                <a:avLst/>
                <a:gdLst/>
                <a:ahLst/>
                <a:cxnLst/>
                <a:rect l="l" t="t" r="r" b="b"/>
                <a:pathLst>
                  <a:path w="86" h="147" extrusionOk="0">
                    <a:moveTo>
                      <a:pt x="0" y="0"/>
                    </a:moveTo>
                    <a:lnTo>
                      <a:pt x="0" y="146"/>
                    </a:lnTo>
                    <a:lnTo>
                      <a:pt x="86" y="146"/>
                    </a:lnTo>
                    <a:lnTo>
                      <a:pt x="8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6"/>
              <p:cNvSpPr/>
              <p:nvPr/>
            </p:nvSpPr>
            <p:spPr>
              <a:xfrm>
                <a:off x="2198300" y="2392475"/>
                <a:ext cx="2175" cy="3675"/>
              </a:xfrm>
              <a:custGeom>
                <a:avLst/>
                <a:gdLst/>
                <a:ahLst/>
                <a:cxnLst/>
                <a:rect l="l" t="t" r="r" b="b"/>
                <a:pathLst>
                  <a:path w="87" h="147" extrusionOk="0">
                    <a:moveTo>
                      <a:pt x="1" y="0"/>
                    </a:moveTo>
                    <a:lnTo>
                      <a:pt x="1" y="146"/>
                    </a:lnTo>
                    <a:lnTo>
                      <a:pt x="86" y="146"/>
                    </a:lnTo>
                    <a:lnTo>
                      <a:pt x="8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6"/>
              <p:cNvSpPr/>
              <p:nvPr/>
            </p:nvSpPr>
            <p:spPr>
              <a:xfrm>
                <a:off x="2190575"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6"/>
              <p:cNvSpPr/>
              <p:nvPr/>
            </p:nvSpPr>
            <p:spPr>
              <a:xfrm>
                <a:off x="2194450" y="2398250"/>
                <a:ext cx="2150" cy="3900"/>
              </a:xfrm>
              <a:custGeom>
                <a:avLst/>
                <a:gdLst/>
                <a:ahLst/>
                <a:cxnLst/>
                <a:rect l="l" t="t" r="r" b="b"/>
                <a:pathLst>
                  <a:path w="86"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6"/>
              <p:cNvSpPr/>
              <p:nvPr/>
            </p:nvSpPr>
            <p:spPr>
              <a:xfrm>
                <a:off x="2198300" y="2398250"/>
                <a:ext cx="2175" cy="3900"/>
              </a:xfrm>
              <a:custGeom>
                <a:avLst/>
                <a:gdLst/>
                <a:ahLst/>
                <a:cxnLst/>
                <a:rect l="l" t="t" r="r" b="b"/>
                <a:pathLst>
                  <a:path w="87" h="156" extrusionOk="0">
                    <a:moveTo>
                      <a:pt x="1" y="1"/>
                    </a:moveTo>
                    <a:lnTo>
                      <a:pt x="1"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6"/>
              <p:cNvSpPr/>
              <p:nvPr/>
            </p:nvSpPr>
            <p:spPr>
              <a:xfrm>
                <a:off x="2190575"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6"/>
              <p:cNvSpPr/>
              <p:nvPr/>
            </p:nvSpPr>
            <p:spPr>
              <a:xfrm>
                <a:off x="2194450" y="2403825"/>
                <a:ext cx="2150" cy="3900"/>
              </a:xfrm>
              <a:custGeom>
                <a:avLst/>
                <a:gdLst/>
                <a:ahLst/>
                <a:cxnLst/>
                <a:rect l="l" t="t" r="r" b="b"/>
                <a:pathLst>
                  <a:path w="86"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6"/>
              <p:cNvSpPr/>
              <p:nvPr/>
            </p:nvSpPr>
            <p:spPr>
              <a:xfrm>
                <a:off x="2198300" y="2403825"/>
                <a:ext cx="2175" cy="3900"/>
              </a:xfrm>
              <a:custGeom>
                <a:avLst/>
                <a:gdLst/>
                <a:ahLst/>
                <a:cxnLst/>
                <a:rect l="l" t="t" r="r" b="b"/>
                <a:pathLst>
                  <a:path w="87" h="156" extrusionOk="0">
                    <a:moveTo>
                      <a:pt x="1" y="1"/>
                    </a:moveTo>
                    <a:lnTo>
                      <a:pt x="1"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6"/>
              <p:cNvSpPr/>
              <p:nvPr/>
            </p:nvSpPr>
            <p:spPr>
              <a:xfrm>
                <a:off x="2206875"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6"/>
              <p:cNvSpPr/>
              <p:nvPr/>
            </p:nvSpPr>
            <p:spPr>
              <a:xfrm>
                <a:off x="2210750" y="2392475"/>
                <a:ext cx="2150" cy="3675"/>
              </a:xfrm>
              <a:custGeom>
                <a:avLst/>
                <a:gdLst/>
                <a:ahLst/>
                <a:cxnLst/>
                <a:rect l="l" t="t" r="r" b="b"/>
                <a:pathLst>
                  <a:path w="86" h="147" extrusionOk="0">
                    <a:moveTo>
                      <a:pt x="0" y="0"/>
                    </a:moveTo>
                    <a:lnTo>
                      <a:pt x="0" y="146"/>
                    </a:lnTo>
                    <a:lnTo>
                      <a:pt x="86" y="146"/>
                    </a:lnTo>
                    <a:lnTo>
                      <a:pt x="8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6"/>
              <p:cNvSpPr/>
              <p:nvPr/>
            </p:nvSpPr>
            <p:spPr>
              <a:xfrm>
                <a:off x="2214825" y="2392475"/>
                <a:ext cx="2150" cy="3675"/>
              </a:xfrm>
              <a:custGeom>
                <a:avLst/>
                <a:gdLst/>
                <a:ahLst/>
                <a:cxnLst/>
                <a:rect l="l" t="t" r="r" b="b"/>
                <a:pathLst>
                  <a:path w="86" h="147" extrusionOk="0">
                    <a:moveTo>
                      <a:pt x="0" y="0"/>
                    </a:moveTo>
                    <a:lnTo>
                      <a:pt x="0" y="146"/>
                    </a:lnTo>
                    <a:lnTo>
                      <a:pt x="86" y="146"/>
                    </a:lnTo>
                    <a:lnTo>
                      <a:pt x="8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6"/>
              <p:cNvSpPr/>
              <p:nvPr/>
            </p:nvSpPr>
            <p:spPr>
              <a:xfrm>
                <a:off x="2206875"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6"/>
              <p:cNvSpPr/>
              <p:nvPr/>
            </p:nvSpPr>
            <p:spPr>
              <a:xfrm>
                <a:off x="2210750" y="2398250"/>
                <a:ext cx="2150" cy="3900"/>
              </a:xfrm>
              <a:custGeom>
                <a:avLst/>
                <a:gdLst/>
                <a:ahLst/>
                <a:cxnLst/>
                <a:rect l="l" t="t" r="r" b="b"/>
                <a:pathLst>
                  <a:path w="86"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6"/>
              <p:cNvSpPr/>
              <p:nvPr/>
            </p:nvSpPr>
            <p:spPr>
              <a:xfrm>
                <a:off x="2214825" y="2398250"/>
                <a:ext cx="2150" cy="3900"/>
              </a:xfrm>
              <a:custGeom>
                <a:avLst/>
                <a:gdLst/>
                <a:ahLst/>
                <a:cxnLst/>
                <a:rect l="l" t="t" r="r" b="b"/>
                <a:pathLst>
                  <a:path w="86"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6"/>
              <p:cNvSpPr/>
              <p:nvPr/>
            </p:nvSpPr>
            <p:spPr>
              <a:xfrm>
                <a:off x="2206875"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6"/>
              <p:cNvSpPr/>
              <p:nvPr/>
            </p:nvSpPr>
            <p:spPr>
              <a:xfrm>
                <a:off x="2210750" y="2403825"/>
                <a:ext cx="2150" cy="3900"/>
              </a:xfrm>
              <a:custGeom>
                <a:avLst/>
                <a:gdLst/>
                <a:ahLst/>
                <a:cxnLst/>
                <a:rect l="l" t="t" r="r" b="b"/>
                <a:pathLst>
                  <a:path w="86"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6"/>
              <p:cNvSpPr/>
              <p:nvPr/>
            </p:nvSpPr>
            <p:spPr>
              <a:xfrm>
                <a:off x="2214825" y="2403825"/>
                <a:ext cx="2150" cy="3900"/>
              </a:xfrm>
              <a:custGeom>
                <a:avLst/>
                <a:gdLst/>
                <a:ahLst/>
                <a:cxnLst/>
                <a:rect l="l" t="t" r="r" b="b"/>
                <a:pathLst>
                  <a:path w="86"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6"/>
              <p:cNvSpPr/>
              <p:nvPr/>
            </p:nvSpPr>
            <p:spPr>
              <a:xfrm>
                <a:off x="2223175"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6"/>
              <p:cNvSpPr/>
              <p:nvPr/>
            </p:nvSpPr>
            <p:spPr>
              <a:xfrm>
                <a:off x="2227250"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6"/>
              <p:cNvSpPr/>
              <p:nvPr/>
            </p:nvSpPr>
            <p:spPr>
              <a:xfrm>
                <a:off x="2231125" y="2392475"/>
                <a:ext cx="2175" cy="3675"/>
              </a:xfrm>
              <a:custGeom>
                <a:avLst/>
                <a:gdLst/>
                <a:ahLst/>
                <a:cxnLst/>
                <a:rect l="l" t="t" r="r" b="b"/>
                <a:pathLst>
                  <a:path w="87" h="147" extrusionOk="0">
                    <a:moveTo>
                      <a:pt x="0" y="0"/>
                    </a:moveTo>
                    <a:lnTo>
                      <a:pt x="0" y="146"/>
                    </a:lnTo>
                    <a:lnTo>
                      <a:pt x="86" y="146"/>
                    </a:lnTo>
                    <a:lnTo>
                      <a:pt x="8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6"/>
              <p:cNvSpPr/>
              <p:nvPr/>
            </p:nvSpPr>
            <p:spPr>
              <a:xfrm>
                <a:off x="2223175"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6"/>
              <p:cNvSpPr/>
              <p:nvPr/>
            </p:nvSpPr>
            <p:spPr>
              <a:xfrm>
                <a:off x="2227250"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6"/>
              <p:cNvSpPr/>
              <p:nvPr/>
            </p:nvSpPr>
            <p:spPr>
              <a:xfrm>
                <a:off x="2231125" y="2398250"/>
                <a:ext cx="2175" cy="3900"/>
              </a:xfrm>
              <a:custGeom>
                <a:avLst/>
                <a:gdLst/>
                <a:ahLst/>
                <a:cxnLst/>
                <a:rect l="l" t="t" r="r" b="b"/>
                <a:pathLst>
                  <a:path w="87"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6"/>
              <p:cNvSpPr/>
              <p:nvPr/>
            </p:nvSpPr>
            <p:spPr>
              <a:xfrm>
                <a:off x="2223175"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6"/>
              <p:cNvSpPr/>
              <p:nvPr/>
            </p:nvSpPr>
            <p:spPr>
              <a:xfrm>
                <a:off x="2227250"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6"/>
              <p:cNvSpPr/>
              <p:nvPr/>
            </p:nvSpPr>
            <p:spPr>
              <a:xfrm>
                <a:off x="2231125" y="2403825"/>
                <a:ext cx="2175" cy="3900"/>
              </a:xfrm>
              <a:custGeom>
                <a:avLst/>
                <a:gdLst/>
                <a:ahLst/>
                <a:cxnLst/>
                <a:rect l="l" t="t" r="r" b="b"/>
                <a:pathLst>
                  <a:path w="87"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6"/>
              <p:cNvSpPr/>
              <p:nvPr/>
            </p:nvSpPr>
            <p:spPr>
              <a:xfrm>
                <a:off x="2239700" y="2392475"/>
                <a:ext cx="2175" cy="3675"/>
              </a:xfrm>
              <a:custGeom>
                <a:avLst/>
                <a:gdLst/>
                <a:ahLst/>
                <a:cxnLst/>
                <a:rect l="l" t="t" r="r" b="b"/>
                <a:pathLst>
                  <a:path w="87" h="147" extrusionOk="0">
                    <a:moveTo>
                      <a:pt x="0" y="0"/>
                    </a:moveTo>
                    <a:lnTo>
                      <a:pt x="0" y="146"/>
                    </a:lnTo>
                    <a:lnTo>
                      <a:pt x="86" y="146"/>
                    </a:lnTo>
                    <a:lnTo>
                      <a:pt x="8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6"/>
              <p:cNvSpPr/>
              <p:nvPr/>
            </p:nvSpPr>
            <p:spPr>
              <a:xfrm>
                <a:off x="2243775" y="2392475"/>
                <a:ext cx="2175" cy="3675"/>
              </a:xfrm>
              <a:custGeom>
                <a:avLst/>
                <a:gdLst/>
                <a:ahLst/>
                <a:cxnLst/>
                <a:rect l="l" t="t" r="r" b="b"/>
                <a:pathLst>
                  <a:path w="87" h="147" extrusionOk="0">
                    <a:moveTo>
                      <a:pt x="0" y="0"/>
                    </a:moveTo>
                    <a:lnTo>
                      <a:pt x="0" y="146"/>
                    </a:lnTo>
                    <a:lnTo>
                      <a:pt x="86" y="146"/>
                    </a:lnTo>
                    <a:lnTo>
                      <a:pt x="8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6"/>
              <p:cNvSpPr/>
              <p:nvPr/>
            </p:nvSpPr>
            <p:spPr>
              <a:xfrm>
                <a:off x="2247425" y="2392475"/>
                <a:ext cx="2175" cy="3675"/>
              </a:xfrm>
              <a:custGeom>
                <a:avLst/>
                <a:gdLst/>
                <a:ahLst/>
                <a:cxnLst/>
                <a:rect l="l" t="t" r="r" b="b"/>
                <a:pathLst>
                  <a:path w="87" h="147" extrusionOk="0">
                    <a:moveTo>
                      <a:pt x="0" y="0"/>
                    </a:moveTo>
                    <a:lnTo>
                      <a:pt x="0" y="146"/>
                    </a:lnTo>
                    <a:lnTo>
                      <a:pt x="86" y="146"/>
                    </a:lnTo>
                    <a:lnTo>
                      <a:pt x="86"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6"/>
              <p:cNvSpPr/>
              <p:nvPr/>
            </p:nvSpPr>
            <p:spPr>
              <a:xfrm>
                <a:off x="2239700" y="2398250"/>
                <a:ext cx="2175" cy="3900"/>
              </a:xfrm>
              <a:custGeom>
                <a:avLst/>
                <a:gdLst/>
                <a:ahLst/>
                <a:cxnLst/>
                <a:rect l="l" t="t" r="r" b="b"/>
                <a:pathLst>
                  <a:path w="87"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6"/>
              <p:cNvSpPr/>
              <p:nvPr/>
            </p:nvSpPr>
            <p:spPr>
              <a:xfrm>
                <a:off x="2243775" y="2398250"/>
                <a:ext cx="2175" cy="3900"/>
              </a:xfrm>
              <a:custGeom>
                <a:avLst/>
                <a:gdLst/>
                <a:ahLst/>
                <a:cxnLst/>
                <a:rect l="l" t="t" r="r" b="b"/>
                <a:pathLst>
                  <a:path w="87"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6"/>
              <p:cNvSpPr/>
              <p:nvPr/>
            </p:nvSpPr>
            <p:spPr>
              <a:xfrm>
                <a:off x="2247425" y="2398250"/>
                <a:ext cx="2175" cy="3900"/>
              </a:xfrm>
              <a:custGeom>
                <a:avLst/>
                <a:gdLst/>
                <a:ahLst/>
                <a:cxnLst/>
                <a:rect l="l" t="t" r="r" b="b"/>
                <a:pathLst>
                  <a:path w="87"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6"/>
              <p:cNvSpPr/>
              <p:nvPr/>
            </p:nvSpPr>
            <p:spPr>
              <a:xfrm>
                <a:off x="2239700" y="2403825"/>
                <a:ext cx="2175" cy="3900"/>
              </a:xfrm>
              <a:custGeom>
                <a:avLst/>
                <a:gdLst/>
                <a:ahLst/>
                <a:cxnLst/>
                <a:rect l="l" t="t" r="r" b="b"/>
                <a:pathLst>
                  <a:path w="87"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6"/>
              <p:cNvSpPr/>
              <p:nvPr/>
            </p:nvSpPr>
            <p:spPr>
              <a:xfrm>
                <a:off x="2243775" y="2403825"/>
                <a:ext cx="2175" cy="3900"/>
              </a:xfrm>
              <a:custGeom>
                <a:avLst/>
                <a:gdLst/>
                <a:ahLst/>
                <a:cxnLst/>
                <a:rect l="l" t="t" r="r" b="b"/>
                <a:pathLst>
                  <a:path w="87"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6"/>
              <p:cNvSpPr/>
              <p:nvPr/>
            </p:nvSpPr>
            <p:spPr>
              <a:xfrm>
                <a:off x="2247425" y="2403825"/>
                <a:ext cx="2175" cy="3900"/>
              </a:xfrm>
              <a:custGeom>
                <a:avLst/>
                <a:gdLst/>
                <a:ahLst/>
                <a:cxnLst/>
                <a:rect l="l" t="t" r="r" b="b"/>
                <a:pathLst>
                  <a:path w="87" h="156" extrusionOk="0">
                    <a:moveTo>
                      <a:pt x="0" y="1"/>
                    </a:moveTo>
                    <a:lnTo>
                      <a:pt x="0" y="155"/>
                    </a:lnTo>
                    <a:lnTo>
                      <a:pt x="86" y="155"/>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6"/>
              <p:cNvSpPr/>
              <p:nvPr/>
            </p:nvSpPr>
            <p:spPr>
              <a:xfrm>
                <a:off x="2254725" y="2320175"/>
                <a:ext cx="112825" cy="33925"/>
              </a:xfrm>
              <a:custGeom>
                <a:avLst/>
                <a:gdLst/>
                <a:ahLst/>
                <a:cxnLst/>
                <a:rect l="l" t="t" r="r" b="b"/>
                <a:pathLst>
                  <a:path w="4513" h="1357" extrusionOk="0">
                    <a:moveTo>
                      <a:pt x="0" y="1"/>
                    </a:moveTo>
                    <a:lnTo>
                      <a:pt x="0" y="1357"/>
                    </a:lnTo>
                    <a:lnTo>
                      <a:pt x="4513" y="1357"/>
                    </a:lnTo>
                    <a:lnTo>
                      <a:pt x="451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6"/>
              <p:cNvSpPr/>
              <p:nvPr/>
            </p:nvSpPr>
            <p:spPr>
              <a:xfrm>
                <a:off x="2254725" y="2316325"/>
                <a:ext cx="112825" cy="33700"/>
              </a:xfrm>
              <a:custGeom>
                <a:avLst/>
                <a:gdLst/>
                <a:ahLst/>
                <a:cxnLst/>
                <a:rect l="l" t="t" r="r" b="b"/>
                <a:pathLst>
                  <a:path w="4513" h="1348" extrusionOk="0">
                    <a:moveTo>
                      <a:pt x="0" y="0"/>
                    </a:moveTo>
                    <a:lnTo>
                      <a:pt x="0" y="1347"/>
                    </a:lnTo>
                    <a:lnTo>
                      <a:pt x="4513" y="1347"/>
                    </a:lnTo>
                    <a:lnTo>
                      <a:pt x="4513"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6"/>
              <p:cNvSpPr/>
              <p:nvPr/>
            </p:nvSpPr>
            <p:spPr>
              <a:xfrm>
                <a:off x="2261575" y="2322750"/>
                <a:ext cx="99550" cy="20850"/>
              </a:xfrm>
              <a:custGeom>
                <a:avLst/>
                <a:gdLst/>
                <a:ahLst/>
                <a:cxnLst/>
                <a:rect l="l" t="t" r="r" b="b"/>
                <a:pathLst>
                  <a:path w="3982" h="834" extrusionOk="0">
                    <a:moveTo>
                      <a:pt x="1" y="1"/>
                    </a:moveTo>
                    <a:lnTo>
                      <a:pt x="1" y="833"/>
                    </a:lnTo>
                    <a:lnTo>
                      <a:pt x="3982" y="833"/>
                    </a:lnTo>
                    <a:lnTo>
                      <a:pt x="398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6"/>
              <p:cNvSpPr/>
              <p:nvPr/>
            </p:nvSpPr>
            <p:spPr>
              <a:xfrm>
                <a:off x="2250650" y="2309250"/>
                <a:ext cx="121425" cy="7325"/>
              </a:xfrm>
              <a:custGeom>
                <a:avLst/>
                <a:gdLst/>
                <a:ahLst/>
                <a:cxnLst/>
                <a:rect l="l" t="t" r="r" b="b"/>
                <a:pathLst>
                  <a:path w="4857" h="293" extrusionOk="0">
                    <a:moveTo>
                      <a:pt x="0" y="0"/>
                    </a:moveTo>
                    <a:lnTo>
                      <a:pt x="0" y="292"/>
                    </a:lnTo>
                    <a:lnTo>
                      <a:pt x="4856" y="292"/>
                    </a:lnTo>
                    <a:lnTo>
                      <a:pt x="485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6"/>
              <p:cNvSpPr/>
              <p:nvPr/>
            </p:nvSpPr>
            <p:spPr>
              <a:xfrm>
                <a:off x="2265225" y="2325325"/>
                <a:ext cx="2175" cy="3900"/>
              </a:xfrm>
              <a:custGeom>
                <a:avLst/>
                <a:gdLst/>
                <a:ahLst/>
                <a:cxnLst/>
                <a:rect l="l" t="t" r="r" b="b"/>
                <a:pathLst>
                  <a:path w="87"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6"/>
              <p:cNvSpPr/>
              <p:nvPr/>
            </p:nvSpPr>
            <p:spPr>
              <a:xfrm>
                <a:off x="2269075" y="232532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6"/>
              <p:cNvSpPr/>
              <p:nvPr/>
            </p:nvSpPr>
            <p:spPr>
              <a:xfrm>
                <a:off x="2272950" y="2325325"/>
                <a:ext cx="2175" cy="3900"/>
              </a:xfrm>
              <a:custGeom>
                <a:avLst/>
                <a:gdLst/>
                <a:ahLst/>
                <a:cxnLst/>
                <a:rect l="l" t="t" r="r" b="b"/>
                <a:pathLst>
                  <a:path w="87"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6"/>
              <p:cNvSpPr/>
              <p:nvPr/>
            </p:nvSpPr>
            <p:spPr>
              <a:xfrm>
                <a:off x="2265225" y="2331350"/>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6"/>
              <p:cNvSpPr/>
              <p:nvPr/>
            </p:nvSpPr>
            <p:spPr>
              <a:xfrm>
                <a:off x="2269075" y="233135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6"/>
              <p:cNvSpPr/>
              <p:nvPr/>
            </p:nvSpPr>
            <p:spPr>
              <a:xfrm>
                <a:off x="2272950" y="2331350"/>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6"/>
              <p:cNvSpPr/>
              <p:nvPr/>
            </p:nvSpPr>
            <p:spPr>
              <a:xfrm>
                <a:off x="2265225" y="2336925"/>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6"/>
              <p:cNvSpPr/>
              <p:nvPr/>
            </p:nvSpPr>
            <p:spPr>
              <a:xfrm>
                <a:off x="2269075" y="2336925"/>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6"/>
              <p:cNvSpPr/>
              <p:nvPr/>
            </p:nvSpPr>
            <p:spPr>
              <a:xfrm>
                <a:off x="2272950" y="2336925"/>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6"/>
              <p:cNvSpPr/>
              <p:nvPr/>
            </p:nvSpPr>
            <p:spPr>
              <a:xfrm>
                <a:off x="2281750" y="2325325"/>
                <a:ext cx="2150" cy="3900"/>
              </a:xfrm>
              <a:custGeom>
                <a:avLst/>
                <a:gdLst/>
                <a:ahLst/>
                <a:cxnLst/>
                <a:rect l="l" t="t" r="r" b="b"/>
                <a:pathLst>
                  <a:path w="86"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6"/>
              <p:cNvSpPr/>
              <p:nvPr/>
            </p:nvSpPr>
            <p:spPr>
              <a:xfrm>
                <a:off x="2285600" y="2325325"/>
                <a:ext cx="2175" cy="3900"/>
              </a:xfrm>
              <a:custGeom>
                <a:avLst/>
                <a:gdLst/>
                <a:ahLst/>
                <a:cxnLst/>
                <a:rect l="l" t="t" r="r" b="b"/>
                <a:pathLst>
                  <a:path w="87"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6"/>
              <p:cNvSpPr/>
              <p:nvPr/>
            </p:nvSpPr>
            <p:spPr>
              <a:xfrm>
                <a:off x="2289450" y="232532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6"/>
              <p:cNvSpPr/>
              <p:nvPr/>
            </p:nvSpPr>
            <p:spPr>
              <a:xfrm>
                <a:off x="2281750" y="2331350"/>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6"/>
              <p:cNvSpPr/>
              <p:nvPr/>
            </p:nvSpPr>
            <p:spPr>
              <a:xfrm>
                <a:off x="2285600" y="2331350"/>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6"/>
              <p:cNvSpPr/>
              <p:nvPr/>
            </p:nvSpPr>
            <p:spPr>
              <a:xfrm>
                <a:off x="2289450" y="233135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6"/>
              <p:cNvSpPr/>
              <p:nvPr/>
            </p:nvSpPr>
            <p:spPr>
              <a:xfrm>
                <a:off x="2281750" y="2336925"/>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6"/>
              <p:cNvSpPr/>
              <p:nvPr/>
            </p:nvSpPr>
            <p:spPr>
              <a:xfrm>
                <a:off x="2285600" y="2336925"/>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6"/>
              <p:cNvSpPr/>
              <p:nvPr/>
            </p:nvSpPr>
            <p:spPr>
              <a:xfrm>
                <a:off x="2289450" y="2336925"/>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6"/>
              <p:cNvSpPr/>
              <p:nvPr/>
            </p:nvSpPr>
            <p:spPr>
              <a:xfrm>
                <a:off x="2298050" y="2325325"/>
                <a:ext cx="2150" cy="3900"/>
              </a:xfrm>
              <a:custGeom>
                <a:avLst/>
                <a:gdLst/>
                <a:ahLst/>
                <a:cxnLst/>
                <a:rect l="l" t="t" r="r" b="b"/>
                <a:pathLst>
                  <a:path w="86"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6"/>
              <p:cNvSpPr/>
              <p:nvPr/>
            </p:nvSpPr>
            <p:spPr>
              <a:xfrm>
                <a:off x="2301900" y="2325325"/>
                <a:ext cx="2175" cy="3900"/>
              </a:xfrm>
              <a:custGeom>
                <a:avLst/>
                <a:gdLst/>
                <a:ahLst/>
                <a:cxnLst/>
                <a:rect l="l" t="t" r="r" b="b"/>
                <a:pathLst>
                  <a:path w="87" h="156" extrusionOk="0">
                    <a:moveTo>
                      <a:pt x="1" y="1"/>
                    </a:moveTo>
                    <a:lnTo>
                      <a:pt x="1"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6"/>
              <p:cNvSpPr/>
              <p:nvPr/>
            </p:nvSpPr>
            <p:spPr>
              <a:xfrm>
                <a:off x="2305975" y="2325325"/>
                <a:ext cx="2175" cy="3900"/>
              </a:xfrm>
              <a:custGeom>
                <a:avLst/>
                <a:gdLst/>
                <a:ahLst/>
                <a:cxnLst/>
                <a:rect l="l" t="t" r="r" b="b"/>
                <a:pathLst>
                  <a:path w="87" h="156" extrusionOk="0">
                    <a:moveTo>
                      <a:pt x="1" y="1"/>
                    </a:moveTo>
                    <a:lnTo>
                      <a:pt x="1"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6"/>
              <p:cNvSpPr/>
              <p:nvPr/>
            </p:nvSpPr>
            <p:spPr>
              <a:xfrm>
                <a:off x="2298050" y="2331350"/>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6"/>
              <p:cNvSpPr/>
              <p:nvPr/>
            </p:nvSpPr>
            <p:spPr>
              <a:xfrm>
                <a:off x="2301900" y="2331350"/>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6"/>
              <p:cNvSpPr/>
              <p:nvPr/>
            </p:nvSpPr>
            <p:spPr>
              <a:xfrm>
                <a:off x="2305975" y="2331350"/>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6"/>
              <p:cNvSpPr/>
              <p:nvPr/>
            </p:nvSpPr>
            <p:spPr>
              <a:xfrm>
                <a:off x="2298050" y="2336925"/>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6"/>
              <p:cNvSpPr/>
              <p:nvPr/>
            </p:nvSpPr>
            <p:spPr>
              <a:xfrm>
                <a:off x="2301900" y="2336925"/>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6"/>
              <p:cNvSpPr/>
              <p:nvPr/>
            </p:nvSpPr>
            <p:spPr>
              <a:xfrm>
                <a:off x="2305975" y="2336925"/>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6"/>
              <p:cNvSpPr/>
              <p:nvPr/>
            </p:nvSpPr>
            <p:spPr>
              <a:xfrm>
                <a:off x="2314350" y="2325325"/>
                <a:ext cx="2150" cy="3900"/>
              </a:xfrm>
              <a:custGeom>
                <a:avLst/>
                <a:gdLst/>
                <a:ahLst/>
                <a:cxnLst/>
                <a:rect l="l" t="t" r="r" b="b"/>
                <a:pathLst>
                  <a:path w="86"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6"/>
              <p:cNvSpPr/>
              <p:nvPr/>
            </p:nvSpPr>
            <p:spPr>
              <a:xfrm>
                <a:off x="2318425" y="2325325"/>
                <a:ext cx="2150" cy="3900"/>
              </a:xfrm>
              <a:custGeom>
                <a:avLst/>
                <a:gdLst/>
                <a:ahLst/>
                <a:cxnLst/>
                <a:rect l="l" t="t" r="r" b="b"/>
                <a:pathLst>
                  <a:path w="86"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6"/>
              <p:cNvSpPr/>
              <p:nvPr/>
            </p:nvSpPr>
            <p:spPr>
              <a:xfrm>
                <a:off x="2322275" y="2325325"/>
                <a:ext cx="2175" cy="3900"/>
              </a:xfrm>
              <a:custGeom>
                <a:avLst/>
                <a:gdLst/>
                <a:ahLst/>
                <a:cxnLst/>
                <a:rect l="l" t="t" r="r" b="b"/>
                <a:pathLst>
                  <a:path w="87" h="156" extrusionOk="0">
                    <a:moveTo>
                      <a:pt x="1" y="1"/>
                    </a:moveTo>
                    <a:lnTo>
                      <a:pt x="1"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6"/>
              <p:cNvSpPr/>
              <p:nvPr/>
            </p:nvSpPr>
            <p:spPr>
              <a:xfrm>
                <a:off x="2314350" y="2331350"/>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6"/>
              <p:cNvSpPr/>
              <p:nvPr/>
            </p:nvSpPr>
            <p:spPr>
              <a:xfrm>
                <a:off x="2318425" y="2331350"/>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6"/>
              <p:cNvSpPr/>
              <p:nvPr/>
            </p:nvSpPr>
            <p:spPr>
              <a:xfrm>
                <a:off x="2322275" y="2331350"/>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6"/>
              <p:cNvSpPr/>
              <p:nvPr/>
            </p:nvSpPr>
            <p:spPr>
              <a:xfrm>
                <a:off x="2314350" y="2336925"/>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6"/>
              <p:cNvSpPr/>
              <p:nvPr/>
            </p:nvSpPr>
            <p:spPr>
              <a:xfrm>
                <a:off x="2318425" y="2336925"/>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6"/>
              <p:cNvSpPr/>
              <p:nvPr/>
            </p:nvSpPr>
            <p:spPr>
              <a:xfrm>
                <a:off x="2322275" y="2336925"/>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6"/>
              <p:cNvSpPr/>
              <p:nvPr/>
            </p:nvSpPr>
            <p:spPr>
              <a:xfrm>
                <a:off x="2330850" y="232532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6"/>
              <p:cNvSpPr/>
              <p:nvPr/>
            </p:nvSpPr>
            <p:spPr>
              <a:xfrm>
                <a:off x="2334925" y="232532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6"/>
              <p:cNvSpPr/>
              <p:nvPr/>
            </p:nvSpPr>
            <p:spPr>
              <a:xfrm>
                <a:off x="2338575" y="2325325"/>
                <a:ext cx="2175" cy="3900"/>
              </a:xfrm>
              <a:custGeom>
                <a:avLst/>
                <a:gdLst/>
                <a:ahLst/>
                <a:cxnLst/>
                <a:rect l="l" t="t" r="r" b="b"/>
                <a:pathLst>
                  <a:path w="87" h="156" extrusionOk="0">
                    <a:moveTo>
                      <a:pt x="1" y="1"/>
                    </a:moveTo>
                    <a:lnTo>
                      <a:pt x="1"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6"/>
              <p:cNvSpPr/>
              <p:nvPr/>
            </p:nvSpPr>
            <p:spPr>
              <a:xfrm>
                <a:off x="2330850" y="233135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6"/>
              <p:cNvSpPr/>
              <p:nvPr/>
            </p:nvSpPr>
            <p:spPr>
              <a:xfrm>
                <a:off x="2334925" y="233135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6"/>
              <p:cNvSpPr/>
              <p:nvPr/>
            </p:nvSpPr>
            <p:spPr>
              <a:xfrm>
                <a:off x="2338575" y="2331350"/>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6"/>
              <p:cNvSpPr/>
              <p:nvPr/>
            </p:nvSpPr>
            <p:spPr>
              <a:xfrm>
                <a:off x="2330850" y="2336925"/>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6"/>
              <p:cNvSpPr/>
              <p:nvPr/>
            </p:nvSpPr>
            <p:spPr>
              <a:xfrm>
                <a:off x="2334925" y="2336925"/>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6"/>
              <p:cNvSpPr/>
              <p:nvPr/>
            </p:nvSpPr>
            <p:spPr>
              <a:xfrm>
                <a:off x="2338575" y="2336925"/>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6"/>
              <p:cNvSpPr/>
              <p:nvPr/>
            </p:nvSpPr>
            <p:spPr>
              <a:xfrm>
                <a:off x="2347375" y="2325325"/>
                <a:ext cx="2175" cy="3900"/>
              </a:xfrm>
              <a:custGeom>
                <a:avLst/>
                <a:gdLst/>
                <a:ahLst/>
                <a:cxnLst/>
                <a:rect l="l" t="t" r="r" b="b"/>
                <a:pathLst>
                  <a:path w="87"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6"/>
              <p:cNvSpPr/>
              <p:nvPr/>
            </p:nvSpPr>
            <p:spPr>
              <a:xfrm>
                <a:off x="2351225" y="232532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6"/>
              <p:cNvSpPr/>
              <p:nvPr/>
            </p:nvSpPr>
            <p:spPr>
              <a:xfrm>
                <a:off x="2355300" y="232532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6"/>
              <p:cNvSpPr/>
              <p:nvPr/>
            </p:nvSpPr>
            <p:spPr>
              <a:xfrm>
                <a:off x="2347375" y="2331350"/>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6"/>
              <p:cNvSpPr/>
              <p:nvPr/>
            </p:nvSpPr>
            <p:spPr>
              <a:xfrm>
                <a:off x="2351225" y="233135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6"/>
              <p:cNvSpPr/>
              <p:nvPr/>
            </p:nvSpPr>
            <p:spPr>
              <a:xfrm>
                <a:off x="2355300" y="233135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6"/>
              <p:cNvSpPr/>
              <p:nvPr/>
            </p:nvSpPr>
            <p:spPr>
              <a:xfrm>
                <a:off x="2347375" y="2336925"/>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6"/>
              <p:cNvSpPr/>
              <p:nvPr/>
            </p:nvSpPr>
            <p:spPr>
              <a:xfrm>
                <a:off x="2351225" y="2336925"/>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6"/>
              <p:cNvSpPr/>
              <p:nvPr/>
            </p:nvSpPr>
            <p:spPr>
              <a:xfrm>
                <a:off x="2355300" y="2336925"/>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6"/>
              <p:cNvSpPr/>
              <p:nvPr/>
            </p:nvSpPr>
            <p:spPr>
              <a:xfrm>
                <a:off x="2254725" y="2387750"/>
                <a:ext cx="112825" cy="25550"/>
              </a:xfrm>
              <a:custGeom>
                <a:avLst/>
                <a:gdLst/>
                <a:ahLst/>
                <a:cxnLst/>
                <a:rect l="l" t="t" r="r" b="b"/>
                <a:pathLst>
                  <a:path w="4513" h="1022" extrusionOk="0">
                    <a:moveTo>
                      <a:pt x="0" y="1"/>
                    </a:moveTo>
                    <a:lnTo>
                      <a:pt x="0" y="1021"/>
                    </a:lnTo>
                    <a:lnTo>
                      <a:pt x="4513" y="1021"/>
                    </a:lnTo>
                    <a:lnTo>
                      <a:pt x="4513"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6"/>
              <p:cNvSpPr/>
              <p:nvPr/>
            </p:nvSpPr>
            <p:spPr>
              <a:xfrm>
                <a:off x="2254725" y="2354075"/>
                <a:ext cx="112825" cy="33925"/>
              </a:xfrm>
              <a:custGeom>
                <a:avLst/>
                <a:gdLst/>
                <a:ahLst/>
                <a:cxnLst/>
                <a:rect l="l" t="t" r="r" b="b"/>
                <a:pathLst>
                  <a:path w="4513" h="1357" extrusionOk="0">
                    <a:moveTo>
                      <a:pt x="0" y="1"/>
                    </a:moveTo>
                    <a:lnTo>
                      <a:pt x="0" y="1356"/>
                    </a:lnTo>
                    <a:lnTo>
                      <a:pt x="4513" y="1356"/>
                    </a:lnTo>
                    <a:lnTo>
                      <a:pt x="4513"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6"/>
              <p:cNvSpPr/>
              <p:nvPr/>
            </p:nvSpPr>
            <p:spPr>
              <a:xfrm>
                <a:off x="2261575" y="2360500"/>
                <a:ext cx="99550" cy="20850"/>
              </a:xfrm>
              <a:custGeom>
                <a:avLst/>
                <a:gdLst/>
                <a:ahLst/>
                <a:cxnLst/>
                <a:rect l="l" t="t" r="r" b="b"/>
                <a:pathLst>
                  <a:path w="3982" h="834" extrusionOk="0">
                    <a:moveTo>
                      <a:pt x="1" y="1"/>
                    </a:moveTo>
                    <a:lnTo>
                      <a:pt x="1" y="833"/>
                    </a:lnTo>
                    <a:lnTo>
                      <a:pt x="3982" y="833"/>
                    </a:lnTo>
                    <a:lnTo>
                      <a:pt x="398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6"/>
              <p:cNvSpPr/>
              <p:nvPr/>
            </p:nvSpPr>
            <p:spPr>
              <a:xfrm>
                <a:off x="2265225" y="2363075"/>
                <a:ext cx="2175" cy="3900"/>
              </a:xfrm>
              <a:custGeom>
                <a:avLst/>
                <a:gdLst/>
                <a:ahLst/>
                <a:cxnLst/>
                <a:rect l="l" t="t" r="r" b="b"/>
                <a:pathLst>
                  <a:path w="87"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6"/>
              <p:cNvSpPr/>
              <p:nvPr/>
            </p:nvSpPr>
            <p:spPr>
              <a:xfrm>
                <a:off x="2269075"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6"/>
              <p:cNvSpPr/>
              <p:nvPr/>
            </p:nvSpPr>
            <p:spPr>
              <a:xfrm>
                <a:off x="2272950" y="2363075"/>
                <a:ext cx="2175" cy="3900"/>
              </a:xfrm>
              <a:custGeom>
                <a:avLst/>
                <a:gdLst/>
                <a:ahLst/>
                <a:cxnLst/>
                <a:rect l="l" t="t" r="r" b="b"/>
                <a:pathLst>
                  <a:path w="87"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6"/>
              <p:cNvSpPr/>
              <p:nvPr/>
            </p:nvSpPr>
            <p:spPr>
              <a:xfrm>
                <a:off x="2265225" y="2369100"/>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6"/>
              <p:cNvSpPr/>
              <p:nvPr/>
            </p:nvSpPr>
            <p:spPr>
              <a:xfrm>
                <a:off x="2269075"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6"/>
              <p:cNvSpPr/>
              <p:nvPr/>
            </p:nvSpPr>
            <p:spPr>
              <a:xfrm>
                <a:off x="2272950" y="2369100"/>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6"/>
              <p:cNvSpPr/>
              <p:nvPr/>
            </p:nvSpPr>
            <p:spPr>
              <a:xfrm>
                <a:off x="2265225" y="2374675"/>
                <a:ext cx="2175" cy="3875"/>
              </a:xfrm>
              <a:custGeom>
                <a:avLst/>
                <a:gdLst/>
                <a:ahLst/>
                <a:cxnLst/>
                <a:rect l="l" t="t" r="r" b="b"/>
                <a:pathLst>
                  <a:path w="87" h="155" extrusionOk="0">
                    <a:moveTo>
                      <a:pt x="0" y="0"/>
                    </a:moveTo>
                    <a:lnTo>
                      <a:pt x="0"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6"/>
              <p:cNvSpPr/>
              <p:nvPr/>
            </p:nvSpPr>
            <p:spPr>
              <a:xfrm>
                <a:off x="2269075"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6"/>
              <p:cNvSpPr/>
              <p:nvPr/>
            </p:nvSpPr>
            <p:spPr>
              <a:xfrm>
                <a:off x="2272950" y="2374675"/>
                <a:ext cx="2175" cy="3875"/>
              </a:xfrm>
              <a:custGeom>
                <a:avLst/>
                <a:gdLst/>
                <a:ahLst/>
                <a:cxnLst/>
                <a:rect l="l" t="t" r="r" b="b"/>
                <a:pathLst>
                  <a:path w="87" h="155" extrusionOk="0">
                    <a:moveTo>
                      <a:pt x="0" y="0"/>
                    </a:moveTo>
                    <a:lnTo>
                      <a:pt x="0"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6"/>
              <p:cNvSpPr/>
              <p:nvPr/>
            </p:nvSpPr>
            <p:spPr>
              <a:xfrm>
                <a:off x="2281750" y="2363075"/>
                <a:ext cx="2150" cy="3900"/>
              </a:xfrm>
              <a:custGeom>
                <a:avLst/>
                <a:gdLst/>
                <a:ahLst/>
                <a:cxnLst/>
                <a:rect l="l" t="t" r="r" b="b"/>
                <a:pathLst>
                  <a:path w="86"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6"/>
              <p:cNvSpPr/>
              <p:nvPr/>
            </p:nvSpPr>
            <p:spPr>
              <a:xfrm>
                <a:off x="2285600" y="2363075"/>
                <a:ext cx="2175" cy="3900"/>
              </a:xfrm>
              <a:custGeom>
                <a:avLst/>
                <a:gdLst/>
                <a:ahLst/>
                <a:cxnLst/>
                <a:rect l="l" t="t" r="r" b="b"/>
                <a:pathLst>
                  <a:path w="87"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6"/>
              <p:cNvSpPr/>
              <p:nvPr/>
            </p:nvSpPr>
            <p:spPr>
              <a:xfrm>
                <a:off x="2289450"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6"/>
              <p:cNvSpPr/>
              <p:nvPr/>
            </p:nvSpPr>
            <p:spPr>
              <a:xfrm>
                <a:off x="2281750" y="2369100"/>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6"/>
              <p:cNvSpPr/>
              <p:nvPr/>
            </p:nvSpPr>
            <p:spPr>
              <a:xfrm>
                <a:off x="2285600" y="2369100"/>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6"/>
              <p:cNvSpPr/>
              <p:nvPr/>
            </p:nvSpPr>
            <p:spPr>
              <a:xfrm>
                <a:off x="2289450"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6"/>
              <p:cNvSpPr/>
              <p:nvPr/>
            </p:nvSpPr>
            <p:spPr>
              <a:xfrm>
                <a:off x="2281750" y="2374675"/>
                <a:ext cx="2150" cy="3875"/>
              </a:xfrm>
              <a:custGeom>
                <a:avLst/>
                <a:gdLst/>
                <a:ahLst/>
                <a:cxnLst/>
                <a:rect l="l" t="t" r="r" b="b"/>
                <a:pathLst>
                  <a:path w="86" h="155" extrusionOk="0">
                    <a:moveTo>
                      <a:pt x="0" y="0"/>
                    </a:moveTo>
                    <a:lnTo>
                      <a:pt x="0"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6"/>
              <p:cNvSpPr/>
              <p:nvPr/>
            </p:nvSpPr>
            <p:spPr>
              <a:xfrm>
                <a:off x="2285600" y="2374675"/>
                <a:ext cx="2175" cy="3875"/>
              </a:xfrm>
              <a:custGeom>
                <a:avLst/>
                <a:gdLst/>
                <a:ahLst/>
                <a:cxnLst/>
                <a:rect l="l" t="t" r="r" b="b"/>
                <a:pathLst>
                  <a:path w="87" h="155" extrusionOk="0">
                    <a:moveTo>
                      <a:pt x="0" y="0"/>
                    </a:moveTo>
                    <a:lnTo>
                      <a:pt x="0"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6"/>
              <p:cNvSpPr/>
              <p:nvPr/>
            </p:nvSpPr>
            <p:spPr>
              <a:xfrm>
                <a:off x="2289450"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6"/>
              <p:cNvSpPr/>
              <p:nvPr/>
            </p:nvSpPr>
            <p:spPr>
              <a:xfrm>
                <a:off x="2298050" y="2363075"/>
                <a:ext cx="2150" cy="3900"/>
              </a:xfrm>
              <a:custGeom>
                <a:avLst/>
                <a:gdLst/>
                <a:ahLst/>
                <a:cxnLst/>
                <a:rect l="l" t="t" r="r" b="b"/>
                <a:pathLst>
                  <a:path w="86"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6"/>
              <p:cNvSpPr/>
              <p:nvPr/>
            </p:nvSpPr>
            <p:spPr>
              <a:xfrm>
                <a:off x="2301900" y="2363075"/>
                <a:ext cx="2175" cy="3900"/>
              </a:xfrm>
              <a:custGeom>
                <a:avLst/>
                <a:gdLst/>
                <a:ahLst/>
                <a:cxnLst/>
                <a:rect l="l" t="t" r="r" b="b"/>
                <a:pathLst>
                  <a:path w="87" h="156" extrusionOk="0">
                    <a:moveTo>
                      <a:pt x="1" y="1"/>
                    </a:moveTo>
                    <a:lnTo>
                      <a:pt x="1"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6"/>
              <p:cNvSpPr/>
              <p:nvPr/>
            </p:nvSpPr>
            <p:spPr>
              <a:xfrm>
                <a:off x="2305975" y="2363075"/>
                <a:ext cx="2175" cy="3900"/>
              </a:xfrm>
              <a:custGeom>
                <a:avLst/>
                <a:gdLst/>
                <a:ahLst/>
                <a:cxnLst/>
                <a:rect l="l" t="t" r="r" b="b"/>
                <a:pathLst>
                  <a:path w="87" h="156" extrusionOk="0">
                    <a:moveTo>
                      <a:pt x="1" y="1"/>
                    </a:moveTo>
                    <a:lnTo>
                      <a:pt x="1"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6"/>
              <p:cNvSpPr/>
              <p:nvPr/>
            </p:nvSpPr>
            <p:spPr>
              <a:xfrm>
                <a:off x="2298050" y="2369100"/>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6"/>
              <p:cNvSpPr/>
              <p:nvPr/>
            </p:nvSpPr>
            <p:spPr>
              <a:xfrm>
                <a:off x="2301900" y="2369100"/>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6"/>
              <p:cNvSpPr/>
              <p:nvPr/>
            </p:nvSpPr>
            <p:spPr>
              <a:xfrm>
                <a:off x="2305975" y="2369100"/>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6"/>
              <p:cNvSpPr/>
              <p:nvPr/>
            </p:nvSpPr>
            <p:spPr>
              <a:xfrm>
                <a:off x="2298050" y="2374675"/>
                <a:ext cx="2150" cy="3875"/>
              </a:xfrm>
              <a:custGeom>
                <a:avLst/>
                <a:gdLst/>
                <a:ahLst/>
                <a:cxnLst/>
                <a:rect l="l" t="t" r="r" b="b"/>
                <a:pathLst>
                  <a:path w="86" h="155" extrusionOk="0">
                    <a:moveTo>
                      <a:pt x="0" y="0"/>
                    </a:moveTo>
                    <a:lnTo>
                      <a:pt x="0"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6"/>
              <p:cNvSpPr/>
              <p:nvPr/>
            </p:nvSpPr>
            <p:spPr>
              <a:xfrm>
                <a:off x="2301900" y="2374675"/>
                <a:ext cx="2175" cy="3875"/>
              </a:xfrm>
              <a:custGeom>
                <a:avLst/>
                <a:gdLst/>
                <a:ahLst/>
                <a:cxnLst/>
                <a:rect l="l" t="t" r="r" b="b"/>
                <a:pathLst>
                  <a:path w="87" h="155" extrusionOk="0">
                    <a:moveTo>
                      <a:pt x="1" y="0"/>
                    </a:moveTo>
                    <a:lnTo>
                      <a:pt x="1"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6"/>
              <p:cNvSpPr/>
              <p:nvPr/>
            </p:nvSpPr>
            <p:spPr>
              <a:xfrm>
                <a:off x="2305975" y="2374675"/>
                <a:ext cx="2175" cy="3875"/>
              </a:xfrm>
              <a:custGeom>
                <a:avLst/>
                <a:gdLst/>
                <a:ahLst/>
                <a:cxnLst/>
                <a:rect l="l" t="t" r="r" b="b"/>
                <a:pathLst>
                  <a:path w="87" h="155" extrusionOk="0">
                    <a:moveTo>
                      <a:pt x="1" y="0"/>
                    </a:moveTo>
                    <a:lnTo>
                      <a:pt x="1"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6"/>
              <p:cNvSpPr/>
              <p:nvPr/>
            </p:nvSpPr>
            <p:spPr>
              <a:xfrm>
                <a:off x="2314350" y="2363075"/>
                <a:ext cx="2150" cy="3900"/>
              </a:xfrm>
              <a:custGeom>
                <a:avLst/>
                <a:gdLst/>
                <a:ahLst/>
                <a:cxnLst/>
                <a:rect l="l" t="t" r="r" b="b"/>
                <a:pathLst>
                  <a:path w="86"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6"/>
              <p:cNvSpPr/>
              <p:nvPr/>
            </p:nvSpPr>
            <p:spPr>
              <a:xfrm>
                <a:off x="2318425" y="2363075"/>
                <a:ext cx="2150" cy="3900"/>
              </a:xfrm>
              <a:custGeom>
                <a:avLst/>
                <a:gdLst/>
                <a:ahLst/>
                <a:cxnLst/>
                <a:rect l="l" t="t" r="r" b="b"/>
                <a:pathLst>
                  <a:path w="86"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6"/>
              <p:cNvSpPr/>
              <p:nvPr/>
            </p:nvSpPr>
            <p:spPr>
              <a:xfrm>
                <a:off x="2322275" y="2363075"/>
                <a:ext cx="2175" cy="3900"/>
              </a:xfrm>
              <a:custGeom>
                <a:avLst/>
                <a:gdLst/>
                <a:ahLst/>
                <a:cxnLst/>
                <a:rect l="l" t="t" r="r" b="b"/>
                <a:pathLst>
                  <a:path w="87" h="156" extrusionOk="0">
                    <a:moveTo>
                      <a:pt x="1" y="1"/>
                    </a:moveTo>
                    <a:lnTo>
                      <a:pt x="1"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6"/>
              <p:cNvSpPr/>
              <p:nvPr/>
            </p:nvSpPr>
            <p:spPr>
              <a:xfrm>
                <a:off x="2314350" y="2369100"/>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6"/>
              <p:cNvSpPr/>
              <p:nvPr/>
            </p:nvSpPr>
            <p:spPr>
              <a:xfrm>
                <a:off x="2318425" y="2369100"/>
                <a:ext cx="2150" cy="3650"/>
              </a:xfrm>
              <a:custGeom>
                <a:avLst/>
                <a:gdLst/>
                <a:ahLst/>
                <a:cxnLst/>
                <a:rect l="l" t="t" r="r" b="b"/>
                <a:pathLst>
                  <a:path w="86"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6"/>
              <p:cNvSpPr/>
              <p:nvPr/>
            </p:nvSpPr>
            <p:spPr>
              <a:xfrm>
                <a:off x="2322275" y="2369100"/>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6"/>
              <p:cNvSpPr/>
              <p:nvPr/>
            </p:nvSpPr>
            <p:spPr>
              <a:xfrm>
                <a:off x="2314350" y="2374675"/>
                <a:ext cx="2150" cy="3875"/>
              </a:xfrm>
              <a:custGeom>
                <a:avLst/>
                <a:gdLst/>
                <a:ahLst/>
                <a:cxnLst/>
                <a:rect l="l" t="t" r="r" b="b"/>
                <a:pathLst>
                  <a:path w="86" h="155" extrusionOk="0">
                    <a:moveTo>
                      <a:pt x="0" y="0"/>
                    </a:moveTo>
                    <a:lnTo>
                      <a:pt x="0"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6"/>
              <p:cNvSpPr/>
              <p:nvPr/>
            </p:nvSpPr>
            <p:spPr>
              <a:xfrm>
                <a:off x="2318425" y="2374675"/>
                <a:ext cx="2150" cy="3875"/>
              </a:xfrm>
              <a:custGeom>
                <a:avLst/>
                <a:gdLst/>
                <a:ahLst/>
                <a:cxnLst/>
                <a:rect l="l" t="t" r="r" b="b"/>
                <a:pathLst>
                  <a:path w="86" h="155" extrusionOk="0">
                    <a:moveTo>
                      <a:pt x="0" y="0"/>
                    </a:moveTo>
                    <a:lnTo>
                      <a:pt x="0"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6"/>
              <p:cNvSpPr/>
              <p:nvPr/>
            </p:nvSpPr>
            <p:spPr>
              <a:xfrm>
                <a:off x="2322275" y="2374675"/>
                <a:ext cx="2175" cy="3875"/>
              </a:xfrm>
              <a:custGeom>
                <a:avLst/>
                <a:gdLst/>
                <a:ahLst/>
                <a:cxnLst/>
                <a:rect l="l" t="t" r="r" b="b"/>
                <a:pathLst>
                  <a:path w="87" h="155" extrusionOk="0">
                    <a:moveTo>
                      <a:pt x="1" y="0"/>
                    </a:moveTo>
                    <a:lnTo>
                      <a:pt x="1"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6"/>
              <p:cNvSpPr/>
              <p:nvPr/>
            </p:nvSpPr>
            <p:spPr>
              <a:xfrm>
                <a:off x="2330850"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6"/>
              <p:cNvSpPr/>
              <p:nvPr/>
            </p:nvSpPr>
            <p:spPr>
              <a:xfrm>
                <a:off x="2334925"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6"/>
              <p:cNvSpPr/>
              <p:nvPr/>
            </p:nvSpPr>
            <p:spPr>
              <a:xfrm>
                <a:off x="2338575" y="2363075"/>
                <a:ext cx="2175" cy="3900"/>
              </a:xfrm>
              <a:custGeom>
                <a:avLst/>
                <a:gdLst/>
                <a:ahLst/>
                <a:cxnLst/>
                <a:rect l="l" t="t" r="r" b="b"/>
                <a:pathLst>
                  <a:path w="87" h="156" extrusionOk="0">
                    <a:moveTo>
                      <a:pt x="1" y="1"/>
                    </a:moveTo>
                    <a:lnTo>
                      <a:pt x="1"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6"/>
              <p:cNvSpPr/>
              <p:nvPr/>
            </p:nvSpPr>
            <p:spPr>
              <a:xfrm>
                <a:off x="2330850"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6"/>
              <p:cNvSpPr/>
              <p:nvPr/>
            </p:nvSpPr>
            <p:spPr>
              <a:xfrm>
                <a:off x="2334925"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6"/>
              <p:cNvSpPr/>
              <p:nvPr/>
            </p:nvSpPr>
            <p:spPr>
              <a:xfrm>
                <a:off x="2338575" y="2369100"/>
                <a:ext cx="2175" cy="3650"/>
              </a:xfrm>
              <a:custGeom>
                <a:avLst/>
                <a:gdLst/>
                <a:ahLst/>
                <a:cxnLst/>
                <a:rect l="l" t="t" r="r" b="b"/>
                <a:pathLst>
                  <a:path w="87" h="146"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6"/>
              <p:cNvSpPr/>
              <p:nvPr/>
            </p:nvSpPr>
            <p:spPr>
              <a:xfrm>
                <a:off x="2330850"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6"/>
              <p:cNvSpPr/>
              <p:nvPr/>
            </p:nvSpPr>
            <p:spPr>
              <a:xfrm>
                <a:off x="2334925"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6"/>
              <p:cNvSpPr/>
              <p:nvPr/>
            </p:nvSpPr>
            <p:spPr>
              <a:xfrm>
                <a:off x="2338575" y="2374675"/>
                <a:ext cx="2175" cy="3875"/>
              </a:xfrm>
              <a:custGeom>
                <a:avLst/>
                <a:gdLst/>
                <a:ahLst/>
                <a:cxnLst/>
                <a:rect l="l" t="t" r="r" b="b"/>
                <a:pathLst>
                  <a:path w="87" h="155" extrusionOk="0">
                    <a:moveTo>
                      <a:pt x="1" y="0"/>
                    </a:moveTo>
                    <a:lnTo>
                      <a:pt x="1"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6"/>
              <p:cNvSpPr/>
              <p:nvPr/>
            </p:nvSpPr>
            <p:spPr>
              <a:xfrm>
                <a:off x="2347375" y="2363075"/>
                <a:ext cx="2175" cy="3900"/>
              </a:xfrm>
              <a:custGeom>
                <a:avLst/>
                <a:gdLst/>
                <a:ahLst/>
                <a:cxnLst/>
                <a:rect l="l" t="t" r="r" b="b"/>
                <a:pathLst>
                  <a:path w="87" h="156" extrusionOk="0">
                    <a:moveTo>
                      <a:pt x="0" y="1"/>
                    </a:moveTo>
                    <a:lnTo>
                      <a:pt x="0" y="155"/>
                    </a:lnTo>
                    <a:lnTo>
                      <a:pt x="86" y="155"/>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6"/>
              <p:cNvSpPr/>
              <p:nvPr/>
            </p:nvSpPr>
            <p:spPr>
              <a:xfrm>
                <a:off x="2351225"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6"/>
              <p:cNvSpPr/>
              <p:nvPr/>
            </p:nvSpPr>
            <p:spPr>
              <a:xfrm>
                <a:off x="2355300" y="2363075"/>
                <a:ext cx="2175" cy="3900"/>
              </a:xfrm>
              <a:custGeom>
                <a:avLst/>
                <a:gdLst/>
                <a:ahLst/>
                <a:cxnLst/>
                <a:rect l="l" t="t" r="r" b="b"/>
                <a:pathLst>
                  <a:path w="87" h="156" extrusionOk="0">
                    <a:moveTo>
                      <a:pt x="1" y="1"/>
                    </a:moveTo>
                    <a:lnTo>
                      <a:pt x="1" y="155"/>
                    </a:lnTo>
                    <a:lnTo>
                      <a:pt x="87" y="155"/>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6"/>
              <p:cNvSpPr/>
              <p:nvPr/>
            </p:nvSpPr>
            <p:spPr>
              <a:xfrm>
                <a:off x="2347375" y="2369100"/>
                <a:ext cx="2175" cy="3650"/>
              </a:xfrm>
              <a:custGeom>
                <a:avLst/>
                <a:gdLst/>
                <a:ahLst/>
                <a:cxnLst/>
                <a:rect l="l" t="t" r="r" b="b"/>
                <a:pathLst>
                  <a:path w="87" h="146"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6"/>
              <p:cNvSpPr/>
              <p:nvPr/>
            </p:nvSpPr>
            <p:spPr>
              <a:xfrm>
                <a:off x="2351225"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6"/>
              <p:cNvSpPr/>
              <p:nvPr/>
            </p:nvSpPr>
            <p:spPr>
              <a:xfrm>
                <a:off x="2355300" y="2369100"/>
                <a:ext cx="2175" cy="3650"/>
              </a:xfrm>
              <a:custGeom>
                <a:avLst/>
                <a:gdLst/>
                <a:ahLst/>
                <a:cxnLst/>
                <a:rect l="l" t="t" r="r" b="b"/>
                <a:pathLst>
                  <a:path w="87" h="146"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6"/>
              <p:cNvSpPr/>
              <p:nvPr/>
            </p:nvSpPr>
            <p:spPr>
              <a:xfrm>
                <a:off x="2347375" y="2374675"/>
                <a:ext cx="2175" cy="3875"/>
              </a:xfrm>
              <a:custGeom>
                <a:avLst/>
                <a:gdLst/>
                <a:ahLst/>
                <a:cxnLst/>
                <a:rect l="l" t="t" r="r" b="b"/>
                <a:pathLst>
                  <a:path w="87" h="155" extrusionOk="0">
                    <a:moveTo>
                      <a:pt x="0" y="0"/>
                    </a:moveTo>
                    <a:lnTo>
                      <a:pt x="0" y="155"/>
                    </a:lnTo>
                    <a:lnTo>
                      <a:pt x="86" y="155"/>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6"/>
              <p:cNvSpPr/>
              <p:nvPr/>
            </p:nvSpPr>
            <p:spPr>
              <a:xfrm>
                <a:off x="2351225"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6"/>
              <p:cNvSpPr/>
              <p:nvPr/>
            </p:nvSpPr>
            <p:spPr>
              <a:xfrm>
                <a:off x="2355300" y="2374675"/>
                <a:ext cx="2175" cy="3875"/>
              </a:xfrm>
              <a:custGeom>
                <a:avLst/>
                <a:gdLst/>
                <a:ahLst/>
                <a:cxnLst/>
                <a:rect l="l" t="t" r="r" b="b"/>
                <a:pathLst>
                  <a:path w="87" h="155" extrusionOk="0">
                    <a:moveTo>
                      <a:pt x="1" y="0"/>
                    </a:moveTo>
                    <a:lnTo>
                      <a:pt x="1" y="155"/>
                    </a:lnTo>
                    <a:lnTo>
                      <a:pt x="87" y="155"/>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6"/>
              <p:cNvSpPr/>
              <p:nvPr/>
            </p:nvSpPr>
            <p:spPr>
              <a:xfrm>
                <a:off x="2265225" y="2392475"/>
                <a:ext cx="2175" cy="3675"/>
              </a:xfrm>
              <a:custGeom>
                <a:avLst/>
                <a:gdLst/>
                <a:ahLst/>
                <a:cxnLst/>
                <a:rect l="l" t="t" r="r" b="b"/>
                <a:pathLst>
                  <a:path w="87" h="147"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6"/>
              <p:cNvSpPr/>
              <p:nvPr/>
            </p:nvSpPr>
            <p:spPr>
              <a:xfrm>
                <a:off x="2269075"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6"/>
              <p:cNvSpPr/>
              <p:nvPr/>
            </p:nvSpPr>
            <p:spPr>
              <a:xfrm>
                <a:off x="2272950" y="2392475"/>
                <a:ext cx="2175" cy="3675"/>
              </a:xfrm>
              <a:custGeom>
                <a:avLst/>
                <a:gdLst/>
                <a:ahLst/>
                <a:cxnLst/>
                <a:rect l="l" t="t" r="r" b="b"/>
                <a:pathLst>
                  <a:path w="87" h="147"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6"/>
              <p:cNvSpPr/>
              <p:nvPr/>
            </p:nvSpPr>
            <p:spPr>
              <a:xfrm>
                <a:off x="2265225" y="2398250"/>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6"/>
              <p:cNvSpPr/>
              <p:nvPr/>
            </p:nvSpPr>
            <p:spPr>
              <a:xfrm>
                <a:off x="2269075"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6"/>
              <p:cNvSpPr/>
              <p:nvPr/>
            </p:nvSpPr>
            <p:spPr>
              <a:xfrm>
                <a:off x="2272950" y="2398250"/>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6"/>
              <p:cNvSpPr/>
              <p:nvPr/>
            </p:nvSpPr>
            <p:spPr>
              <a:xfrm>
                <a:off x="2265225" y="2403825"/>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6"/>
              <p:cNvSpPr/>
              <p:nvPr/>
            </p:nvSpPr>
            <p:spPr>
              <a:xfrm>
                <a:off x="2269075"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6"/>
              <p:cNvSpPr/>
              <p:nvPr/>
            </p:nvSpPr>
            <p:spPr>
              <a:xfrm>
                <a:off x="2272950" y="2403825"/>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6"/>
              <p:cNvSpPr/>
              <p:nvPr/>
            </p:nvSpPr>
            <p:spPr>
              <a:xfrm>
                <a:off x="2281750" y="2392475"/>
                <a:ext cx="2150" cy="3675"/>
              </a:xfrm>
              <a:custGeom>
                <a:avLst/>
                <a:gdLst/>
                <a:ahLst/>
                <a:cxnLst/>
                <a:rect l="l" t="t" r="r" b="b"/>
                <a:pathLst>
                  <a:path w="86" h="147"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6"/>
              <p:cNvSpPr/>
              <p:nvPr/>
            </p:nvSpPr>
            <p:spPr>
              <a:xfrm>
                <a:off x="2285600" y="2392475"/>
                <a:ext cx="2175" cy="3675"/>
              </a:xfrm>
              <a:custGeom>
                <a:avLst/>
                <a:gdLst/>
                <a:ahLst/>
                <a:cxnLst/>
                <a:rect l="l" t="t" r="r" b="b"/>
                <a:pathLst>
                  <a:path w="87" h="147"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6"/>
              <p:cNvSpPr/>
              <p:nvPr/>
            </p:nvSpPr>
            <p:spPr>
              <a:xfrm>
                <a:off x="2289450"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6"/>
              <p:cNvSpPr/>
              <p:nvPr/>
            </p:nvSpPr>
            <p:spPr>
              <a:xfrm>
                <a:off x="2281750" y="2398250"/>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6"/>
              <p:cNvSpPr/>
              <p:nvPr/>
            </p:nvSpPr>
            <p:spPr>
              <a:xfrm>
                <a:off x="2285600" y="2398250"/>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6"/>
              <p:cNvSpPr/>
              <p:nvPr/>
            </p:nvSpPr>
            <p:spPr>
              <a:xfrm>
                <a:off x="2289450"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6"/>
              <p:cNvSpPr/>
              <p:nvPr/>
            </p:nvSpPr>
            <p:spPr>
              <a:xfrm>
                <a:off x="2281750" y="2403825"/>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6"/>
              <p:cNvSpPr/>
              <p:nvPr/>
            </p:nvSpPr>
            <p:spPr>
              <a:xfrm>
                <a:off x="2285600" y="2403825"/>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6"/>
              <p:cNvSpPr/>
              <p:nvPr/>
            </p:nvSpPr>
            <p:spPr>
              <a:xfrm>
                <a:off x="2289450"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6"/>
              <p:cNvSpPr/>
              <p:nvPr/>
            </p:nvSpPr>
            <p:spPr>
              <a:xfrm>
                <a:off x="2298050" y="2392475"/>
                <a:ext cx="2150" cy="3675"/>
              </a:xfrm>
              <a:custGeom>
                <a:avLst/>
                <a:gdLst/>
                <a:ahLst/>
                <a:cxnLst/>
                <a:rect l="l" t="t" r="r" b="b"/>
                <a:pathLst>
                  <a:path w="86" h="147"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6"/>
              <p:cNvSpPr/>
              <p:nvPr/>
            </p:nvSpPr>
            <p:spPr>
              <a:xfrm>
                <a:off x="2301900" y="2392475"/>
                <a:ext cx="2175" cy="3675"/>
              </a:xfrm>
              <a:custGeom>
                <a:avLst/>
                <a:gdLst/>
                <a:ahLst/>
                <a:cxnLst/>
                <a:rect l="l" t="t" r="r" b="b"/>
                <a:pathLst>
                  <a:path w="87" h="147" extrusionOk="0">
                    <a:moveTo>
                      <a:pt x="1" y="0"/>
                    </a:moveTo>
                    <a:lnTo>
                      <a:pt x="1"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6"/>
              <p:cNvSpPr/>
              <p:nvPr/>
            </p:nvSpPr>
            <p:spPr>
              <a:xfrm>
                <a:off x="2305975" y="2392475"/>
                <a:ext cx="2175" cy="3675"/>
              </a:xfrm>
              <a:custGeom>
                <a:avLst/>
                <a:gdLst/>
                <a:ahLst/>
                <a:cxnLst/>
                <a:rect l="l" t="t" r="r" b="b"/>
                <a:pathLst>
                  <a:path w="87" h="147" extrusionOk="0">
                    <a:moveTo>
                      <a:pt x="1" y="0"/>
                    </a:moveTo>
                    <a:lnTo>
                      <a:pt x="1"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6"/>
              <p:cNvSpPr/>
              <p:nvPr/>
            </p:nvSpPr>
            <p:spPr>
              <a:xfrm>
                <a:off x="2298050" y="2398250"/>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6"/>
              <p:cNvSpPr/>
              <p:nvPr/>
            </p:nvSpPr>
            <p:spPr>
              <a:xfrm>
                <a:off x="2301900" y="2398250"/>
                <a:ext cx="2175" cy="3900"/>
              </a:xfrm>
              <a:custGeom>
                <a:avLst/>
                <a:gdLst/>
                <a:ahLst/>
                <a:cxnLst/>
                <a:rect l="l" t="t" r="r" b="b"/>
                <a:pathLst>
                  <a:path w="87" h="156" extrusionOk="0">
                    <a:moveTo>
                      <a:pt x="1" y="1"/>
                    </a:moveTo>
                    <a:lnTo>
                      <a:pt x="1"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6"/>
              <p:cNvSpPr/>
              <p:nvPr/>
            </p:nvSpPr>
            <p:spPr>
              <a:xfrm>
                <a:off x="2305975" y="2398250"/>
                <a:ext cx="2175" cy="3900"/>
              </a:xfrm>
              <a:custGeom>
                <a:avLst/>
                <a:gdLst/>
                <a:ahLst/>
                <a:cxnLst/>
                <a:rect l="l" t="t" r="r" b="b"/>
                <a:pathLst>
                  <a:path w="87" h="156" extrusionOk="0">
                    <a:moveTo>
                      <a:pt x="1" y="1"/>
                    </a:moveTo>
                    <a:lnTo>
                      <a:pt x="1"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6"/>
              <p:cNvSpPr/>
              <p:nvPr/>
            </p:nvSpPr>
            <p:spPr>
              <a:xfrm>
                <a:off x="2298050" y="2403825"/>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6"/>
              <p:cNvSpPr/>
              <p:nvPr/>
            </p:nvSpPr>
            <p:spPr>
              <a:xfrm>
                <a:off x="2301900" y="2403825"/>
                <a:ext cx="2175" cy="3900"/>
              </a:xfrm>
              <a:custGeom>
                <a:avLst/>
                <a:gdLst/>
                <a:ahLst/>
                <a:cxnLst/>
                <a:rect l="l" t="t" r="r" b="b"/>
                <a:pathLst>
                  <a:path w="87" h="156" extrusionOk="0">
                    <a:moveTo>
                      <a:pt x="1" y="1"/>
                    </a:moveTo>
                    <a:lnTo>
                      <a:pt x="1"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6"/>
              <p:cNvSpPr/>
              <p:nvPr/>
            </p:nvSpPr>
            <p:spPr>
              <a:xfrm>
                <a:off x="2305975" y="2403825"/>
                <a:ext cx="2175" cy="3900"/>
              </a:xfrm>
              <a:custGeom>
                <a:avLst/>
                <a:gdLst/>
                <a:ahLst/>
                <a:cxnLst/>
                <a:rect l="l" t="t" r="r" b="b"/>
                <a:pathLst>
                  <a:path w="87" h="156" extrusionOk="0">
                    <a:moveTo>
                      <a:pt x="1" y="1"/>
                    </a:moveTo>
                    <a:lnTo>
                      <a:pt x="1"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6"/>
              <p:cNvSpPr/>
              <p:nvPr/>
            </p:nvSpPr>
            <p:spPr>
              <a:xfrm>
                <a:off x="2314350" y="2392475"/>
                <a:ext cx="2150" cy="3675"/>
              </a:xfrm>
              <a:custGeom>
                <a:avLst/>
                <a:gdLst/>
                <a:ahLst/>
                <a:cxnLst/>
                <a:rect l="l" t="t" r="r" b="b"/>
                <a:pathLst>
                  <a:path w="86" h="147"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6"/>
              <p:cNvSpPr/>
              <p:nvPr/>
            </p:nvSpPr>
            <p:spPr>
              <a:xfrm>
                <a:off x="2318425" y="2392475"/>
                <a:ext cx="2150" cy="3675"/>
              </a:xfrm>
              <a:custGeom>
                <a:avLst/>
                <a:gdLst/>
                <a:ahLst/>
                <a:cxnLst/>
                <a:rect l="l" t="t" r="r" b="b"/>
                <a:pathLst>
                  <a:path w="86" h="147"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6"/>
              <p:cNvSpPr/>
              <p:nvPr/>
            </p:nvSpPr>
            <p:spPr>
              <a:xfrm>
                <a:off x="2322275" y="2392475"/>
                <a:ext cx="2175" cy="3675"/>
              </a:xfrm>
              <a:custGeom>
                <a:avLst/>
                <a:gdLst/>
                <a:ahLst/>
                <a:cxnLst/>
                <a:rect l="l" t="t" r="r" b="b"/>
                <a:pathLst>
                  <a:path w="87" h="147" extrusionOk="0">
                    <a:moveTo>
                      <a:pt x="1" y="0"/>
                    </a:moveTo>
                    <a:lnTo>
                      <a:pt x="1"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6"/>
              <p:cNvSpPr/>
              <p:nvPr/>
            </p:nvSpPr>
            <p:spPr>
              <a:xfrm>
                <a:off x="2314350" y="2398250"/>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6"/>
              <p:cNvSpPr/>
              <p:nvPr/>
            </p:nvSpPr>
            <p:spPr>
              <a:xfrm>
                <a:off x="2318425" y="2398250"/>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6"/>
              <p:cNvSpPr/>
              <p:nvPr/>
            </p:nvSpPr>
            <p:spPr>
              <a:xfrm>
                <a:off x="2322275" y="2398250"/>
                <a:ext cx="2175" cy="3900"/>
              </a:xfrm>
              <a:custGeom>
                <a:avLst/>
                <a:gdLst/>
                <a:ahLst/>
                <a:cxnLst/>
                <a:rect l="l" t="t" r="r" b="b"/>
                <a:pathLst>
                  <a:path w="87" h="156" extrusionOk="0">
                    <a:moveTo>
                      <a:pt x="1" y="1"/>
                    </a:moveTo>
                    <a:lnTo>
                      <a:pt x="1"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6"/>
              <p:cNvSpPr/>
              <p:nvPr/>
            </p:nvSpPr>
            <p:spPr>
              <a:xfrm>
                <a:off x="2314350" y="2403825"/>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6"/>
              <p:cNvSpPr/>
              <p:nvPr/>
            </p:nvSpPr>
            <p:spPr>
              <a:xfrm>
                <a:off x="2318425" y="2403825"/>
                <a:ext cx="2150" cy="3900"/>
              </a:xfrm>
              <a:custGeom>
                <a:avLst/>
                <a:gdLst/>
                <a:ahLst/>
                <a:cxnLst/>
                <a:rect l="l" t="t" r="r" b="b"/>
                <a:pathLst>
                  <a:path w="86"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6"/>
              <p:cNvSpPr/>
              <p:nvPr/>
            </p:nvSpPr>
            <p:spPr>
              <a:xfrm>
                <a:off x="2322275" y="2403825"/>
                <a:ext cx="2175" cy="3900"/>
              </a:xfrm>
              <a:custGeom>
                <a:avLst/>
                <a:gdLst/>
                <a:ahLst/>
                <a:cxnLst/>
                <a:rect l="l" t="t" r="r" b="b"/>
                <a:pathLst>
                  <a:path w="87" h="156" extrusionOk="0">
                    <a:moveTo>
                      <a:pt x="1" y="1"/>
                    </a:moveTo>
                    <a:lnTo>
                      <a:pt x="1"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6"/>
              <p:cNvSpPr/>
              <p:nvPr/>
            </p:nvSpPr>
            <p:spPr>
              <a:xfrm>
                <a:off x="2330850"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6"/>
              <p:cNvSpPr/>
              <p:nvPr/>
            </p:nvSpPr>
            <p:spPr>
              <a:xfrm>
                <a:off x="2334925"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6"/>
              <p:cNvSpPr/>
              <p:nvPr/>
            </p:nvSpPr>
            <p:spPr>
              <a:xfrm>
                <a:off x="2338575" y="2392475"/>
                <a:ext cx="2175" cy="3675"/>
              </a:xfrm>
              <a:custGeom>
                <a:avLst/>
                <a:gdLst/>
                <a:ahLst/>
                <a:cxnLst/>
                <a:rect l="l" t="t" r="r" b="b"/>
                <a:pathLst>
                  <a:path w="87" h="147" extrusionOk="0">
                    <a:moveTo>
                      <a:pt x="1" y="0"/>
                    </a:moveTo>
                    <a:lnTo>
                      <a:pt x="1"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6"/>
              <p:cNvSpPr/>
              <p:nvPr/>
            </p:nvSpPr>
            <p:spPr>
              <a:xfrm>
                <a:off x="2330850"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6"/>
              <p:cNvSpPr/>
              <p:nvPr/>
            </p:nvSpPr>
            <p:spPr>
              <a:xfrm>
                <a:off x="2334925"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6"/>
              <p:cNvSpPr/>
              <p:nvPr/>
            </p:nvSpPr>
            <p:spPr>
              <a:xfrm>
                <a:off x="2338575" y="2398250"/>
                <a:ext cx="2175" cy="3900"/>
              </a:xfrm>
              <a:custGeom>
                <a:avLst/>
                <a:gdLst/>
                <a:ahLst/>
                <a:cxnLst/>
                <a:rect l="l" t="t" r="r" b="b"/>
                <a:pathLst>
                  <a:path w="87" h="156" extrusionOk="0">
                    <a:moveTo>
                      <a:pt x="1" y="1"/>
                    </a:moveTo>
                    <a:lnTo>
                      <a:pt x="1"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6"/>
              <p:cNvSpPr/>
              <p:nvPr/>
            </p:nvSpPr>
            <p:spPr>
              <a:xfrm>
                <a:off x="2330850"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6"/>
              <p:cNvSpPr/>
              <p:nvPr/>
            </p:nvSpPr>
            <p:spPr>
              <a:xfrm>
                <a:off x="2334925"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6"/>
              <p:cNvSpPr/>
              <p:nvPr/>
            </p:nvSpPr>
            <p:spPr>
              <a:xfrm>
                <a:off x="2338575" y="2403825"/>
                <a:ext cx="2175" cy="3900"/>
              </a:xfrm>
              <a:custGeom>
                <a:avLst/>
                <a:gdLst/>
                <a:ahLst/>
                <a:cxnLst/>
                <a:rect l="l" t="t" r="r" b="b"/>
                <a:pathLst>
                  <a:path w="87" h="156" extrusionOk="0">
                    <a:moveTo>
                      <a:pt x="1" y="1"/>
                    </a:moveTo>
                    <a:lnTo>
                      <a:pt x="1"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6"/>
              <p:cNvSpPr/>
              <p:nvPr/>
            </p:nvSpPr>
            <p:spPr>
              <a:xfrm>
                <a:off x="2347375" y="2392475"/>
                <a:ext cx="2175" cy="3675"/>
              </a:xfrm>
              <a:custGeom>
                <a:avLst/>
                <a:gdLst/>
                <a:ahLst/>
                <a:cxnLst/>
                <a:rect l="l" t="t" r="r" b="b"/>
                <a:pathLst>
                  <a:path w="87" h="147" extrusionOk="0">
                    <a:moveTo>
                      <a:pt x="0" y="0"/>
                    </a:moveTo>
                    <a:lnTo>
                      <a:pt x="0" y="146"/>
                    </a:lnTo>
                    <a:lnTo>
                      <a:pt x="86" y="146"/>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6"/>
              <p:cNvSpPr/>
              <p:nvPr/>
            </p:nvSpPr>
            <p:spPr>
              <a:xfrm>
                <a:off x="2351225"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6"/>
              <p:cNvSpPr/>
              <p:nvPr/>
            </p:nvSpPr>
            <p:spPr>
              <a:xfrm>
                <a:off x="2355300" y="2392475"/>
                <a:ext cx="2175" cy="3675"/>
              </a:xfrm>
              <a:custGeom>
                <a:avLst/>
                <a:gdLst/>
                <a:ahLst/>
                <a:cxnLst/>
                <a:rect l="l" t="t" r="r" b="b"/>
                <a:pathLst>
                  <a:path w="87" h="147" extrusionOk="0">
                    <a:moveTo>
                      <a:pt x="1" y="0"/>
                    </a:moveTo>
                    <a:lnTo>
                      <a:pt x="1" y="146"/>
                    </a:lnTo>
                    <a:lnTo>
                      <a:pt x="87" y="146"/>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6"/>
              <p:cNvSpPr/>
              <p:nvPr/>
            </p:nvSpPr>
            <p:spPr>
              <a:xfrm>
                <a:off x="2347375" y="2398250"/>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6"/>
              <p:cNvSpPr/>
              <p:nvPr/>
            </p:nvSpPr>
            <p:spPr>
              <a:xfrm>
                <a:off x="2351225"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6"/>
              <p:cNvSpPr/>
              <p:nvPr/>
            </p:nvSpPr>
            <p:spPr>
              <a:xfrm>
                <a:off x="2355300" y="2398250"/>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6"/>
              <p:cNvSpPr/>
              <p:nvPr/>
            </p:nvSpPr>
            <p:spPr>
              <a:xfrm>
                <a:off x="2347375" y="2403825"/>
                <a:ext cx="2175" cy="3900"/>
              </a:xfrm>
              <a:custGeom>
                <a:avLst/>
                <a:gdLst/>
                <a:ahLst/>
                <a:cxnLst/>
                <a:rect l="l" t="t" r="r" b="b"/>
                <a:pathLst>
                  <a:path w="87" h="156" extrusionOk="0">
                    <a:moveTo>
                      <a:pt x="0" y="1"/>
                    </a:moveTo>
                    <a:lnTo>
                      <a:pt x="0" y="155"/>
                    </a:lnTo>
                    <a:lnTo>
                      <a:pt x="86" y="155"/>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6"/>
              <p:cNvSpPr/>
              <p:nvPr/>
            </p:nvSpPr>
            <p:spPr>
              <a:xfrm>
                <a:off x="2351225"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6"/>
              <p:cNvSpPr/>
              <p:nvPr/>
            </p:nvSpPr>
            <p:spPr>
              <a:xfrm>
                <a:off x="2355300" y="2403825"/>
                <a:ext cx="2175" cy="3900"/>
              </a:xfrm>
              <a:custGeom>
                <a:avLst/>
                <a:gdLst/>
                <a:ahLst/>
                <a:cxnLst/>
                <a:rect l="l" t="t" r="r" b="b"/>
                <a:pathLst>
                  <a:path w="87" h="156" extrusionOk="0">
                    <a:moveTo>
                      <a:pt x="1" y="1"/>
                    </a:moveTo>
                    <a:lnTo>
                      <a:pt x="1" y="155"/>
                    </a:lnTo>
                    <a:lnTo>
                      <a:pt x="87" y="155"/>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6"/>
              <p:cNvSpPr/>
              <p:nvPr/>
            </p:nvSpPr>
            <p:spPr>
              <a:xfrm>
                <a:off x="2177500" y="2350000"/>
                <a:ext cx="77250" cy="4325"/>
              </a:xfrm>
              <a:custGeom>
                <a:avLst/>
                <a:gdLst/>
                <a:ahLst/>
                <a:cxnLst/>
                <a:rect l="l" t="t" r="r" b="b"/>
                <a:pathLst>
                  <a:path w="3090" h="173" extrusionOk="0">
                    <a:moveTo>
                      <a:pt x="0" y="0"/>
                    </a:moveTo>
                    <a:lnTo>
                      <a:pt x="0" y="172"/>
                    </a:lnTo>
                    <a:lnTo>
                      <a:pt x="3089" y="172"/>
                    </a:lnTo>
                    <a:lnTo>
                      <a:pt x="3089"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6"/>
              <p:cNvSpPr/>
              <p:nvPr/>
            </p:nvSpPr>
            <p:spPr>
              <a:xfrm>
                <a:off x="2115300" y="2393750"/>
                <a:ext cx="262125" cy="22775"/>
              </a:xfrm>
              <a:custGeom>
                <a:avLst/>
                <a:gdLst/>
                <a:ahLst/>
                <a:cxnLst/>
                <a:rect l="l" t="t" r="r" b="b"/>
                <a:pathLst>
                  <a:path w="10485" h="911" extrusionOk="0">
                    <a:moveTo>
                      <a:pt x="0" y="1"/>
                    </a:moveTo>
                    <a:lnTo>
                      <a:pt x="0" y="910"/>
                    </a:lnTo>
                    <a:lnTo>
                      <a:pt x="52" y="910"/>
                    </a:lnTo>
                    <a:lnTo>
                      <a:pt x="52" y="52"/>
                    </a:lnTo>
                    <a:lnTo>
                      <a:pt x="10433" y="52"/>
                    </a:lnTo>
                    <a:lnTo>
                      <a:pt x="10433" y="910"/>
                    </a:lnTo>
                    <a:lnTo>
                      <a:pt x="10485" y="910"/>
                    </a:lnTo>
                    <a:lnTo>
                      <a:pt x="10485"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6"/>
              <p:cNvSpPr/>
              <p:nvPr/>
            </p:nvSpPr>
            <p:spPr>
              <a:xfrm>
                <a:off x="2121725" y="2394400"/>
                <a:ext cx="249275" cy="21700"/>
              </a:xfrm>
              <a:custGeom>
                <a:avLst/>
                <a:gdLst/>
                <a:ahLst/>
                <a:cxnLst/>
                <a:rect l="l" t="t" r="r" b="b"/>
                <a:pathLst>
                  <a:path w="9971" h="868" extrusionOk="0">
                    <a:moveTo>
                      <a:pt x="1" y="0"/>
                    </a:moveTo>
                    <a:lnTo>
                      <a:pt x="1" y="867"/>
                    </a:lnTo>
                    <a:lnTo>
                      <a:pt x="52" y="867"/>
                    </a:lnTo>
                    <a:lnTo>
                      <a:pt x="52" y="52"/>
                    </a:lnTo>
                    <a:lnTo>
                      <a:pt x="9919" y="52"/>
                    </a:lnTo>
                    <a:lnTo>
                      <a:pt x="9919" y="867"/>
                    </a:lnTo>
                    <a:lnTo>
                      <a:pt x="9970" y="867"/>
                    </a:lnTo>
                    <a:lnTo>
                      <a:pt x="9970"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6"/>
              <p:cNvSpPr/>
              <p:nvPr/>
            </p:nvSpPr>
            <p:spPr>
              <a:xfrm>
                <a:off x="2115925" y="2398050"/>
                <a:ext cx="261075" cy="1300"/>
              </a:xfrm>
              <a:custGeom>
                <a:avLst/>
                <a:gdLst/>
                <a:ahLst/>
                <a:cxnLst/>
                <a:rect l="l" t="t" r="r" b="b"/>
                <a:pathLst>
                  <a:path w="10443" h="52" extrusionOk="0">
                    <a:moveTo>
                      <a:pt x="1" y="0"/>
                    </a:moveTo>
                    <a:lnTo>
                      <a:pt x="1" y="52"/>
                    </a:lnTo>
                    <a:lnTo>
                      <a:pt x="10442" y="52"/>
                    </a:lnTo>
                    <a:lnTo>
                      <a:pt x="1044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6"/>
              <p:cNvSpPr/>
              <p:nvPr/>
            </p:nvSpPr>
            <p:spPr>
              <a:xfrm>
                <a:off x="2115925" y="2404700"/>
                <a:ext cx="261075" cy="1300"/>
              </a:xfrm>
              <a:custGeom>
                <a:avLst/>
                <a:gdLst/>
                <a:ahLst/>
                <a:cxnLst/>
                <a:rect l="l" t="t" r="r" b="b"/>
                <a:pathLst>
                  <a:path w="10443" h="52" extrusionOk="0">
                    <a:moveTo>
                      <a:pt x="1" y="0"/>
                    </a:moveTo>
                    <a:lnTo>
                      <a:pt x="1" y="52"/>
                    </a:lnTo>
                    <a:lnTo>
                      <a:pt x="10442" y="52"/>
                    </a:lnTo>
                    <a:lnTo>
                      <a:pt x="1044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6"/>
              <p:cNvSpPr/>
              <p:nvPr/>
            </p:nvSpPr>
            <p:spPr>
              <a:xfrm>
                <a:off x="2115925" y="2407925"/>
                <a:ext cx="261075" cy="1300"/>
              </a:xfrm>
              <a:custGeom>
                <a:avLst/>
                <a:gdLst/>
                <a:ahLst/>
                <a:cxnLst/>
                <a:rect l="l" t="t" r="r" b="b"/>
                <a:pathLst>
                  <a:path w="10443" h="52" extrusionOk="0">
                    <a:moveTo>
                      <a:pt x="1" y="0"/>
                    </a:moveTo>
                    <a:lnTo>
                      <a:pt x="1" y="51"/>
                    </a:lnTo>
                    <a:lnTo>
                      <a:pt x="10442" y="51"/>
                    </a:lnTo>
                    <a:lnTo>
                      <a:pt x="1044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6"/>
              <p:cNvSpPr/>
              <p:nvPr/>
            </p:nvSpPr>
            <p:spPr>
              <a:xfrm>
                <a:off x="2026700" y="2412850"/>
                <a:ext cx="356725" cy="7950"/>
              </a:xfrm>
              <a:custGeom>
                <a:avLst/>
                <a:gdLst/>
                <a:ahLst/>
                <a:cxnLst/>
                <a:rect l="l" t="t" r="r" b="b"/>
                <a:pathLst>
                  <a:path w="14269" h="318" extrusionOk="0">
                    <a:moveTo>
                      <a:pt x="1" y="0"/>
                    </a:moveTo>
                    <a:lnTo>
                      <a:pt x="1" y="318"/>
                    </a:lnTo>
                    <a:lnTo>
                      <a:pt x="14269" y="318"/>
                    </a:lnTo>
                    <a:lnTo>
                      <a:pt x="142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6"/>
              <p:cNvSpPr/>
              <p:nvPr/>
            </p:nvSpPr>
            <p:spPr>
              <a:xfrm>
                <a:off x="2029500" y="2455525"/>
                <a:ext cx="351150" cy="7975"/>
              </a:xfrm>
              <a:custGeom>
                <a:avLst/>
                <a:gdLst/>
                <a:ahLst/>
                <a:cxnLst/>
                <a:rect l="l" t="t" r="r" b="b"/>
                <a:pathLst>
                  <a:path w="14046" h="319" extrusionOk="0">
                    <a:moveTo>
                      <a:pt x="0" y="1"/>
                    </a:moveTo>
                    <a:lnTo>
                      <a:pt x="0" y="318"/>
                    </a:lnTo>
                    <a:lnTo>
                      <a:pt x="14045" y="318"/>
                    </a:lnTo>
                    <a:lnTo>
                      <a:pt x="1404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6"/>
              <p:cNvSpPr/>
              <p:nvPr/>
            </p:nvSpPr>
            <p:spPr>
              <a:xfrm>
                <a:off x="2046025" y="2429350"/>
                <a:ext cx="2375" cy="4325"/>
              </a:xfrm>
              <a:custGeom>
                <a:avLst/>
                <a:gdLst/>
                <a:ahLst/>
                <a:cxnLst/>
                <a:rect l="l" t="t" r="r" b="b"/>
                <a:pathLst>
                  <a:path w="95" h="173" extrusionOk="0">
                    <a:moveTo>
                      <a:pt x="0" y="1"/>
                    </a:moveTo>
                    <a:lnTo>
                      <a:pt x="0" y="173"/>
                    </a:lnTo>
                    <a:lnTo>
                      <a:pt x="94" y="173"/>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6"/>
              <p:cNvSpPr/>
              <p:nvPr/>
            </p:nvSpPr>
            <p:spPr>
              <a:xfrm>
                <a:off x="2050300" y="2429350"/>
                <a:ext cx="2375" cy="4325"/>
              </a:xfrm>
              <a:custGeom>
                <a:avLst/>
                <a:gdLst/>
                <a:ahLst/>
                <a:cxnLst/>
                <a:rect l="l" t="t" r="r" b="b"/>
                <a:pathLst>
                  <a:path w="95"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6"/>
              <p:cNvSpPr/>
              <p:nvPr/>
            </p:nvSpPr>
            <p:spPr>
              <a:xfrm>
                <a:off x="2054600"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6"/>
              <p:cNvSpPr/>
              <p:nvPr/>
            </p:nvSpPr>
            <p:spPr>
              <a:xfrm>
                <a:off x="2046025" y="2435800"/>
                <a:ext cx="2375" cy="4300"/>
              </a:xfrm>
              <a:custGeom>
                <a:avLst/>
                <a:gdLst/>
                <a:ahLst/>
                <a:cxnLst/>
                <a:rect l="l" t="t" r="r" b="b"/>
                <a:pathLst>
                  <a:path w="95" h="172" extrusionOk="0">
                    <a:moveTo>
                      <a:pt x="0" y="0"/>
                    </a:moveTo>
                    <a:lnTo>
                      <a:pt x="0" y="172"/>
                    </a:lnTo>
                    <a:lnTo>
                      <a:pt x="94" y="172"/>
                    </a:lnTo>
                    <a:lnTo>
                      <a:pt x="9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6"/>
              <p:cNvSpPr/>
              <p:nvPr/>
            </p:nvSpPr>
            <p:spPr>
              <a:xfrm>
                <a:off x="2050300" y="2435800"/>
                <a:ext cx="2375" cy="4300"/>
              </a:xfrm>
              <a:custGeom>
                <a:avLst/>
                <a:gdLst/>
                <a:ahLst/>
                <a:cxnLst/>
                <a:rect l="l" t="t" r="r" b="b"/>
                <a:pathLst>
                  <a:path w="95"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6"/>
              <p:cNvSpPr/>
              <p:nvPr/>
            </p:nvSpPr>
            <p:spPr>
              <a:xfrm>
                <a:off x="2054600"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6"/>
              <p:cNvSpPr/>
              <p:nvPr/>
            </p:nvSpPr>
            <p:spPr>
              <a:xfrm>
                <a:off x="2046025" y="2442225"/>
                <a:ext cx="2375" cy="4325"/>
              </a:xfrm>
              <a:custGeom>
                <a:avLst/>
                <a:gdLst/>
                <a:ahLst/>
                <a:cxnLst/>
                <a:rect l="l" t="t" r="r" b="b"/>
                <a:pathLst>
                  <a:path w="95" h="173" extrusionOk="0">
                    <a:moveTo>
                      <a:pt x="0" y="1"/>
                    </a:moveTo>
                    <a:lnTo>
                      <a:pt x="0" y="172"/>
                    </a:lnTo>
                    <a:lnTo>
                      <a:pt x="94" y="172"/>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6"/>
              <p:cNvSpPr/>
              <p:nvPr/>
            </p:nvSpPr>
            <p:spPr>
              <a:xfrm>
                <a:off x="2050300" y="2442225"/>
                <a:ext cx="2375" cy="4325"/>
              </a:xfrm>
              <a:custGeom>
                <a:avLst/>
                <a:gdLst/>
                <a:ahLst/>
                <a:cxnLst/>
                <a:rect l="l" t="t" r="r" b="b"/>
                <a:pathLst>
                  <a:path w="95"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6"/>
              <p:cNvSpPr/>
              <p:nvPr/>
            </p:nvSpPr>
            <p:spPr>
              <a:xfrm>
                <a:off x="2054600"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6"/>
              <p:cNvSpPr/>
              <p:nvPr/>
            </p:nvSpPr>
            <p:spPr>
              <a:xfrm>
                <a:off x="2064250" y="2429350"/>
                <a:ext cx="2600" cy="4325"/>
              </a:xfrm>
              <a:custGeom>
                <a:avLst/>
                <a:gdLst/>
                <a:ahLst/>
                <a:cxnLst/>
                <a:rect l="l" t="t" r="r" b="b"/>
                <a:pathLst>
                  <a:path w="104" h="173" extrusionOk="0">
                    <a:moveTo>
                      <a:pt x="0" y="1"/>
                    </a:moveTo>
                    <a:lnTo>
                      <a:pt x="0" y="173"/>
                    </a:lnTo>
                    <a:lnTo>
                      <a:pt x="103" y="173"/>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6"/>
              <p:cNvSpPr/>
              <p:nvPr/>
            </p:nvSpPr>
            <p:spPr>
              <a:xfrm>
                <a:off x="2068525" y="2429350"/>
                <a:ext cx="2600" cy="4325"/>
              </a:xfrm>
              <a:custGeom>
                <a:avLst/>
                <a:gdLst/>
                <a:ahLst/>
                <a:cxnLst/>
                <a:rect l="l" t="t" r="r" b="b"/>
                <a:pathLst>
                  <a:path w="104" h="173" extrusionOk="0">
                    <a:moveTo>
                      <a:pt x="1" y="1"/>
                    </a:moveTo>
                    <a:lnTo>
                      <a:pt x="1" y="173"/>
                    </a:lnTo>
                    <a:lnTo>
                      <a:pt x="104" y="173"/>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6"/>
              <p:cNvSpPr/>
              <p:nvPr/>
            </p:nvSpPr>
            <p:spPr>
              <a:xfrm>
                <a:off x="2072825"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6"/>
              <p:cNvSpPr/>
              <p:nvPr/>
            </p:nvSpPr>
            <p:spPr>
              <a:xfrm>
                <a:off x="2064250" y="2435800"/>
                <a:ext cx="2600" cy="4300"/>
              </a:xfrm>
              <a:custGeom>
                <a:avLst/>
                <a:gdLst/>
                <a:ahLst/>
                <a:cxnLst/>
                <a:rect l="l" t="t" r="r" b="b"/>
                <a:pathLst>
                  <a:path w="104" h="172" extrusionOk="0">
                    <a:moveTo>
                      <a:pt x="0" y="0"/>
                    </a:moveTo>
                    <a:lnTo>
                      <a:pt x="0" y="172"/>
                    </a:lnTo>
                    <a:lnTo>
                      <a:pt x="103" y="172"/>
                    </a:lnTo>
                    <a:lnTo>
                      <a:pt x="10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6"/>
              <p:cNvSpPr/>
              <p:nvPr/>
            </p:nvSpPr>
            <p:spPr>
              <a:xfrm>
                <a:off x="2068525" y="2435800"/>
                <a:ext cx="2600" cy="4300"/>
              </a:xfrm>
              <a:custGeom>
                <a:avLst/>
                <a:gdLst/>
                <a:ahLst/>
                <a:cxnLst/>
                <a:rect l="l" t="t" r="r" b="b"/>
                <a:pathLst>
                  <a:path w="104" h="172" extrusionOk="0">
                    <a:moveTo>
                      <a:pt x="1" y="0"/>
                    </a:moveTo>
                    <a:lnTo>
                      <a:pt x="1" y="172"/>
                    </a:lnTo>
                    <a:lnTo>
                      <a:pt x="104" y="172"/>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6"/>
              <p:cNvSpPr/>
              <p:nvPr/>
            </p:nvSpPr>
            <p:spPr>
              <a:xfrm>
                <a:off x="2072825"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6"/>
              <p:cNvSpPr/>
              <p:nvPr/>
            </p:nvSpPr>
            <p:spPr>
              <a:xfrm>
                <a:off x="2064250" y="2442225"/>
                <a:ext cx="2600" cy="4325"/>
              </a:xfrm>
              <a:custGeom>
                <a:avLst/>
                <a:gdLst/>
                <a:ahLst/>
                <a:cxnLst/>
                <a:rect l="l" t="t" r="r" b="b"/>
                <a:pathLst>
                  <a:path w="104" h="173" extrusionOk="0">
                    <a:moveTo>
                      <a:pt x="0" y="1"/>
                    </a:moveTo>
                    <a:lnTo>
                      <a:pt x="0" y="172"/>
                    </a:lnTo>
                    <a:lnTo>
                      <a:pt x="103" y="172"/>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6"/>
              <p:cNvSpPr/>
              <p:nvPr/>
            </p:nvSpPr>
            <p:spPr>
              <a:xfrm>
                <a:off x="2068525" y="2442225"/>
                <a:ext cx="2600" cy="4325"/>
              </a:xfrm>
              <a:custGeom>
                <a:avLst/>
                <a:gdLst/>
                <a:ahLst/>
                <a:cxnLst/>
                <a:rect l="l" t="t" r="r" b="b"/>
                <a:pathLst>
                  <a:path w="104" h="173" extrusionOk="0">
                    <a:moveTo>
                      <a:pt x="1" y="1"/>
                    </a:moveTo>
                    <a:lnTo>
                      <a:pt x="1" y="172"/>
                    </a:lnTo>
                    <a:lnTo>
                      <a:pt x="104" y="172"/>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6"/>
              <p:cNvSpPr/>
              <p:nvPr/>
            </p:nvSpPr>
            <p:spPr>
              <a:xfrm>
                <a:off x="2072825"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6"/>
              <p:cNvSpPr/>
              <p:nvPr/>
            </p:nvSpPr>
            <p:spPr>
              <a:xfrm>
                <a:off x="2082475" y="2429350"/>
                <a:ext cx="2375" cy="4325"/>
              </a:xfrm>
              <a:custGeom>
                <a:avLst/>
                <a:gdLst/>
                <a:ahLst/>
                <a:cxnLst/>
                <a:rect l="l" t="t" r="r" b="b"/>
                <a:pathLst>
                  <a:path w="95"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6"/>
              <p:cNvSpPr/>
              <p:nvPr/>
            </p:nvSpPr>
            <p:spPr>
              <a:xfrm>
                <a:off x="2086775"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6"/>
              <p:cNvSpPr/>
              <p:nvPr/>
            </p:nvSpPr>
            <p:spPr>
              <a:xfrm>
                <a:off x="2091050" y="2429350"/>
                <a:ext cx="2600" cy="4325"/>
              </a:xfrm>
              <a:custGeom>
                <a:avLst/>
                <a:gdLst/>
                <a:ahLst/>
                <a:cxnLst/>
                <a:rect l="l" t="t" r="r" b="b"/>
                <a:pathLst>
                  <a:path w="104" h="173" extrusionOk="0">
                    <a:moveTo>
                      <a:pt x="1" y="1"/>
                    </a:moveTo>
                    <a:lnTo>
                      <a:pt x="1" y="173"/>
                    </a:lnTo>
                    <a:lnTo>
                      <a:pt x="104" y="173"/>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6"/>
              <p:cNvSpPr/>
              <p:nvPr/>
            </p:nvSpPr>
            <p:spPr>
              <a:xfrm>
                <a:off x="2082475" y="2435800"/>
                <a:ext cx="2375" cy="4300"/>
              </a:xfrm>
              <a:custGeom>
                <a:avLst/>
                <a:gdLst/>
                <a:ahLst/>
                <a:cxnLst/>
                <a:rect l="l" t="t" r="r" b="b"/>
                <a:pathLst>
                  <a:path w="95"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6"/>
              <p:cNvSpPr/>
              <p:nvPr/>
            </p:nvSpPr>
            <p:spPr>
              <a:xfrm>
                <a:off x="2086775"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6"/>
              <p:cNvSpPr/>
              <p:nvPr/>
            </p:nvSpPr>
            <p:spPr>
              <a:xfrm>
                <a:off x="2091050" y="2435800"/>
                <a:ext cx="2600" cy="4300"/>
              </a:xfrm>
              <a:custGeom>
                <a:avLst/>
                <a:gdLst/>
                <a:ahLst/>
                <a:cxnLst/>
                <a:rect l="l" t="t" r="r" b="b"/>
                <a:pathLst>
                  <a:path w="104" h="172" extrusionOk="0">
                    <a:moveTo>
                      <a:pt x="1" y="0"/>
                    </a:moveTo>
                    <a:lnTo>
                      <a:pt x="1" y="172"/>
                    </a:lnTo>
                    <a:lnTo>
                      <a:pt x="104" y="172"/>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6"/>
              <p:cNvSpPr/>
              <p:nvPr/>
            </p:nvSpPr>
            <p:spPr>
              <a:xfrm>
                <a:off x="2082475" y="2442225"/>
                <a:ext cx="2375" cy="4325"/>
              </a:xfrm>
              <a:custGeom>
                <a:avLst/>
                <a:gdLst/>
                <a:ahLst/>
                <a:cxnLst/>
                <a:rect l="l" t="t" r="r" b="b"/>
                <a:pathLst>
                  <a:path w="95"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6"/>
              <p:cNvSpPr/>
              <p:nvPr/>
            </p:nvSpPr>
            <p:spPr>
              <a:xfrm>
                <a:off x="2086775"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6"/>
              <p:cNvSpPr/>
              <p:nvPr/>
            </p:nvSpPr>
            <p:spPr>
              <a:xfrm>
                <a:off x="2091050" y="2442225"/>
                <a:ext cx="2600" cy="4325"/>
              </a:xfrm>
              <a:custGeom>
                <a:avLst/>
                <a:gdLst/>
                <a:ahLst/>
                <a:cxnLst/>
                <a:rect l="l" t="t" r="r" b="b"/>
                <a:pathLst>
                  <a:path w="104" h="173" extrusionOk="0">
                    <a:moveTo>
                      <a:pt x="1" y="1"/>
                    </a:moveTo>
                    <a:lnTo>
                      <a:pt x="1" y="172"/>
                    </a:lnTo>
                    <a:lnTo>
                      <a:pt x="104" y="172"/>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6"/>
              <p:cNvSpPr/>
              <p:nvPr/>
            </p:nvSpPr>
            <p:spPr>
              <a:xfrm>
                <a:off x="2100500"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6"/>
              <p:cNvSpPr/>
              <p:nvPr/>
            </p:nvSpPr>
            <p:spPr>
              <a:xfrm>
                <a:off x="2104775"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6"/>
              <p:cNvSpPr/>
              <p:nvPr/>
            </p:nvSpPr>
            <p:spPr>
              <a:xfrm>
                <a:off x="2109075"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6"/>
              <p:cNvSpPr/>
              <p:nvPr/>
            </p:nvSpPr>
            <p:spPr>
              <a:xfrm>
                <a:off x="2100500"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6"/>
              <p:cNvSpPr/>
              <p:nvPr/>
            </p:nvSpPr>
            <p:spPr>
              <a:xfrm>
                <a:off x="2104775"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6"/>
              <p:cNvSpPr/>
              <p:nvPr/>
            </p:nvSpPr>
            <p:spPr>
              <a:xfrm>
                <a:off x="2109075"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6"/>
              <p:cNvSpPr/>
              <p:nvPr/>
            </p:nvSpPr>
            <p:spPr>
              <a:xfrm>
                <a:off x="2100500"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6"/>
              <p:cNvSpPr/>
              <p:nvPr/>
            </p:nvSpPr>
            <p:spPr>
              <a:xfrm>
                <a:off x="2104775"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6"/>
              <p:cNvSpPr/>
              <p:nvPr/>
            </p:nvSpPr>
            <p:spPr>
              <a:xfrm>
                <a:off x="2109075"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6"/>
              <p:cNvSpPr/>
              <p:nvPr/>
            </p:nvSpPr>
            <p:spPr>
              <a:xfrm>
                <a:off x="2118725" y="2429350"/>
                <a:ext cx="2375" cy="4325"/>
              </a:xfrm>
              <a:custGeom>
                <a:avLst/>
                <a:gdLst/>
                <a:ahLst/>
                <a:cxnLst/>
                <a:rect l="l" t="t" r="r" b="b"/>
                <a:pathLst>
                  <a:path w="95"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6"/>
              <p:cNvSpPr/>
              <p:nvPr/>
            </p:nvSpPr>
            <p:spPr>
              <a:xfrm>
                <a:off x="2123025" y="2429350"/>
                <a:ext cx="2375" cy="4325"/>
              </a:xfrm>
              <a:custGeom>
                <a:avLst/>
                <a:gdLst/>
                <a:ahLst/>
                <a:cxnLst/>
                <a:rect l="l" t="t" r="r" b="b"/>
                <a:pathLst>
                  <a:path w="95" h="173" extrusionOk="0">
                    <a:moveTo>
                      <a:pt x="0" y="1"/>
                    </a:moveTo>
                    <a:lnTo>
                      <a:pt x="0" y="173"/>
                    </a:lnTo>
                    <a:lnTo>
                      <a:pt x="94" y="173"/>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6"/>
              <p:cNvSpPr/>
              <p:nvPr/>
            </p:nvSpPr>
            <p:spPr>
              <a:xfrm>
                <a:off x="2127300"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6"/>
              <p:cNvSpPr/>
              <p:nvPr/>
            </p:nvSpPr>
            <p:spPr>
              <a:xfrm>
                <a:off x="2118725" y="2435800"/>
                <a:ext cx="2375" cy="4300"/>
              </a:xfrm>
              <a:custGeom>
                <a:avLst/>
                <a:gdLst/>
                <a:ahLst/>
                <a:cxnLst/>
                <a:rect l="l" t="t" r="r" b="b"/>
                <a:pathLst>
                  <a:path w="95"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6"/>
              <p:cNvSpPr/>
              <p:nvPr/>
            </p:nvSpPr>
            <p:spPr>
              <a:xfrm>
                <a:off x="2123025" y="2435800"/>
                <a:ext cx="2375" cy="4300"/>
              </a:xfrm>
              <a:custGeom>
                <a:avLst/>
                <a:gdLst/>
                <a:ahLst/>
                <a:cxnLst/>
                <a:rect l="l" t="t" r="r" b="b"/>
                <a:pathLst>
                  <a:path w="95" h="172" extrusionOk="0">
                    <a:moveTo>
                      <a:pt x="0" y="0"/>
                    </a:moveTo>
                    <a:lnTo>
                      <a:pt x="0" y="172"/>
                    </a:lnTo>
                    <a:lnTo>
                      <a:pt x="94" y="172"/>
                    </a:lnTo>
                    <a:lnTo>
                      <a:pt x="9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6"/>
              <p:cNvSpPr/>
              <p:nvPr/>
            </p:nvSpPr>
            <p:spPr>
              <a:xfrm>
                <a:off x="2127300"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6"/>
              <p:cNvSpPr/>
              <p:nvPr/>
            </p:nvSpPr>
            <p:spPr>
              <a:xfrm>
                <a:off x="2118725" y="2442225"/>
                <a:ext cx="2375" cy="4325"/>
              </a:xfrm>
              <a:custGeom>
                <a:avLst/>
                <a:gdLst/>
                <a:ahLst/>
                <a:cxnLst/>
                <a:rect l="l" t="t" r="r" b="b"/>
                <a:pathLst>
                  <a:path w="95"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6"/>
              <p:cNvSpPr/>
              <p:nvPr/>
            </p:nvSpPr>
            <p:spPr>
              <a:xfrm>
                <a:off x="2123025" y="2442225"/>
                <a:ext cx="2375" cy="4325"/>
              </a:xfrm>
              <a:custGeom>
                <a:avLst/>
                <a:gdLst/>
                <a:ahLst/>
                <a:cxnLst/>
                <a:rect l="l" t="t" r="r" b="b"/>
                <a:pathLst>
                  <a:path w="95" h="173" extrusionOk="0">
                    <a:moveTo>
                      <a:pt x="0" y="1"/>
                    </a:moveTo>
                    <a:lnTo>
                      <a:pt x="0" y="172"/>
                    </a:lnTo>
                    <a:lnTo>
                      <a:pt x="94" y="172"/>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6"/>
              <p:cNvSpPr/>
              <p:nvPr/>
            </p:nvSpPr>
            <p:spPr>
              <a:xfrm>
                <a:off x="2127300"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6"/>
              <p:cNvSpPr/>
              <p:nvPr/>
            </p:nvSpPr>
            <p:spPr>
              <a:xfrm>
                <a:off x="2136950"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6"/>
              <p:cNvSpPr/>
              <p:nvPr/>
            </p:nvSpPr>
            <p:spPr>
              <a:xfrm>
                <a:off x="2141250"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6"/>
              <p:cNvSpPr/>
              <p:nvPr/>
            </p:nvSpPr>
            <p:spPr>
              <a:xfrm>
                <a:off x="2145525"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6"/>
              <p:cNvSpPr/>
              <p:nvPr/>
            </p:nvSpPr>
            <p:spPr>
              <a:xfrm>
                <a:off x="2136950"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6"/>
              <p:cNvSpPr/>
              <p:nvPr/>
            </p:nvSpPr>
            <p:spPr>
              <a:xfrm>
                <a:off x="2141250"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6"/>
              <p:cNvSpPr/>
              <p:nvPr/>
            </p:nvSpPr>
            <p:spPr>
              <a:xfrm>
                <a:off x="2145525"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6"/>
              <p:cNvSpPr/>
              <p:nvPr/>
            </p:nvSpPr>
            <p:spPr>
              <a:xfrm>
                <a:off x="2136950"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6"/>
              <p:cNvSpPr/>
              <p:nvPr/>
            </p:nvSpPr>
            <p:spPr>
              <a:xfrm>
                <a:off x="2141250"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6"/>
              <p:cNvSpPr/>
              <p:nvPr/>
            </p:nvSpPr>
            <p:spPr>
              <a:xfrm>
                <a:off x="2145525"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6"/>
              <p:cNvSpPr/>
              <p:nvPr/>
            </p:nvSpPr>
            <p:spPr>
              <a:xfrm>
                <a:off x="2136950"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6"/>
              <p:cNvSpPr/>
              <p:nvPr/>
            </p:nvSpPr>
            <p:spPr>
              <a:xfrm>
                <a:off x="2141250"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6"/>
              <p:cNvSpPr/>
              <p:nvPr/>
            </p:nvSpPr>
            <p:spPr>
              <a:xfrm>
                <a:off x="2145525"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6"/>
              <p:cNvSpPr/>
              <p:nvPr/>
            </p:nvSpPr>
            <p:spPr>
              <a:xfrm>
                <a:off x="2136950"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6"/>
              <p:cNvSpPr/>
              <p:nvPr/>
            </p:nvSpPr>
            <p:spPr>
              <a:xfrm>
                <a:off x="2141250"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6"/>
              <p:cNvSpPr/>
              <p:nvPr/>
            </p:nvSpPr>
            <p:spPr>
              <a:xfrm>
                <a:off x="2145525"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6"/>
              <p:cNvSpPr/>
              <p:nvPr/>
            </p:nvSpPr>
            <p:spPr>
              <a:xfrm>
                <a:off x="2136950"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6"/>
              <p:cNvSpPr/>
              <p:nvPr/>
            </p:nvSpPr>
            <p:spPr>
              <a:xfrm>
                <a:off x="2141250"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6"/>
              <p:cNvSpPr/>
              <p:nvPr/>
            </p:nvSpPr>
            <p:spPr>
              <a:xfrm>
                <a:off x="2145525"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6"/>
              <p:cNvSpPr/>
              <p:nvPr/>
            </p:nvSpPr>
            <p:spPr>
              <a:xfrm>
                <a:off x="2155200" y="2429350"/>
                <a:ext cx="2375" cy="4325"/>
              </a:xfrm>
              <a:custGeom>
                <a:avLst/>
                <a:gdLst/>
                <a:ahLst/>
                <a:cxnLst/>
                <a:rect l="l" t="t" r="r" b="b"/>
                <a:pathLst>
                  <a:path w="95" h="173" extrusionOk="0">
                    <a:moveTo>
                      <a:pt x="0" y="1"/>
                    </a:moveTo>
                    <a:lnTo>
                      <a:pt x="0" y="173"/>
                    </a:lnTo>
                    <a:lnTo>
                      <a:pt x="94" y="173"/>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6"/>
              <p:cNvSpPr/>
              <p:nvPr/>
            </p:nvSpPr>
            <p:spPr>
              <a:xfrm>
                <a:off x="2159475"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6"/>
              <p:cNvSpPr/>
              <p:nvPr/>
            </p:nvSpPr>
            <p:spPr>
              <a:xfrm>
                <a:off x="2163775"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6"/>
              <p:cNvSpPr/>
              <p:nvPr/>
            </p:nvSpPr>
            <p:spPr>
              <a:xfrm>
                <a:off x="2155200" y="2435800"/>
                <a:ext cx="2375" cy="4300"/>
              </a:xfrm>
              <a:custGeom>
                <a:avLst/>
                <a:gdLst/>
                <a:ahLst/>
                <a:cxnLst/>
                <a:rect l="l" t="t" r="r" b="b"/>
                <a:pathLst>
                  <a:path w="95" h="172" extrusionOk="0">
                    <a:moveTo>
                      <a:pt x="0" y="0"/>
                    </a:moveTo>
                    <a:lnTo>
                      <a:pt x="0" y="172"/>
                    </a:lnTo>
                    <a:lnTo>
                      <a:pt x="94" y="172"/>
                    </a:lnTo>
                    <a:lnTo>
                      <a:pt x="9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6"/>
              <p:cNvSpPr/>
              <p:nvPr/>
            </p:nvSpPr>
            <p:spPr>
              <a:xfrm>
                <a:off x="2159475"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6"/>
              <p:cNvSpPr/>
              <p:nvPr/>
            </p:nvSpPr>
            <p:spPr>
              <a:xfrm>
                <a:off x="2163775"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6"/>
              <p:cNvSpPr/>
              <p:nvPr/>
            </p:nvSpPr>
            <p:spPr>
              <a:xfrm>
                <a:off x="2155200" y="2442225"/>
                <a:ext cx="2375" cy="4325"/>
              </a:xfrm>
              <a:custGeom>
                <a:avLst/>
                <a:gdLst/>
                <a:ahLst/>
                <a:cxnLst/>
                <a:rect l="l" t="t" r="r" b="b"/>
                <a:pathLst>
                  <a:path w="95" h="173" extrusionOk="0">
                    <a:moveTo>
                      <a:pt x="0" y="1"/>
                    </a:moveTo>
                    <a:lnTo>
                      <a:pt x="0" y="172"/>
                    </a:lnTo>
                    <a:lnTo>
                      <a:pt x="94" y="172"/>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6"/>
              <p:cNvSpPr/>
              <p:nvPr/>
            </p:nvSpPr>
            <p:spPr>
              <a:xfrm>
                <a:off x="2159475"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6"/>
              <p:cNvSpPr/>
              <p:nvPr/>
            </p:nvSpPr>
            <p:spPr>
              <a:xfrm>
                <a:off x="2163775"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6"/>
              <p:cNvSpPr/>
              <p:nvPr/>
            </p:nvSpPr>
            <p:spPr>
              <a:xfrm>
                <a:off x="2173200"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6"/>
              <p:cNvSpPr/>
              <p:nvPr/>
            </p:nvSpPr>
            <p:spPr>
              <a:xfrm>
                <a:off x="2177500"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6"/>
              <p:cNvSpPr/>
              <p:nvPr/>
            </p:nvSpPr>
            <p:spPr>
              <a:xfrm>
                <a:off x="2182000" y="2429350"/>
                <a:ext cx="2375" cy="4325"/>
              </a:xfrm>
              <a:custGeom>
                <a:avLst/>
                <a:gdLst/>
                <a:ahLst/>
                <a:cxnLst/>
                <a:rect l="l" t="t" r="r" b="b"/>
                <a:pathLst>
                  <a:path w="95"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6"/>
              <p:cNvSpPr/>
              <p:nvPr/>
            </p:nvSpPr>
            <p:spPr>
              <a:xfrm>
                <a:off x="2173200"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6"/>
              <p:cNvSpPr/>
              <p:nvPr/>
            </p:nvSpPr>
            <p:spPr>
              <a:xfrm>
                <a:off x="2177500"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6"/>
              <p:cNvSpPr/>
              <p:nvPr/>
            </p:nvSpPr>
            <p:spPr>
              <a:xfrm>
                <a:off x="2182000" y="2435800"/>
                <a:ext cx="2375" cy="4300"/>
              </a:xfrm>
              <a:custGeom>
                <a:avLst/>
                <a:gdLst/>
                <a:ahLst/>
                <a:cxnLst/>
                <a:rect l="l" t="t" r="r" b="b"/>
                <a:pathLst>
                  <a:path w="95"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6"/>
              <p:cNvSpPr/>
              <p:nvPr/>
            </p:nvSpPr>
            <p:spPr>
              <a:xfrm>
                <a:off x="2173200"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6"/>
              <p:cNvSpPr/>
              <p:nvPr/>
            </p:nvSpPr>
            <p:spPr>
              <a:xfrm>
                <a:off x="2177500"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6"/>
              <p:cNvSpPr/>
              <p:nvPr/>
            </p:nvSpPr>
            <p:spPr>
              <a:xfrm>
                <a:off x="2182000" y="2442225"/>
                <a:ext cx="2375" cy="4325"/>
              </a:xfrm>
              <a:custGeom>
                <a:avLst/>
                <a:gdLst/>
                <a:ahLst/>
                <a:cxnLst/>
                <a:rect l="l" t="t" r="r" b="b"/>
                <a:pathLst>
                  <a:path w="95"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6"/>
              <p:cNvSpPr/>
              <p:nvPr/>
            </p:nvSpPr>
            <p:spPr>
              <a:xfrm>
                <a:off x="2191450" y="2429350"/>
                <a:ext cx="2375" cy="4325"/>
              </a:xfrm>
              <a:custGeom>
                <a:avLst/>
                <a:gdLst/>
                <a:ahLst/>
                <a:cxnLst/>
                <a:rect l="l" t="t" r="r" b="b"/>
                <a:pathLst>
                  <a:path w="95" h="173" extrusionOk="0">
                    <a:moveTo>
                      <a:pt x="0" y="1"/>
                    </a:moveTo>
                    <a:lnTo>
                      <a:pt x="0" y="173"/>
                    </a:lnTo>
                    <a:lnTo>
                      <a:pt x="94" y="173"/>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6"/>
              <p:cNvSpPr/>
              <p:nvPr/>
            </p:nvSpPr>
            <p:spPr>
              <a:xfrm>
                <a:off x="2195725" y="2429350"/>
                <a:ext cx="2375" cy="4325"/>
              </a:xfrm>
              <a:custGeom>
                <a:avLst/>
                <a:gdLst/>
                <a:ahLst/>
                <a:cxnLst/>
                <a:rect l="l" t="t" r="r" b="b"/>
                <a:pathLst>
                  <a:path w="95"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6"/>
              <p:cNvSpPr/>
              <p:nvPr/>
            </p:nvSpPr>
            <p:spPr>
              <a:xfrm>
                <a:off x="2200025"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6"/>
              <p:cNvSpPr/>
              <p:nvPr/>
            </p:nvSpPr>
            <p:spPr>
              <a:xfrm>
                <a:off x="2191450" y="2435800"/>
                <a:ext cx="2375" cy="4300"/>
              </a:xfrm>
              <a:custGeom>
                <a:avLst/>
                <a:gdLst/>
                <a:ahLst/>
                <a:cxnLst/>
                <a:rect l="l" t="t" r="r" b="b"/>
                <a:pathLst>
                  <a:path w="95" h="172" extrusionOk="0">
                    <a:moveTo>
                      <a:pt x="0" y="0"/>
                    </a:moveTo>
                    <a:lnTo>
                      <a:pt x="0" y="172"/>
                    </a:lnTo>
                    <a:lnTo>
                      <a:pt x="94" y="172"/>
                    </a:lnTo>
                    <a:lnTo>
                      <a:pt x="9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6"/>
              <p:cNvSpPr/>
              <p:nvPr/>
            </p:nvSpPr>
            <p:spPr>
              <a:xfrm>
                <a:off x="2195725" y="2435800"/>
                <a:ext cx="2375" cy="4300"/>
              </a:xfrm>
              <a:custGeom>
                <a:avLst/>
                <a:gdLst/>
                <a:ahLst/>
                <a:cxnLst/>
                <a:rect l="l" t="t" r="r" b="b"/>
                <a:pathLst>
                  <a:path w="95"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6"/>
              <p:cNvSpPr/>
              <p:nvPr/>
            </p:nvSpPr>
            <p:spPr>
              <a:xfrm>
                <a:off x="2200025"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6"/>
              <p:cNvSpPr/>
              <p:nvPr/>
            </p:nvSpPr>
            <p:spPr>
              <a:xfrm>
                <a:off x="2191450" y="2442225"/>
                <a:ext cx="2375" cy="4325"/>
              </a:xfrm>
              <a:custGeom>
                <a:avLst/>
                <a:gdLst/>
                <a:ahLst/>
                <a:cxnLst/>
                <a:rect l="l" t="t" r="r" b="b"/>
                <a:pathLst>
                  <a:path w="95" h="173" extrusionOk="0">
                    <a:moveTo>
                      <a:pt x="0" y="1"/>
                    </a:moveTo>
                    <a:lnTo>
                      <a:pt x="0" y="172"/>
                    </a:lnTo>
                    <a:lnTo>
                      <a:pt x="94" y="172"/>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6"/>
              <p:cNvSpPr/>
              <p:nvPr/>
            </p:nvSpPr>
            <p:spPr>
              <a:xfrm>
                <a:off x="2195725" y="2442225"/>
                <a:ext cx="2375" cy="4325"/>
              </a:xfrm>
              <a:custGeom>
                <a:avLst/>
                <a:gdLst/>
                <a:ahLst/>
                <a:cxnLst/>
                <a:rect l="l" t="t" r="r" b="b"/>
                <a:pathLst>
                  <a:path w="95"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6"/>
              <p:cNvSpPr/>
              <p:nvPr/>
            </p:nvSpPr>
            <p:spPr>
              <a:xfrm>
                <a:off x="2200025"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6"/>
              <p:cNvSpPr/>
              <p:nvPr/>
            </p:nvSpPr>
            <p:spPr>
              <a:xfrm>
                <a:off x="2209675"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6"/>
              <p:cNvSpPr/>
              <p:nvPr/>
            </p:nvSpPr>
            <p:spPr>
              <a:xfrm>
                <a:off x="2213950"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6"/>
              <p:cNvSpPr/>
              <p:nvPr/>
            </p:nvSpPr>
            <p:spPr>
              <a:xfrm>
                <a:off x="2218250"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6"/>
              <p:cNvSpPr/>
              <p:nvPr/>
            </p:nvSpPr>
            <p:spPr>
              <a:xfrm>
                <a:off x="2209675"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6"/>
              <p:cNvSpPr/>
              <p:nvPr/>
            </p:nvSpPr>
            <p:spPr>
              <a:xfrm>
                <a:off x="2213950"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6"/>
              <p:cNvSpPr/>
              <p:nvPr/>
            </p:nvSpPr>
            <p:spPr>
              <a:xfrm>
                <a:off x="2218250"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6"/>
              <p:cNvSpPr/>
              <p:nvPr/>
            </p:nvSpPr>
            <p:spPr>
              <a:xfrm>
                <a:off x="2209675"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6"/>
              <p:cNvSpPr/>
              <p:nvPr/>
            </p:nvSpPr>
            <p:spPr>
              <a:xfrm>
                <a:off x="2213950"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6"/>
              <p:cNvSpPr/>
              <p:nvPr/>
            </p:nvSpPr>
            <p:spPr>
              <a:xfrm>
                <a:off x="2218250"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6"/>
              <p:cNvSpPr/>
              <p:nvPr/>
            </p:nvSpPr>
            <p:spPr>
              <a:xfrm>
                <a:off x="2227900" y="2429350"/>
                <a:ext cx="2375" cy="4325"/>
              </a:xfrm>
              <a:custGeom>
                <a:avLst/>
                <a:gdLst/>
                <a:ahLst/>
                <a:cxnLst/>
                <a:rect l="l" t="t" r="r" b="b"/>
                <a:pathLst>
                  <a:path w="95"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6"/>
              <p:cNvSpPr/>
              <p:nvPr/>
            </p:nvSpPr>
            <p:spPr>
              <a:xfrm>
                <a:off x="2232200"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6"/>
              <p:cNvSpPr/>
              <p:nvPr/>
            </p:nvSpPr>
            <p:spPr>
              <a:xfrm>
                <a:off x="2236475"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6"/>
              <p:cNvSpPr/>
              <p:nvPr/>
            </p:nvSpPr>
            <p:spPr>
              <a:xfrm>
                <a:off x="2227900" y="2435800"/>
                <a:ext cx="2375" cy="4300"/>
              </a:xfrm>
              <a:custGeom>
                <a:avLst/>
                <a:gdLst/>
                <a:ahLst/>
                <a:cxnLst/>
                <a:rect l="l" t="t" r="r" b="b"/>
                <a:pathLst>
                  <a:path w="95"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6"/>
              <p:cNvSpPr/>
              <p:nvPr/>
            </p:nvSpPr>
            <p:spPr>
              <a:xfrm>
                <a:off x="2232200"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6"/>
              <p:cNvSpPr/>
              <p:nvPr/>
            </p:nvSpPr>
            <p:spPr>
              <a:xfrm>
                <a:off x="2236475"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6"/>
              <p:cNvSpPr/>
              <p:nvPr/>
            </p:nvSpPr>
            <p:spPr>
              <a:xfrm>
                <a:off x="2227900" y="2442225"/>
                <a:ext cx="2375" cy="4325"/>
              </a:xfrm>
              <a:custGeom>
                <a:avLst/>
                <a:gdLst/>
                <a:ahLst/>
                <a:cxnLst/>
                <a:rect l="l" t="t" r="r" b="b"/>
                <a:pathLst>
                  <a:path w="95"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6"/>
              <p:cNvSpPr/>
              <p:nvPr/>
            </p:nvSpPr>
            <p:spPr>
              <a:xfrm>
                <a:off x="2232200"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6"/>
              <p:cNvSpPr/>
              <p:nvPr/>
            </p:nvSpPr>
            <p:spPr>
              <a:xfrm>
                <a:off x="2236475"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6"/>
              <p:cNvSpPr/>
              <p:nvPr/>
            </p:nvSpPr>
            <p:spPr>
              <a:xfrm>
                <a:off x="2227900" y="2429350"/>
                <a:ext cx="2375" cy="4325"/>
              </a:xfrm>
              <a:custGeom>
                <a:avLst/>
                <a:gdLst/>
                <a:ahLst/>
                <a:cxnLst/>
                <a:rect l="l" t="t" r="r" b="b"/>
                <a:pathLst>
                  <a:path w="95"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6"/>
              <p:cNvSpPr/>
              <p:nvPr/>
            </p:nvSpPr>
            <p:spPr>
              <a:xfrm>
                <a:off x="2232200"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6"/>
              <p:cNvSpPr/>
              <p:nvPr/>
            </p:nvSpPr>
            <p:spPr>
              <a:xfrm>
                <a:off x="2236475"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6"/>
              <p:cNvSpPr/>
              <p:nvPr/>
            </p:nvSpPr>
            <p:spPr>
              <a:xfrm>
                <a:off x="2227900" y="2435800"/>
                <a:ext cx="2375" cy="4300"/>
              </a:xfrm>
              <a:custGeom>
                <a:avLst/>
                <a:gdLst/>
                <a:ahLst/>
                <a:cxnLst/>
                <a:rect l="l" t="t" r="r" b="b"/>
                <a:pathLst>
                  <a:path w="95"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6"/>
              <p:cNvSpPr/>
              <p:nvPr/>
            </p:nvSpPr>
            <p:spPr>
              <a:xfrm>
                <a:off x="2232200"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6"/>
              <p:cNvSpPr/>
              <p:nvPr/>
            </p:nvSpPr>
            <p:spPr>
              <a:xfrm>
                <a:off x="2236475"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6"/>
              <p:cNvSpPr/>
              <p:nvPr/>
            </p:nvSpPr>
            <p:spPr>
              <a:xfrm>
                <a:off x="2227900" y="2442225"/>
                <a:ext cx="2375" cy="4325"/>
              </a:xfrm>
              <a:custGeom>
                <a:avLst/>
                <a:gdLst/>
                <a:ahLst/>
                <a:cxnLst/>
                <a:rect l="l" t="t" r="r" b="b"/>
                <a:pathLst>
                  <a:path w="95"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6"/>
              <p:cNvSpPr/>
              <p:nvPr/>
            </p:nvSpPr>
            <p:spPr>
              <a:xfrm>
                <a:off x="2232200"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6"/>
              <p:cNvSpPr/>
              <p:nvPr/>
            </p:nvSpPr>
            <p:spPr>
              <a:xfrm>
                <a:off x="2236475"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6"/>
              <p:cNvSpPr/>
              <p:nvPr/>
            </p:nvSpPr>
            <p:spPr>
              <a:xfrm>
                <a:off x="2246125"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6"/>
              <p:cNvSpPr/>
              <p:nvPr/>
            </p:nvSpPr>
            <p:spPr>
              <a:xfrm>
                <a:off x="2250425"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6"/>
              <p:cNvSpPr/>
              <p:nvPr/>
            </p:nvSpPr>
            <p:spPr>
              <a:xfrm>
                <a:off x="2254725" y="2429350"/>
                <a:ext cx="2375" cy="4325"/>
              </a:xfrm>
              <a:custGeom>
                <a:avLst/>
                <a:gdLst/>
                <a:ahLst/>
                <a:cxnLst/>
                <a:rect l="l" t="t" r="r" b="b"/>
                <a:pathLst>
                  <a:path w="95" h="173" extrusionOk="0">
                    <a:moveTo>
                      <a:pt x="0" y="1"/>
                    </a:moveTo>
                    <a:lnTo>
                      <a:pt x="0" y="173"/>
                    </a:lnTo>
                    <a:lnTo>
                      <a:pt x="94" y="173"/>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6"/>
              <p:cNvSpPr/>
              <p:nvPr/>
            </p:nvSpPr>
            <p:spPr>
              <a:xfrm>
                <a:off x="2246125"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6"/>
              <p:cNvSpPr/>
              <p:nvPr/>
            </p:nvSpPr>
            <p:spPr>
              <a:xfrm>
                <a:off x="2250425"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6"/>
              <p:cNvSpPr/>
              <p:nvPr/>
            </p:nvSpPr>
            <p:spPr>
              <a:xfrm>
                <a:off x="2254725" y="2435800"/>
                <a:ext cx="2375" cy="4300"/>
              </a:xfrm>
              <a:custGeom>
                <a:avLst/>
                <a:gdLst/>
                <a:ahLst/>
                <a:cxnLst/>
                <a:rect l="l" t="t" r="r" b="b"/>
                <a:pathLst>
                  <a:path w="95" h="172" extrusionOk="0">
                    <a:moveTo>
                      <a:pt x="0" y="0"/>
                    </a:moveTo>
                    <a:lnTo>
                      <a:pt x="0" y="172"/>
                    </a:lnTo>
                    <a:lnTo>
                      <a:pt x="94" y="172"/>
                    </a:lnTo>
                    <a:lnTo>
                      <a:pt x="9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6"/>
              <p:cNvSpPr/>
              <p:nvPr/>
            </p:nvSpPr>
            <p:spPr>
              <a:xfrm>
                <a:off x="2246125"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6"/>
              <p:cNvSpPr/>
              <p:nvPr/>
            </p:nvSpPr>
            <p:spPr>
              <a:xfrm>
                <a:off x="2250425"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6"/>
              <p:cNvSpPr/>
              <p:nvPr/>
            </p:nvSpPr>
            <p:spPr>
              <a:xfrm>
                <a:off x="2254725" y="2442225"/>
                <a:ext cx="2375" cy="4325"/>
              </a:xfrm>
              <a:custGeom>
                <a:avLst/>
                <a:gdLst/>
                <a:ahLst/>
                <a:cxnLst/>
                <a:rect l="l" t="t" r="r" b="b"/>
                <a:pathLst>
                  <a:path w="95" h="173" extrusionOk="0">
                    <a:moveTo>
                      <a:pt x="0" y="1"/>
                    </a:moveTo>
                    <a:lnTo>
                      <a:pt x="0" y="172"/>
                    </a:lnTo>
                    <a:lnTo>
                      <a:pt x="94" y="172"/>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6"/>
              <p:cNvSpPr/>
              <p:nvPr/>
            </p:nvSpPr>
            <p:spPr>
              <a:xfrm>
                <a:off x="2264150" y="2429350"/>
                <a:ext cx="2375" cy="4325"/>
              </a:xfrm>
              <a:custGeom>
                <a:avLst/>
                <a:gdLst/>
                <a:ahLst/>
                <a:cxnLst/>
                <a:rect l="l" t="t" r="r" b="b"/>
                <a:pathLst>
                  <a:path w="95"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6"/>
              <p:cNvSpPr/>
              <p:nvPr/>
            </p:nvSpPr>
            <p:spPr>
              <a:xfrm>
                <a:off x="2268450" y="2429350"/>
                <a:ext cx="2375" cy="4325"/>
              </a:xfrm>
              <a:custGeom>
                <a:avLst/>
                <a:gdLst/>
                <a:ahLst/>
                <a:cxnLst/>
                <a:rect l="l" t="t" r="r" b="b"/>
                <a:pathLst>
                  <a:path w="95" h="173" extrusionOk="0">
                    <a:moveTo>
                      <a:pt x="0" y="1"/>
                    </a:moveTo>
                    <a:lnTo>
                      <a:pt x="0" y="173"/>
                    </a:lnTo>
                    <a:lnTo>
                      <a:pt x="94" y="173"/>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6"/>
              <p:cNvSpPr/>
              <p:nvPr/>
            </p:nvSpPr>
            <p:spPr>
              <a:xfrm>
                <a:off x="2272525" y="2429350"/>
                <a:ext cx="2600" cy="4325"/>
              </a:xfrm>
              <a:custGeom>
                <a:avLst/>
                <a:gdLst/>
                <a:ahLst/>
                <a:cxnLst/>
                <a:rect l="l" t="t" r="r" b="b"/>
                <a:pathLst>
                  <a:path w="104" h="173" extrusionOk="0">
                    <a:moveTo>
                      <a:pt x="0" y="1"/>
                    </a:moveTo>
                    <a:lnTo>
                      <a:pt x="0" y="173"/>
                    </a:lnTo>
                    <a:lnTo>
                      <a:pt x="103" y="173"/>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6"/>
              <p:cNvSpPr/>
              <p:nvPr/>
            </p:nvSpPr>
            <p:spPr>
              <a:xfrm>
                <a:off x="2264150" y="2435800"/>
                <a:ext cx="2375" cy="4300"/>
              </a:xfrm>
              <a:custGeom>
                <a:avLst/>
                <a:gdLst/>
                <a:ahLst/>
                <a:cxnLst/>
                <a:rect l="l" t="t" r="r" b="b"/>
                <a:pathLst>
                  <a:path w="95"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6"/>
              <p:cNvSpPr/>
              <p:nvPr/>
            </p:nvSpPr>
            <p:spPr>
              <a:xfrm>
                <a:off x="2268450" y="2435800"/>
                <a:ext cx="2375" cy="4300"/>
              </a:xfrm>
              <a:custGeom>
                <a:avLst/>
                <a:gdLst/>
                <a:ahLst/>
                <a:cxnLst/>
                <a:rect l="l" t="t" r="r" b="b"/>
                <a:pathLst>
                  <a:path w="95" h="172" extrusionOk="0">
                    <a:moveTo>
                      <a:pt x="0" y="0"/>
                    </a:moveTo>
                    <a:lnTo>
                      <a:pt x="0" y="172"/>
                    </a:lnTo>
                    <a:lnTo>
                      <a:pt x="94" y="172"/>
                    </a:lnTo>
                    <a:lnTo>
                      <a:pt x="9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6"/>
              <p:cNvSpPr/>
              <p:nvPr/>
            </p:nvSpPr>
            <p:spPr>
              <a:xfrm>
                <a:off x="2272525" y="2435800"/>
                <a:ext cx="2600" cy="4300"/>
              </a:xfrm>
              <a:custGeom>
                <a:avLst/>
                <a:gdLst/>
                <a:ahLst/>
                <a:cxnLst/>
                <a:rect l="l" t="t" r="r" b="b"/>
                <a:pathLst>
                  <a:path w="104" h="172" extrusionOk="0">
                    <a:moveTo>
                      <a:pt x="0" y="0"/>
                    </a:moveTo>
                    <a:lnTo>
                      <a:pt x="0" y="172"/>
                    </a:lnTo>
                    <a:lnTo>
                      <a:pt x="103" y="172"/>
                    </a:lnTo>
                    <a:lnTo>
                      <a:pt x="10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6"/>
              <p:cNvSpPr/>
              <p:nvPr/>
            </p:nvSpPr>
            <p:spPr>
              <a:xfrm>
                <a:off x="2264150" y="2442225"/>
                <a:ext cx="2375" cy="4325"/>
              </a:xfrm>
              <a:custGeom>
                <a:avLst/>
                <a:gdLst/>
                <a:ahLst/>
                <a:cxnLst/>
                <a:rect l="l" t="t" r="r" b="b"/>
                <a:pathLst>
                  <a:path w="95"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6"/>
              <p:cNvSpPr/>
              <p:nvPr/>
            </p:nvSpPr>
            <p:spPr>
              <a:xfrm>
                <a:off x="2268450" y="2442225"/>
                <a:ext cx="2375" cy="4325"/>
              </a:xfrm>
              <a:custGeom>
                <a:avLst/>
                <a:gdLst/>
                <a:ahLst/>
                <a:cxnLst/>
                <a:rect l="l" t="t" r="r" b="b"/>
                <a:pathLst>
                  <a:path w="95" h="173" extrusionOk="0">
                    <a:moveTo>
                      <a:pt x="0" y="1"/>
                    </a:moveTo>
                    <a:lnTo>
                      <a:pt x="0" y="172"/>
                    </a:lnTo>
                    <a:lnTo>
                      <a:pt x="94" y="172"/>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6"/>
              <p:cNvSpPr/>
              <p:nvPr/>
            </p:nvSpPr>
            <p:spPr>
              <a:xfrm>
                <a:off x="2272525" y="2442225"/>
                <a:ext cx="2600" cy="4325"/>
              </a:xfrm>
              <a:custGeom>
                <a:avLst/>
                <a:gdLst/>
                <a:ahLst/>
                <a:cxnLst/>
                <a:rect l="l" t="t" r="r" b="b"/>
                <a:pathLst>
                  <a:path w="104" h="173" extrusionOk="0">
                    <a:moveTo>
                      <a:pt x="0" y="1"/>
                    </a:moveTo>
                    <a:lnTo>
                      <a:pt x="0" y="172"/>
                    </a:lnTo>
                    <a:lnTo>
                      <a:pt x="103" y="172"/>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6"/>
              <p:cNvSpPr/>
              <p:nvPr/>
            </p:nvSpPr>
            <p:spPr>
              <a:xfrm>
                <a:off x="2282175" y="2429350"/>
                <a:ext cx="2600" cy="4325"/>
              </a:xfrm>
              <a:custGeom>
                <a:avLst/>
                <a:gdLst/>
                <a:ahLst/>
                <a:cxnLst/>
                <a:rect l="l" t="t" r="r" b="b"/>
                <a:pathLst>
                  <a:path w="104" h="173" extrusionOk="0">
                    <a:moveTo>
                      <a:pt x="0" y="1"/>
                    </a:moveTo>
                    <a:lnTo>
                      <a:pt x="0" y="173"/>
                    </a:lnTo>
                    <a:lnTo>
                      <a:pt x="103" y="173"/>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6"/>
              <p:cNvSpPr/>
              <p:nvPr/>
            </p:nvSpPr>
            <p:spPr>
              <a:xfrm>
                <a:off x="2286675"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6"/>
              <p:cNvSpPr/>
              <p:nvPr/>
            </p:nvSpPr>
            <p:spPr>
              <a:xfrm>
                <a:off x="2290950"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6"/>
              <p:cNvSpPr/>
              <p:nvPr/>
            </p:nvSpPr>
            <p:spPr>
              <a:xfrm>
                <a:off x="2282175" y="2435800"/>
                <a:ext cx="2600" cy="4300"/>
              </a:xfrm>
              <a:custGeom>
                <a:avLst/>
                <a:gdLst/>
                <a:ahLst/>
                <a:cxnLst/>
                <a:rect l="l" t="t" r="r" b="b"/>
                <a:pathLst>
                  <a:path w="104" h="172" extrusionOk="0">
                    <a:moveTo>
                      <a:pt x="0" y="0"/>
                    </a:moveTo>
                    <a:lnTo>
                      <a:pt x="0" y="172"/>
                    </a:lnTo>
                    <a:lnTo>
                      <a:pt x="103" y="172"/>
                    </a:lnTo>
                    <a:lnTo>
                      <a:pt x="10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6"/>
              <p:cNvSpPr/>
              <p:nvPr/>
            </p:nvSpPr>
            <p:spPr>
              <a:xfrm>
                <a:off x="2286675"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6"/>
              <p:cNvSpPr/>
              <p:nvPr/>
            </p:nvSpPr>
            <p:spPr>
              <a:xfrm>
                <a:off x="2290950"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6"/>
              <p:cNvSpPr/>
              <p:nvPr/>
            </p:nvSpPr>
            <p:spPr>
              <a:xfrm>
                <a:off x="2282175" y="2442225"/>
                <a:ext cx="2600" cy="4325"/>
              </a:xfrm>
              <a:custGeom>
                <a:avLst/>
                <a:gdLst/>
                <a:ahLst/>
                <a:cxnLst/>
                <a:rect l="l" t="t" r="r" b="b"/>
                <a:pathLst>
                  <a:path w="104" h="173" extrusionOk="0">
                    <a:moveTo>
                      <a:pt x="0" y="1"/>
                    </a:moveTo>
                    <a:lnTo>
                      <a:pt x="0" y="172"/>
                    </a:lnTo>
                    <a:lnTo>
                      <a:pt x="103" y="172"/>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6"/>
              <p:cNvSpPr/>
              <p:nvPr/>
            </p:nvSpPr>
            <p:spPr>
              <a:xfrm>
                <a:off x="2286675"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6"/>
              <p:cNvSpPr/>
              <p:nvPr/>
            </p:nvSpPr>
            <p:spPr>
              <a:xfrm>
                <a:off x="2290950"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6"/>
              <p:cNvSpPr/>
              <p:nvPr/>
            </p:nvSpPr>
            <p:spPr>
              <a:xfrm>
                <a:off x="2300625" y="2429350"/>
                <a:ext cx="2375" cy="4325"/>
              </a:xfrm>
              <a:custGeom>
                <a:avLst/>
                <a:gdLst/>
                <a:ahLst/>
                <a:cxnLst/>
                <a:rect l="l" t="t" r="r" b="b"/>
                <a:pathLst>
                  <a:path w="95" h="173" extrusionOk="0">
                    <a:moveTo>
                      <a:pt x="0" y="1"/>
                    </a:moveTo>
                    <a:lnTo>
                      <a:pt x="0" y="173"/>
                    </a:lnTo>
                    <a:lnTo>
                      <a:pt x="94" y="173"/>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6"/>
              <p:cNvSpPr/>
              <p:nvPr/>
            </p:nvSpPr>
            <p:spPr>
              <a:xfrm>
                <a:off x="2304700" y="2429350"/>
                <a:ext cx="2600" cy="4325"/>
              </a:xfrm>
              <a:custGeom>
                <a:avLst/>
                <a:gdLst/>
                <a:ahLst/>
                <a:cxnLst/>
                <a:rect l="l" t="t" r="r" b="b"/>
                <a:pathLst>
                  <a:path w="104" h="173" extrusionOk="0">
                    <a:moveTo>
                      <a:pt x="0" y="1"/>
                    </a:moveTo>
                    <a:lnTo>
                      <a:pt x="0" y="173"/>
                    </a:lnTo>
                    <a:lnTo>
                      <a:pt x="103" y="173"/>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6"/>
              <p:cNvSpPr/>
              <p:nvPr/>
            </p:nvSpPr>
            <p:spPr>
              <a:xfrm>
                <a:off x="2308975" y="2429350"/>
                <a:ext cx="2600" cy="4325"/>
              </a:xfrm>
              <a:custGeom>
                <a:avLst/>
                <a:gdLst/>
                <a:ahLst/>
                <a:cxnLst/>
                <a:rect l="l" t="t" r="r" b="b"/>
                <a:pathLst>
                  <a:path w="104" h="173" extrusionOk="0">
                    <a:moveTo>
                      <a:pt x="1" y="1"/>
                    </a:moveTo>
                    <a:lnTo>
                      <a:pt x="1" y="173"/>
                    </a:lnTo>
                    <a:lnTo>
                      <a:pt x="104" y="173"/>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6"/>
              <p:cNvSpPr/>
              <p:nvPr/>
            </p:nvSpPr>
            <p:spPr>
              <a:xfrm>
                <a:off x="2300625" y="2435800"/>
                <a:ext cx="2375" cy="4300"/>
              </a:xfrm>
              <a:custGeom>
                <a:avLst/>
                <a:gdLst/>
                <a:ahLst/>
                <a:cxnLst/>
                <a:rect l="l" t="t" r="r" b="b"/>
                <a:pathLst>
                  <a:path w="95" h="172" extrusionOk="0">
                    <a:moveTo>
                      <a:pt x="0" y="0"/>
                    </a:moveTo>
                    <a:lnTo>
                      <a:pt x="0" y="172"/>
                    </a:lnTo>
                    <a:lnTo>
                      <a:pt x="94" y="172"/>
                    </a:lnTo>
                    <a:lnTo>
                      <a:pt x="9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6"/>
              <p:cNvSpPr/>
              <p:nvPr/>
            </p:nvSpPr>
            <p:spPr>
              <a:xfrm>
                <a:off x="2304700" y="2435800"/>
                <a:ext cx="2600" cy="4300"/>
              </a:xfrm>
              <a:custGeom>
                <a:avLst/>
                <a:gdLst/>
                <a:ahLst/>
                <a:cxnLst/>
                <a:rect l="l" t="t" r="r" b="b"/>
                <a:pathLst>
                  <a:path w="104" h="172" extrusionOk="0">
                    <a:moveTo>
                      <a:pt x="0" y="0"/>
                    </a:moveTo>
                    <a:lnTo>
                      <a:pt x="0" y="172"/>
                    </a:lnTo>
                    <a:lnTo>
                      <a:pt x="103" y="172"/>
                    </a:lnTo>
                    <a:lnTo>
                      <a:pt x="10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6"/>
              <p:cNvSpPr/>
              <p:nvPr/>
            </p:nvSpPr>
            <p:spPr>
              <a:xfrm>
                <a:off x="2308975" y="2435800"/>
                <a:ext cx="2600" cy="4300"/>
              </a:xfrm>
              <a:custGeom>
                <a:avLst/>
                <a:gdLst/>
                <a:ahLst/>
                <a:cxnLst/>
                <a:rect l="l" t="t" r="r" b="b"/>
                <a:pathLst>
                  <a:path w="104" h="172" extrusionOk="0">
                    <a:moveTo>
                      <a:pt x="1" y="0"/>
                    </a:moveTo>
                    <a:lnTo>
                      <a:pt x="1" y="172"/>
                    </a:lnTo>
                    <a:lnTo>
                      <a:pt x="104" y="172"/>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6"/>
              <p:cNvSpPr/>
              <p:nvPr/>
            </p:nvSpPr>
            <p:spPr>
              <a:xfrm>
                <a:off x="2300625" y="2442225"/>
                <a:ext cx="2375" cy="4325"/>
              </a:xfrm>
              <a:custGeom>
                <a:avLst/>
                <a:gdLst/>
                <a:ahLst/>
                <a:cxnLst/>
                <a:rect l="l" t="t" r="r" b="b"/>
                <a:pathLst>
                  <a:path w="95" h="173" extrusionOk="0">
                    <a:moveTo>
                      <a:pt x="0" y="1"/>
                    </a:moveTo>
                    <a:lnTo>
                      <a:pt x="0" y="172"/>
                    </a:lnTo>
                    <a:lnTo>
                      <a:pt x="94" y="172"/>
                    </a:lnTo>
                    <a:lnTo>
                      <a:pt x="9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6"/>
              <p:cNvSpPr/>
              <p:nvPr/>
            </p:nvSpPr>
            <p:spPr>
              <a:xfrm>
                <a:off x="2304700" y="2442225"/>
                <a:ext cx="2600" cy="4325"/>
              </a:xfrm>
              <a:custGeom>
                <a:avLst/>
                <a:gdLst/>
                <a:ahLst/>
                <a:cxnLst/>
                <a:rect l="l" t="t" r="r" b="b"/>
                <a:pathLst>
                  <a:path w="104" h="173" extrusionOk="0">
                    <a:moveTo>
                      <a:pt x="0" y="1"/>
                    </a:moveTo>
                    <a:lnTo>
                      <a:pt x="0" y="172"/>
                    </a:lnTo>
                    <a:lnTo>
                      <a:pt x="103" y="172"/>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6"/>
              <p:cNvSpPr/>
              <p:nvPr/>
            </p:nvSpPr>
            <p:spPr>
              <a:xfrm>
                <a:off x="2308975" y="2442225"/>
                <a:ext cx="2600" cy="4325"/>
              </a:xfrm>
              <a:custGeom>
                <a:avLst/>
                <a:gdLst/>
                <a:ahLst/>
                <a:cxnLst/>
                <a:rect l="l" t="t" r="r" b="b"/>
                <a:pathLst>
                  <a:path w="104" h="173" extrusionOk="0">
                    <a:moveTo>
                      <a:pt x="1" y="1"/>
                    </a:moveTo>
                    <a:lnTo>
                      <a:pt x="1" y="172"/>
                    </a:lnTo>
                    <a:lnTo>
                      <a:pt x="104" y="172"/>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6"/>
              <p:cNvSpPr/>
              <p:nvPr/>
            </p:nvSpPr>
            <p:spPr>
              <a:xfrm>
                <a:off x="2318850" y="2429350"/>
                <a:ext cx="2375" cy="4325"/>
              </a:xfrm>
              <a:custGeom>
                <a:avLst/>
                <a:gdLst/>
                <a:ahLst/>
                <a:cxnLst/>
                <a:rect l="l" t="t" r="r" b="b"/>
                <a:pathLst>
                  <a:path w="95" h="173" extrusionOk="0">
                    <a:moveTo>
                      <a:pt x="0" y="1"/>
                    </a:moveTo>
                    <a:lnTo>
                      <a:pt x="0"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6"/>
              <p:cNvSpPr/>
              <p:nvPr/>
            </p:nvSpPr>
            <p:spPr>
              <a:xfrm>
                <a:off x="2323125"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6"/>
              <p:cNvSpPr/>
              <p:nvPr/>
            </p:nvSpPr>
            <p:spPr>
              <a:xfrm>
                <a:off x="2327425" y="2429350"/>
                <a:ext cx="2375" cy="4325"/>
              </a:xfrm>
              <a:custGeom>
                <a:avLst/>
                <a:gdLst/>
                <a:ahLst/>
                <a:cxnLst/>
                <a:rect l="l" t="t" r="r" b="b"/>
                <a:pathLst>
                  <a:path w="95"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6"/>
              <p:cNvSpPr/>
              <p:nvPr/>
            </p:nvSpPr>
            <p:spPr>
              <a:xfrm>
                <a:off x="2318850" y="2435800"/>
                <a:ext cx="2375" cy="4300"/>
              </a:xfrm>
              <a:custGeom>
                <a:avLst/>
                <a:gdLst/>
                <a:ahLst/>
                <a:cxnLst/>
                <a:rect l="l" t="t" r="r" b="b"/>
                <a:pathLst>
                  <a:path w="95" h="172" extrusionOk="0">
                    <a:moveTo>
                      <a:pt x="0" y="0"/>
                    </a:moveTo>
                    <a:lnTo>
                      <a:pt x="0"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6"/>
              <p:cNvSpPr/>
              <p:nvPr/>
            </p:nvSpPr>
            <p:spPr>
              <a:xfrm>
                <a:off x="2323125"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6"/>
              <p:cNvSpPr/>
              <p:nvPr/>
            </p:nvSpPr>
            <p:spPr>
              <a:xfrm>
                <a:off x="2327425" y="2435800"/>
                <a:ext cx="2375" cy="4300"/>
              </a:xfrm>
              <a:custGeom>
                <a:avLst/>
                <a:gdLst/>
                <a:ahLst/>
                <a:cxnLst/>
                <a:rect l="l" t="t" r="r" b="b"/>
                <a:pathLst>
                  <a:path w="95"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6"/>
              <p:cNvSpPr/>
              <p:nvPr/>
            </p:nvSpPr>
            <p:spPr>
              <a:xfrm>
                <a:off x="2318850" y="2442225"/>
                <a:ext cx="2375" cy="4325"/>
              </a:xfrm>
              <a:custGeom>
                <a:avLst/>
                <a:gdLst/>
                <a:ahLst/>
                <a:cxnLst/>
                <a:rect l="l" t="t" r="r" b="b"/>
                <a:pathLst>
                  <a:path w="95" h="173" extrusionOk="0">
                    <a:moveTo>
                      <a:pt x="0" y="1"/>
                    </a:moveTo>
                    <a:lnTo>
                      <a:pt x="0"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6"/>
              <p:cNvSpPr/>
              <p:nvPr/>
            </p:nvSpPr>
            <p:spPr>
              <a:xfrm>
                <a:off x="2323125"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6"/>
              <p:cNvSpPr/>
              <p:nvPr/>
            </p:nvSpPr>
            <p:spPr>
              <a:xfrm>
                <a:off x="2327425" y="2442225"/>
                <a:ext cx="2375" cy="4325"/>
              </a:xfrm>
              <a:custGeom>
                <a:avLst/>
                <a:gdLst/>
                <a:ahLst/>
                <a:cxnLst/>
                <a:rect l="l" t="t" r="r" b="b"/>
                <a:pathLst>
                  <a:path w="95"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6"/>
              <p:cNvSpPr/>
              <p:nvPr/>
            </p:nvSpPr>
            <p:spPr>
              <a:xfrm>
                <a:off x="2336650" y="2429350"/>
                <a:ext cx="2600" cy="4325"/>
              </a:xfrm>
              <a:custGeom>
                <a:avLst/>
                <a:gdLst/>
                <a:ahLst/>
                <a:cxnLst/>
                <a:rect l="l" t="t" r="r" b="b"/>
                <a:pathLst>
                  <a:path w="104" h="173" extrusionOk="0">
                    <a:moveTo>
                      <a:pt x="0" y="1"/>
                    </a:moveTo>
                    <a:lnTo>
                      <a:pt x="0" y="173"/>
                    </a:lnTo>
                    <a:lnTo>
                      <a:pt x="103" y="173"/>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6"/>
              <p:cNvSpPr/>
              <p:nvPr/>
            </p:nvSpPr>
            <p:spPr>
              <a:xfrm>
                <a:off x="2341150" y="2429350"/>
                <a:ext cx="2600" cy="4325"/>
              </a:xfrm>
              <a:custGeom>
                <a:avLst/>
                <a:gdLst/>
                <a:ahLst/>
                <a:cxnLst/>
                <a:rect l="l" t="t" r="r" b="b"/>
                <a:pathLst>
                  <a:path w="104" h="173" extrusionOk="0">
                    <a:moveTo>
                      <a:pt x="1" y="1"/>
                    </a:moveTo>
                    <a:lnTo>
                      <a:pt x="1" y="173"/>
                    </a:lnTo>
                    <a:lnTo>
                      <a:pt x="104" y="173"/>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6"/>
              <p:cNvSpPr/>
              <p:nvPr/>
            </p:nvSpPr>
            <p:spPr>
              <a:xfrm>
                <a:off x="2345650" y="2429350"/>
                <a:ext cx="2400" cy="4325"/>
              </a:xfrm>
              <a:custGeom>
                <a:avLst/>
                <a:gdLst/>
                <a:ahLst/>
                <a:cxnLst/>
                <a:rect l="l" t="t" r="r" b="b"/>
                <a:pathLst>
                  <a:path w="96" h="173" extrusionOk="0">
                    <a:moveTo>
                      <a:pt x="1" y="1"/>
                    </a:moveTo>
                    <a:lnTo>
                      <a:pt x="1" y="173"/>
                    </a:lnTo>
                    <a:lnTo>
                      <a:pt x="95" y="173"/>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6"/>
              <p:cNvSpPr/>
              <p:nvPr/>
            </p:nvSpPr>
            <p:spPr>
              <a:xfrm>
                <a:off x="2336650" y="2435800"/>
                <a:ext cx="2600" cy="4300"/>
              </a:xfrm>
              <a:custGeom>
                <a:avLst/>
                <a:gdLst/>
                <a:ahLst/>
                <a:cxnLst/>
                <a:rect l="l" t="t" r="r" b="b"/>
                <a:pathLst>
                  <a:path w="104" h="172" extrusionOk="0">
                    <a:moveTo>
                      <a:pt x="0" y="0"/>
                    </a:moveTo>
                    <a:lnTo>
                      <a:pt x="0" y="172"/>
                    </a:lnTo>
                    <a:lnTo>
                      <a:pt x="103" y="172"/>
                    </a:lnTo>
                    <a:lnTo>
                      <a:pt x="10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6"/>
              <p:cNvSpPr/>
              <p:nvPr/>
            </p:nvSpPr>
            <p:spPr>
              <a:xfrm>
                <a:off x="2341150" y="2435800"/>
                <a:ext cx="2600" cy="4300"/>
              </a:xfrm>
              <a:custGeom>
                <a:avLst/>
                <a:gdLst/>
                <a:ahLst/>
                <a:cxnLst/>
                <a:rect l="l" t="t" r="r" b="b"/>
                <a:pathLst>
                  <a:path w="104" h="172" extrusionOk="0">
                    <a:moveTo>
                      <a:pt x="1" y="0"/>
                    </a:moveTo>
                    <a:lnTo>
                      <a:pt x="1" y="172"/>
                    </a:lnTo>
                    <a:lnTo>
                      <a:pt x="104" y="172"/>
                    </a:lnTo>
                    <a:lnTo>
                      <a:pt x="10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6"/>
              <p:cNvSpPr/>
              <p:nvPr/>
            </p:nvSpPr>
            <p:spPr>
              <a:xfrm>
                <a:off x="2345650" y="2435800"/>
                <a:ext cx="2400" cy="4300"/>
              </a:xfrm>
              <a:custGeom>
                <a:avLst/>
                <a:gdLst/>
                <a:ahLst/>
                <a:cxnLst/>
                <a:rect l="l" t="t" r="r" b="b"/>
                <a:pathLst>
                  <a:path w="96" h="172" extrusionOk="0">
                    <a:moveTo>
                      <a:pt x="1" y="0"/>
                    </a:moveTo>
                    <a:lnTo>
                      <a:pt x="1" y="172"/>
                    </a:lnTo>
                    <a:lnTo>
                      <a:pt x="95" y="172"/>
                    </a:lnTo>
                    <a:lnTo>
                      <a:pt x="9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6"/>
              <p:cNvSpPr/>
              <p:nvPr/>
            </p:nvSpPr>
            <p:spPr>
              <a:xfrm>
                <a:off x="2336650" y="2442225"/>
                <a:ext cx="2600" cy="4325"/>
              </a:xfrm>
              <a:custGeom>
                <a:avLst/>
                <a:gdLst/>
                <a:ahLst/>
                <a:cxnLst/>
                <a:rect l="l" t="t" r="r" b="b"/>
                <a:pathLst>
                  <a:path w="104" h="173" extrusionOk="0">
                    <a:moveTo>
                      <a:pt x="0" y="1"/>
                    </a:moveTo>
                    <a:lnTo>
                      <a:pt x="0" y="172"/>
                    </a:lnTo>
                    <a:lnTo>
                      <a:pt x="103" y="172"/>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6"/>
              <p:cNvSpPr/>
              <p:nvPr/>
            </p:nvSpPr>
            <p:spPr>
              <a:xfrm>
                <a:off x="2341150" y="2442225"/>
                <a:ext cx="2600" cy="4325"/>
              </a:xfrm>
              <a:custGeom>
                <a:avLst/>
                <a:gdLst/>
                <a:ahLst/>
                <a:cxnLst/>
                <a:rect l="l" t="t" r="r" b="b"/>
                <a:pathLst>
                  <a:path w="104" h="173" extrusionOk="0">
                    <a:moveTo>
                      <a:pt x="1" y="1"/>
                    </a:moveTo>
                    <a:lnTo>
                      <a:pt x="1" y="172"/>
                    </a:lnTo>
                    <a:lnTo>
                      <a:pt x="104" y="172"/>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6"/>
              <p:cNvSpPr/>
              <p:nvPr/>
            </p:nvSpPr>
            <p:spPr>
              <a:xfrm>
                <a:off x="2345650" y="2442225"/>
                <a:ext cx="2400" cy="4325"/>
              </a:xfrm>
              <a:custGeom>
                <a:avLst/>
                <a:gdLst/>
                <a:ahLst/>
                <a:cxnLst/>
                <a:rect l="l" t="t" r="r" b="b"/>
                <a:pathLst>
                  <a:path w="96" h="173" extrusionOk="0">
                    <a:moveTo>
                      <a:pt x="1" y="1"/>
                    </a:moveTo>
                    <a:lnTo>
                      <a:pt x="1" y="172"/>
                    </a:lnTo>
                    <a:lnTo>
                      <a:pt x="95" y="172"/>
                    </a:lnTo>
                    <a:lnTo>
                      <a:pt x="9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6"/>
              <p:cNvSpPr/>
              <p:nvPr/>
            </p:nvSpPr>
            <p:spPr>
              <a:xfrm>
                <a:off x="2029500" y="2465600"/>
                <a:ext cx="19100" cy="24500"/>
              </a:xfrm>
              <a:custGeom>
                <a:avLst/>
                <a:gdLst/>
                <a:ahLst/>
                <a:cxnLst/>
                <a:rect l="l" t="t" r="r" b="b"/>
                <a:pathLst>
                  <a:path w="764" h="980" extrusionOk="0">
                    <a:moveTo>
                      <a:pt x="0" y="1"/>
                    </a:moveTo>
                    <a:lnTo>
                      <a:pt x="0" y="979"/>
                    </a:lnTo>
                    <a:lnTo>
                      <a:pt x="764" y="979"/>
                    </a:lnTo>
                    <a:lnTo>
                      <a:pt x="76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6"/>
              <p:cNvSpPr/>
              <p:nvPr/>
            </p:nvSpPr>
            <p:spPr>
              <a:xfrm>
                <a:off x="2071100" y="2465600"/>
                <a:ext cx="18900" cy="24500"/>
              </a:xfrm>
              <a:custGeom>
                <a:avLst/>
                <a:gdLst/>
                <a:ahLst/>
                <a:cxnLst/>
                <a:rect l="l" t="t" r="r" b="b"/>
                <a:pathLst>
                  <a:path w="756" h="980" extrusionOk="0">
                    <a:moveTo>
                      <a:pt x="1" y="1"/>
                    </a:moveTo>
                    <a:lnTo>
                      <a:pt x="1" y="979"/>
                    </a:lnTo>
                    <a:lnTo>
                      <a:pt x="756" y="979"/>
                    </a:lnTo>
                    <a:lnTo>
                      <a:pt x="75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6"/>
              <p:cNvSpPr/>
              <p:nvPr/>
            </p:nvSpPr>
            <p:spPr>
              <a:xfrm>
                <a:off x="2112500" y="2465600"/>
                <a:ext cx="19125" cy="24500"/>
              </a:xfrm>
              <a:custGeom>
                <a:avLst/>
                <a:gdLst/>
                <a:ahLst/>
                <a:cxnLst/>
                <a:rect l="l" t="t" r="r" b="b"/>
                <a:pathLst>
                  <a:path w="765" h="980" extrusionOk="0">
                    <a:moveTo>
                      <a:pt x="1" y="1"/>
                    </a:moveTo>
                    <a:lnTo>
                      <a:pt x="1" y="979"/>
                    </a:lnTo>
                    <a:lnTo>
                      <a:pt x="764" y="979"/>
                    </a:lnTo>
                    <a:lnTo>
                      <a:pt x="76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6"/>
              <p:cNvSpPr/>
              <p:nvPr/>
            </p:nvSpPr>
            <p:spPr>
              <a:xfrm>
                <a:off x="2154125" y="2465600"/>
                <a:ext cx="19100" cy="24500"/>
              </a:xfrm>
              <a:custGeom>
                <a:avLst/>
                <a:gdLst/>
                <a:ahLst/>
                <a:cxnLst/>
                <a:rect l="l" t="t" r="r" b="b"/>
                <a:pathLst>
                  <a:path w="764" h="980" extrusionOk="0">
                    <a:moveTo>
                      <a:pt x="0" y="1"/>
                    </a:moveTo>
                    <a:lnTo>
                      <a:pt x="0" y="979"/>
                    </a:lnTo>
                    <a:lnTo>
                      <a:pt x="764" y="979"/>
                    </a:lnTo>
                    <a:lnTo>
                      <a:pt x="76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6"/>
              <p:cNvSpPr/>
              <p:nvPr/>
            </p:nvSpPr>
            <p:spPr>
              <a:xfrm>
                <a:off x="2195725" y="2465600"/>
                <a:ext cx="19125" cy="24500"/>
              </a:xfrm>
              <a:custGeom>
                <a:avLst/>
                <a:gdLst/>
                <a:ahLst/>
                <a:cxnLst/>
                <a:rect l="l" t="t" r="r" b="b"/>
                <a:pathLst>
                  <a:path w="765" h="980" extrusionOk="0">
                    <a:moveTo>
                      <a:pt x="1" y="1"/>
                    </a:moveTo>
                    <a:lnTo>
                      <a:pt x="1" y="979"/>
                    </a:lnTo>
                    <a:lnTo>
                      <a:pt x="764" y="979"/>
                    </a:lnTo>
                    <a:lnTo>
                      <a:pt x="76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6"/>
              <p:cNvSpPr/>
              <p:nvPr/>
            </p:nvSpPr>
            <p:spPr>
              <a:xfrm>
                <a:off x="2237350" y="2465600"/>
                <a:ext cx="18900" cy="24500"/>
              </a:xfrm>
              <a:custGeom>
                <a:avLst/>
                <a:gdLst/>
                <a:ahLst/>
                <a:cxnLst/>
                <a:rect l="l" t="t" r="r" b="b"/>
                <a:pathLst>
                  <a:path w="756" h="980" extrusionOk="0">
                    <a:moveTo>
                      <a:pt x="0" y="1"/>
                    </a:moveTo>
                    <a:lnTo>
                      <a:pt x="0" y="979"/>
                    </a:lnTo>
                    <a:lnTo>
                      <a:pt x="755" y="979"/>
                    </a:lnTo>
                    <a:lnTo>
                      <a:pt x="75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6"/>
              <p:cNvSpPr/>
              <p:nvPr/>
            </p:nvSpPr>
            <p:spPr>
              <a:xfrm>
                <a:off x="2278525" y="2465600"/>
                <a:ext cx="19100" cy="24500"/>
              </a:xfrm>
              <a:custGeom>
                <a:avLst/>
                <a:gdLst/>
                <a:ahLst/>
                <a:cxnLst/>
                <a:rect l="l" t="t" r="r" b="b"/>
                <a:pathLst>
                  <a:path w="764" h="980" extrusionOk="0">
                    <a:moveTo>
                      <a:pt x="0" y="1"/>
                    </a:moveTo>
                    <a:lnTo>
                      <a:pt x="0" y="979"/>
                    </a:lnTo>
                    <a:lnTo>
                      <a:pt x="764" y="979"/>
                    </a:lnTo>
                    <a:lnTo>
                      <a:pt x="76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6"/>
              <p:cNvSpPr/>
              <p:nvPr/>
            </p:nvSpPr>
            <p:spPr>
              <a:xfrm>
                <a:off x="2320125" y="2465600"/>
                <a:ext cx="18900" cy="24500"/>
              </a:xfrm>
              <a:custGeom>
                <a:avLst/>
                <a:gdLst/>
                <a:ahLst/>
                <a:cxnLst/>
                <a:rect l="l" t="t" r="r" b="b"/>
                <a:pathLst>
                  <a:path w="756" h="980" extrusionOk="0">
                    <a:moveTo>
                      <a:pt x="1" y="1"/>
                    </a:moveTo>
                    <a:lnTo>
                      <a:pt x="1" y="979"/>
                    </a:lnTo>
                    <a:lnTo>
                      <a:pt x="756" y="979"/>
                    </a:lnTo>
                    <a:lnTo>
                      <a:pt x="75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6"/>
              <p:cNvSpPr/>
              <p:nvPr/>
            </p:nvSpPr>
            <p:spPr>
              <a:xfrm>
                <a:off x="2361750" y="2465600"/>
                <a:ext cx="18900" cy="24500"/>
              </a:xfrm>
              <a:custGeom>
                <a:avLst/>
                <a:gdLst/>
                <a:ahLst/>
                <a:cxnLst/>
                <a:rect l="l" t="t" r="r" b="b"/>
                <a:pathLst>
                  <a:path w="756" h="980" extrusionOk="0">
                    <a:moveTo>
                      <a:pt x="0" y="1"/>
                    </a:moveTo>
                    <a:lnTo>
                      <a:pt x="0" y="979"/>
                    </a:lnTo>
                    <a:lnTo>
                      <a:pt x="755" y="979"/>
                    </a:lnTo>
                    <a:lnTo>
                      <a:pt x="75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6"/>
              <p:cNvSpPr/>
              <p:nvPr/>
            </p:nvSpPr>
            <p:spPr>
              <a:xfrm>
                <a:off x="2029500" y="2460025"/>
                <a:ext cx="351150" cy="8825"/>
              </a:xfrm>
              <a:custGeom>
                <a:avLst/>
                <a:gdLst/>
                <a:ahLst/>
                <a:cxnLst/>
                <a:rect l="l" t="t" r="r" b="b"/>
                <a:pathLst>
                  <a:path w="14046" h="353" extrusionOk="0">
                    <a:moveTo>
                      <a:pt x="0" y="1"/>
                    </a:moveTo>
                    <a:lnTo>
                      <a:pt x="0" y="353"/>
                    </a:lnTo>
                    <a:lnTo>
                      <a:pt x="14045" y="353"/>
                    </a:lnTo>
                    <a:lnTo>
                      <a:pt x="1404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6"/>
              <p:cNvSpPr/>
              <p:nvPr/>
            </p:nvSpPr>
            <p:spPr>
              <a:xfrm>
                <a:off x="2029500" y="2487700"/>
                <a:ext cx="351150" cy="6675"/>
              </a:xfrm>
              <a:custGeom>
                <a:avLst/>
                <a:gdLst/>
                <a:ahLst/>
                <a:cxnLst/>
                <a:rect l="l" t="t" r="r" b="b"/>
                <a:pathLst>
                  <a:path w="14046" h="267" extrusionOk="0">
                    <a:moveTo>
                      <a:pt x="0" y="1"/>
                    </a:moveTo>
                    <a:lnTo>
                      <a:pt x="0" y="267"/>
                    </a:lnTo>
                    <a:lnTo>
                      <a:pt x="14045" y="267"/>
                    </a:lnTo>
                    <a:lnTo>
                      <a:pt x="14045"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6"/>
              <p:cNvSpPr/>
              <p:nvPr/>
            </p:nvSpPr>
            <p:spPr>
              <a:xfrm>
                <a:off x="2082050" y="2067525"/>
                <a:ext cx="10750" cy="22750"/>
              </a:xfrm>
              <a:custGeom>
                <a:avLst/>
                <a:gdLst/>
                <a:ahLst/>
                <a:cxnLst/>
                <a:rect l="l" t="t" r="r" b="b"/>
                <a:pathLst>
                  <a:path w="430" h="910" extrusionOk="0">
                    <a:moveTo>
                      <a:pt x="60" y="0"/>
                    </a:moveTo>
                    <a:lnTo>
                      <a:pt x="0" y="910"/>
                    </a:lnTo>
                    <a:lnTo>
                      <a:pt x="429" y="910"/>
                    </a:lnTo>
                    <a:lnTo>
                      <a:pt x="35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6"/>
              <p:cNvSpPr/>
              <p:nvPr/>
            </p:nvSpPr>
            <p:spPr>
              <a:xfrm>
                <a:off x="2381050" y="2431500"/>
                <a:ext cx="15250" cy="11625"/>
              </a:xfrm>
              <a:custGeom>
                <a:avLst/>
                <a:gdLst/>
                <a:ahLst/>
                <a:cxnLst/>
                <a:rect l="l" t="t" r="r" b="b"/>
                <a:pathLst>
                  <a:path w="610" h="465" extrusionOk="0">
                    <a:moveTo>
                      <a:pt x="0" y="1"/>
                    </a:moveTo>
                    <a:lnTo>
                      <a:pt x="0" y="464"/>
                    </a:lnTo>
                    <a:lnTo>
                      <a:pt x="610" y="464"/>
                    </a:lnTo>
                    <a:lnTo>
                      <a:pt x="610"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6"/>
              <p:cNvSpPr/>
              <p:nvPr/>
            </p:nvSpPr>
            <p:spPr>
              <a:xfrm>
                <a:off x="2369250" y="2424000"/>
                <a:ext cx="4750" cy="4950"/>
              </a:xfrm>
              <a:custGeom>
                <a:avLst/>
                <a:gdLst/>
                <a:ahLst/>
                <a:cxnLst/>
                <a:rect l="l" t="t" r="r" b="b"/>
                <a:pathLst>
                  <a:path w="190" h="198" extrusionOk="0">
                    <a:moveTo>
                      <a:pt x="95" y="0"/>
                    </a:moveTo>
                    <a:cubicBezTo>
                      <a:pt x="43" y="0"/>
                      <a:pt x="1" y="43"/>
                      <a:pt x="1" y="103"/>
                    </a:cubicBezTo>
                    <a:cubicBezTo>
                      <a:pt x="1" y="155"/>
                      <a:pt x="43" y="198"/>
                      <a:pt x="95" y="198"/>
                    </a:cubicBezTo>
                    <a:cubicBezTo>
                      <a:pt x="146" y="198"/>
                      <a:pt x="189" y="155"/>
                      <a:pt x="189" y="103"/>
                    </a:cubicBezTo>
                    <a:cubicBezTo>
                      <a:pt x="189" y="43"/>
                      <a:pt x="146" y="0"/>
                      <a:pt x="9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6"/>
              <p:cNvSpPr/>
              <p:nvPr/>
            </p:nvSpPr>
            <p:spPr>
              <a:xfrm>
                <a:off x="2369900" y="2424850"/>
                <a:ext cx="3225" cy="30700"/>
              </a:xfrm>
              <a:custGeom>
                <a:avLst/>
                <a:gdLst/>
                <a:ahLst/>
                <a:cxnLst/>
                <a:rect l="l" t="t" r="r" b="b"/>
                <a:pathLst>
                  <a:path w="129" h="1228" extrusionOk="0">
                    <a:moveTo>
                      <a:pt x="69" y="1"/>
                    </a:moveTo>
                    <a:cubicBezTo>
                      <a:pt x="35" y="1"/>
                      <a:pt x="0" y="35"/>
                      <a:pt x="0" y="69"/>
                    </a:cubicBezTo>
                    <a:lnTo>
                      <a:pt x="0" y="1228"/>
                    </a:lnTo>
                    <a:lnTo>
                      <a:pt x="129" y="1228"/>
                    </a:lnTo>
                    <a:lnTo>
                      <a:pt x="129" y="69"/>
                    </a:lnTo>
                    <a:cubicBezTo>
                      <a:pt x="129" y="35"/>
                      <a:pt x="103" y="1"/>
                      <a:pt x="6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6"/>
              <p:cNvSpPr/>
              <p:nvPr/>
            </p:nvSpPr>
            <p:spPr>
              <a:xfrm>
                <a:off x="2369900" y="2424850"/>
                <a:ext cx="1725" cy="30700"/>
              </a:xfrm>
              <a:custGeom>
                <a:avLst/>
                <a:gdLst/>
                <a:ahLst/>
                <a:cxnLst/>
                <a:rect l="l" t="t" r="r" b="b"/>
                <a:pathLst>
                  <a:path w="69" h="1228" extrusionOk="0">
                    <a:moveTo>
                      <a:pt x="69" y="1"/>
                    </a:moveTo>
                    <a:cubicBezTo>
                      <a:pt x="35" y="1"/>
                      <a:pt x="0" y="35"/>
                      <a:pt x="0" y="69"/>
                    </a:cubicBezTo>
                    <a:lnTo>
                      <a:pt x="0" y="1228"/>
                    </a:lnTo>
                    <a:lnTo>
                      <a:pt x="69" y="1228"/>
                    </a:lnTo>
                    <a:lnTo>
                      <a:pt x="6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6"/>
              <p:cNvSpPr/>
              <p:nvPr/>
            </p:nvSpPr>
            <p:spPr>
              <a:xfrm>
                <a:off x="2369675" y="2428300"/>
                <a:ext cx="1950" cy="1075"/>
              </a:xfrm>
              <a:custGeom>
                <a:avLst/>
                <a:gdLst/>
                <a:ahLst/>
                <a:cxnLst/>
                <a:rect l="l" t="t" r="r" b="b"/>
                <a:pathLst>
                  <a:path w="78" h="43" extrusionOk="0">
                    <a:moveTo>
                      <a:pt x="9" y="0"/>
                    </a:moveTo>
                    <a:cubicBezTo>
                      <a:pt x="9" y="0"/>
                      <a:pt x="1" y="17"/>
                      <a:pt x="1" y="26"/>
                    </a:cubicBezTo>
                    <a:cubicBezTo>
                      <a:pt x="1" y="34"/>
                      <a:pt x="1" y="43"/>
                      <a:pt x="9" y="43"/>
                    </a:cubicBezTo>
                    <a:lnTo>
                      <a:pt x="78" y="43"/>
                    </a:lnTo>
                    <a:lnTo>
                      <a:pt x="78" y="17"/>
                    </a:lnTo>
                    <a:lnTo>
                      <a:pt x="9" y="17"/>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6"/>
              <p:cNvSpPr/>
              <p:nvPr/>
            </p:nvSpPr>
            <p:spPr>
              <a:xfrm>
                <a:off x="2371600" y="2428300"/>
                <a:ext cx="1975" cy="950"/>
              </a:xfrm>
              <a:custGeom>
                <a:avLst/>
                <a:gdLst/>
                <a:ahLst/>
                <a:cxnLst/>
                <a:rect l="l" t="t" r="r" b="b"/>
                <a:pathLst>
                  <a:path w="79" h="38" extrusionOk="0">
                    <a:moveTo>
                      <a:pt x="1" y="0"/>
                    </a:moveTo>
                    <a:lnTo>
                      <a:pt x="1" y="34"/>
                    </a:lnTo>
                    <a:lnTo>
                      <a:pt x="61" y="34"/>
                    </a:lnTo>
                    <a:cubicBezTo>
                      <a:pt x="66" y="37"/>
                      <a:pt x="70" y="38"/>
                      <a:pt x="72" y="38"/>
                    </a:cubicBezTo>
                    <a:cubicBezTo>
                      <a:pt x="78" y="38"/>
                      <a:pt x="78" y="32"/>
                      <a:pt x="78" y="26"/>
                    </a:cubicBezTo>
                    <a:cubicBezTo>
                      <a:pt x="78" y="17"/>
                      <a:pt x="78" y="0"/>
                      <a:pt x="6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6"/>
              <p:cNvSpPr/>
              <p:nvPr/>
            </p:nvSpPr>
            <p:spPr>
              <a:xfrm>
                <a:off x="2369675" y="2432375"/>
                <a:ext cx="1950" cy="1075"/>
              </a:xfrm>
              <a:custGeom>
                <a:avLst/>
                <a:gdLst/>
                <a:ahLst/>
                <a:cxnLst/>
                <a:rect l="l" t="t" r="r" b="b"/>
                <a:pathLst>
                  <a:path w="78" h="43" extrusionOk="0">
                    <a:moveTo>
                      <a:pt x="9" y="0"/>
                    </a:moveTo>
                    <a:cubicBezTo>
                      <a:pt x="1" y="0"/>
                      <a:pt x="1" y="9"/>
                      <a:pt x="1" y="26"/>
                    </a:cubicBezTo>
                    <a:cubicBezTo>
                      <a:pt x="1" y="34"/>
                      <a:pt x="1" y="43"/>
                      <a:pt x="9" y="43"/>
                    </a:cubicBezTo>
                    <a:lnTo>
                      <a:pt x="78" y="43"/>
                    </a:lnTo>
                    <a:lnTo>
                      <a:pt x="78" y="9"/>
                    </a:lnTo>
                    <a:lnTo>
                      <a:pt x="9" y="9"/>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6"/>
              <p:cNvSpPr/>
              <p:nvPr/>
            </p:nvSpPr>
            <p:spPr>
              <a:xfrm>
                <a:off x="2371600" y="2432150"/>
                <a:ext cx="1975" cy="900"/>
              </a:xfrm>
              <a:custGeom>
                <a:avLst/>
                <a:gdLst/>
                <a:ahLst/>
                <a:cxnLst/>
                <a:rect l="l" t="t" r="r" b="b"/>
                <a:pathLst>
                  <a:path w="79" h="36" extrusionOk="0">
                    <a:moveTo>
                      <a:pt x="1" y="1"/>
                    </a:moveTo>
                    <a:lnTo>
                      <a:pt x="1" y="26"/>
                    </a:lnTo>
                    <a:lnTo>
                      <a:pt x="61" y="26"/>
                    </a:lnTo>
                    <a:cubicBezTo>
                      <a:pt x="68" y="33"/>
                      <a:pt x="72" y="36"/>
                      <a:pt x="74" y="36"/>
                    </a:cubicBezTo>
                    <a:cubicBezTo>
                      <a:pt x="78" y="36"/>
                      <a:pt x="78" y="28"/>
                      <a:pt x="78" y="18"/>
                    </a:cubicBezTo>
                    <a:cubicBezTo>
                      <a:pt x="78" y="9"/>
                      <a:pt x="78" y="1"/>
                      <a:pt x="6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6"/>
              <p:cNvSpPr/>
              <p:nvPr/>
            </p:nvSpPr>
            <p:spPr>
              <a:xfrm>
                <a:off x="2369675" y="2436225"/>
                <a:ext cx="1950" cy="1100"/>
              </a:xfrm>
              <a:custGeom>
                <a:avLst/>
                <a:gdLst/>
                <a:ahLst/>
                <a:cxnLst/>
                <a:rect l="l" t="t" r="r" b="b"/>
                <a:pathLst>
                  <a:path w="78" h="44" extrusionOk="0">
                    <a:moveTo>
                      <a:pt x="9" y="1"/>
                    </a:moveTo>
                    <a:cubicBezTo>
                      <a:pt x="1" y="1"/>
                      <a:pt x="1" y="9"/>
                      <a:pt x="1" y="18"/>
                    </a:cubicBezTo>
                    <a:cubicBezTo>
                      <a:pt x="1" y="26"/>
                      <a:pt x="1" y="43"/>
                      <a:pt x="9" y="43"/>
                    </a:cubicBezTo>
                    <a:lnTo>
                      <a:pt x="78" y="43"/>
                    </a:lnTo>
                    <a:lnTo>
                      <a:pt x="78" y="9"/>
                    </a:lnTo>
                    <a:lnTo>
                      <a:pt x="9" y="9"/>
                    </a:lnTo>
                    <a:lnTo>
                      <a:pt x="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6"/>
              <p:cNvSpPr/>
              <p:nvPr/>
            </p:nvSpPr>
            <p:spPr>
              <a:xfrm>
                <a:off x="2371600" y="2436225"/>
                <a:ext cx="1975" cy="850"/>
              </a:xfrm>
              <a:custGeom>
                <a:avLst/>
                <a:gdLst/>
                <a:ahLst/>
                <a:cxnLst/>
                <a:rect l="l" t="t" r="r" b="b"/>
                <a:pathLst>
                  <a:path w="79" h="34" extrusionOk="0">
                    <a:moveTo>
                      <a:pt x="1" y="1"/>
                    </a:moveTo>
                    <a:lnTo>
                      <a:pt x="1" y="26"/>
                    </a:lnTo>
                    <a:lnTo>
                      <a:pt x="61" y="26"/>
                    </a:lnTo>
                    <a:cubicBezTo>
                      <a:pt x="66" y="32"/>
                      <a:pt x="70" y="34"/>
                      <a:pt x="73" y="34"/>
                    </a:cubicBezTo>
                    <a:cubicBezTo>
                      <a:pt x="78" y="34"/>
                      <a:pt x="78" y="24"/>
                      <a:pt x="78" y="18"/>
                    </a:cubicBezTo>
                    <a:cubicBezTo>
                      <a:pt x="78" y="9"/>
                      <a:pt x="78" y="1"/>
                      <a:pt x="6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6"/>
              <p:cNvSpPr/>
              <p:nvPr/>
            </p:nvSpPr>
            <p:spPr>
              <a:xfrm>
                <a:off x="2369675" y="2440075"/>
                <a:ext cx="1950" cy="1100"/>
              </a:xfrm>
              <a:custGeom>
                <a:avLst/>
                <a:gdLst/>
                <a:ahLst/>
                <a:cxnLst/>
                <a:rect l="l" t="t" r="r" b="b"/>
                <a:pathLst>
                  <a:path w="78" h="44" extrusionOk="0">
                    <a:moveTo>
                      <a:pt x="9" y="1"/>
                    </a:moveTo>
                    <a:cubicBezTo>
                      <a:pt x="1" y="1"/>
                      <a:pt x="1" y="18"/>
                      <a:pt x="1" y="27"/>
                    </a:cubicBezTo>
                    <a:cubicBezTo>
                      <a:pt x="1" y="35"/>
                      <a:pt x="1" y="44"/>
                      <a:pt x="9" y="44"/>
                    </a:cubicBezTo>
                    <a:lnTo>
                      <a:pt x="78" y="44"/>
                    </a:lnTo>
                    <a:lnTo>
                      <a:pt x="78" y="18"/>
                    </a:lnTo>
                    <a:lnTo>
                      <a:pt x="9" y="18"/>
                    </a:lnTo>
                    <a:lnTo>
                      <a:pt x="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6"/>
              <p:cNvSpPr/>
              <p:nvPr/>
            </p:nvSpPr>
            <p:spPr>
              <a:xfrm>
                <a:off x="2371600" y="2439875"/>
                <a:ext cx="1975" cy="975"/>
              </a:xfrm>
              <a:custGeom>
                <a:avLst/>
                <a:gdLst/>
                <a:ahLst/>
                <a:cxnLst/>
                <a:rect l="l" t="t" r="r" b="b"/>
                <a:pathLst>
                  <a:path w="79" h="39" extrusionOk="0">
                    <a:moveTo>
                      <a:pt x="1" y="0"/>
                    </a:moveTo>
                    <a:lnTo>
                      <a:pt x="1" y="35"/>
                    </a:lnTo>
                    <a:lnTo>
                      <a:pt x="61" y="35"/>
                    </a:lnTo>
                    <a:cubicBezTo>
                      <a:pt x="66" y="37"/>
                      <a:pt x="70" y="38"/>
                      <a:pt x="72" y="38"/>
                    </a:cubicBezTo>
                    <a:cubicBezTo>
                      <a:pt x="78" y="38"/>
                      <a:pt x="78" y="32"/>
                      <a:pt x="78" y="26"/>
                    </a:cubicBezTo>
                    <a:cubicBezTo>
                      <a:pt x="78" y="9"/>
                      <a:pt x="78" y="0"/>
                      <a:pt x="6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6"/>
              <p:cNvSpPr/>
              <p:nvPr/>
            </p:nvSpPr>
            <p:spPr>
              <a:xfrm>
                <a:off x="2369675" y="2443950"/>
                <a:ext cx="1950" cy="1100"/>
              </a:xfrm>
              <a:custGeom>
                <a:avLst/>
                <a:gdLst/>
                <a:ahLst/>
                <a:cxnLst/>
                <a:rect l="l" t="t" r="r" b="b"/>
                <a:pathLst>
                  <a:path w="78" h="44" extrusionOk="0">
                    <a:moveTo>
                      <a:pt x="9" y="0"/>
                    </a:moveTo>
                    <a:cubicBezTo>
                      <a:pt x="1" y="0"/>
                      <a:pt x="1" y="9"/>
                      <a:pt x="1" y="18"/>
                    </a:cubicBezTo>
                    <a:cubicBezTo>
                      <a:pt x="1" y="35"/>
                      <a:pt x="1" y="43"/>
                      <a:pt x="9" y="43"/>
                    </a:cubicBezTo>
                    <a:lnTo>
                      <a:pt x="78" y="43"/>
                    </a:lnTo>
                    <a:lnTo>
                      <a:pt x="78" y="9"/>
                    </a:lnTo>
                    <a:lnTo>
                      <a:pt x="9" y="9"/>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6"/>
              <p:cNvSpPr/>
              <p:nvPr/>
            </p:nvSpPr>
            <p:spPr>
              <a:xfrm>
                <a:off x="2371600" y="2443950"/>
                <a:ext cx="1975" cy="900"/>
              </a:xfrm>
              <a:custGeom>
                <a:avLst/>
                <a:gdLst/>
                <a:ahLst/>
                <a:cxnLst/>
                <a:rect l="l" t="t" r="r" b="b"/>
                <a:pathLst>
                  <a:path w="79" h="36" extrusionOk="0">
                    <a:moveTo>
                      <a:pt x="1" y="0"/>
                    </a:moveTo>
                    <a:lnTo>
                      <a:pt x="1" y="26"/>
                    </a:lnTo>
                    <a:lnTo>
                      <a:pt x="61" y="26"/>
                    </a:lnTo>
                    <a:cubicBezTo>
                      <a:pt x="68" y="33"/>
                      <a:pt x="72" y="35"/>
                      <a:pt x="74" y="35"/>
                    </a:cubicBezTo>
                    <a:cubicBezTo>
                      <a:pt x="78" y="35"/>
                      <a:pt x="78" y="28"/>
                      <a:pt x="78" y="18"/>
                    </a:cubicBezTo>
                    <a:cubicBezTo>
                      <a:pt x="78" y="9"/>
                      <a:pt x="78" y="0"/>
                      <a:pt x="6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6"/>
              <p:cNvSpPr/>
              <p:nvPr/>
            </p:nvSpPr>
            <p:spPr>
              <a:xfrm>
                <a:off x="2369675" y="2448025"/>
                <a:ext cx="1950" cy="1100"/>
              </a:xfrm>
              <a:custGeom>
                <a:avLst/>
                <a:gdLst/>
                <a:ahLst/>
                <a:cxnLst/>
                <a:rect l="l" t="t" r="r" b="b"/>
                <a:pathLst>
                  <a:path w="78" h="44" extrusionOk="0">
                    <a:moveTo>
                      <a:pt x="9" y="0"/>
                    </a:moveTo>
                    <a:cubicBezTo>
                      <a:pt x="1" y="0"/>
                      <a:pt x="1" y="9"/>
                      <a:pt x="1" y="18"/>
                    </a:cubicBezTo>
                    <a:cubicBezTo>
                      <a:pt x="1" y="26"/>
                      <a:pt x="1" y="43"/>
                      <a:pt x="9" y="43"/>
                    </a:cubicBezTo>
                    <a:lnTo>
                      <a:pt x="78" y="43"/>
                    </a:lnTo>
                    <a:lnTo>
                      <a:pt x="78" y="9"/>
                    </a:lnTo>
                    <a:lnTo>
                      <a:pt x="9" y="9"/>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6"/>
              <p:cNvSpPr/>
              <p:nvPr/>
            </p:nvSpPr>
            <p:spPr>
              <a:xfrm>
                <a:off x="2371600" y="2447600"/>
                <a:ext cx="1975" cy="975"/>
              </a:xfrm>
              <a:custGeom>
                <a:avLst/>
                <a:gdLst/>
                <a:ahLst/>
                <a:cxnLst/>
                <a:rect l="l" t="t" r="r" b="b"/>
                <a:pathLst>
                  <a:path w="79" h="39" extrusionOk="0">
                    <a:moveTo>
                      <a:pt x="1" y="0"/>
                    </a:moveTo>
                    <a:lnTo>
                      <a:pt x="1" y="35"/>
                    </a:lnTo>
                    <a:lnTo>
                      <a:pt x="61" y="35"/>
                    </a:lnTo>
                    <a:cubicBezTo>
                      <a:pt x="66" y="37"/>
                      <a:pt x="70" y="38"/>
                      <a:pt x="72" y="38"/>
                    </a:cubicBezTo>
                    <a:cubicBezTo>
                      <a:pt x="78" y="38"/>
                      <a:pt x="78" y="32"/>
                      <a:pt x="78" y="26"/>
                    </a:cubicBezTo>
                    <a:cubicBezTo>
                      <a:pt x="78" y="17"/>
                      <a:pt x="78" y="0"/>
                      <a:pt x="6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6"/>
              <p:cNvSpPr/>
              <p:nvPr/>
            </p:nvSpPr>
            <p:spPr>
              <a:xfrm>
                <a:off x="2369675" y="2451675"/>
                <a:ext cx="1950" cy="1100"/>
              </a:xfrm>
              <a:custGeom>
                <a:avLst/>
                <a:gdLst/>
                <a:ahLst/>
                <a:cxnLst/>
                <a:rect l="l" t="t" r="r" b="b"/>
                <a:pathLst>
                  <a:path w="78" h="44" extrusionOk="0">
                    <a:moveTo>
                      <a:pt x="9" y="0"/>
                    </a:moveTo>
                    <a:cubicBezTo>
                      <a:pt x="1" y="0"/>
                      <a:pt x="1" y="9"/>
                      <a:pt x="1" y="26"/>
                    </a:cubicBezTo>
                    <a:cubicBezTo>
                      <a:pt x="1" y="35"/>
                      <a:pt x="1" y="43"/>
                      <a:pt x="9" y="43"/>
                    </a:cubicBezTo>
                    <a:lnTo>
                      <a:pt x="78" y="43"/>
                    </a:lnTo>
                    <a:lnTo>
                      <a:pt x="78" y="9"/>
                    </a:lnTo>
                    <a:lnTo>
                      <a:pt x="9" y="9"/>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6"/>
              <p:cNvSpPr/>
              <p:nvPr/>
            </p:nvSpPr>
            <p:spPr>
              <a:xfrm>
                <a:off x="2371600" y="2451675"/>
                <a:ext cx="1975" cy="975"/>
              </a:xfrm>
              <a:custGeom>
                <a:avLst/>
                <a:gdLst/>
                <a:ahLst/>
                <a:cxnLst/>
                <a:rect l="l" t="t" r="r" b="b"/>
                <a:pathLst>
                  <a:path w="79" h="39" extrusionOk="0">
                    <a:moveTo>
                      <a:pt x="1" y="0"/>
                    </a:moveTo>
                    <a:lnTo>
                      <a:pt x="1" y="35"/>
                    </a:lnTo>
                    <a:lnTo>
                      <a:pt x="61" y="35"/>
                    </a:lnTo>
                    <a:cubicBezTo>
                      <a:pt x="66" y="37"/>
                      <a:pt x="70" y="38"/>
                      <a:pt x="72" y="38"/>
                    </a:cubicBezTo>
                    <a:cubicBezTo>
                      <a:pt x="78" y="38"/>
                      <a:pt x="78" y="32"/>
                      <a:pt x="78" y="26"/>
                    </a:cubicBezTo>
                    <a:cubicBezTo>
                      <a:pt x="78" y="9"/>
                      <a:pt x="78" y="0"/>
                      <a:pt x="61"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6"/>
              <p:cNvSpPr/>
              <p:nvPr/>
            </p:nvSpPr>
            <p:spPr>
              <a:xfrm>
                <a:off x="2361950" y="2424000"/>
                <a:ext cx="4750" cy="4950"/>
              </a:xfrm>
              <a:custGeom>
                <a:avLst/>
                <a:gdLst/>
                <a:ahLst/>
                <a:cxnLst/>
                <a:rect l="l" t="t" r="r" b="b"/>
                <a:pathLst>
                  <a:path w="190" h="198" extrusionOk="0">
                    <a:moveTo>
                      <a:pt x="95" y="0"/>
                    </a:moveTo>
                    <a:cubicBezTo>
                      <a:pt x="44" y="0"/>
                      <a:pt x="1" y="43"/>
                      <a:pt x="1" y="103"/>
                    </a:cubicBezTo>
                    <a:cubicBezTo>
                      <a:pt x="1" y="155"/>
                      <a:pt x="44" y="198"/>
                      <a:pt x="95" y="198"/>
                    </a:cubicBezTo>
                    <a:cubicBezTo>
                      <a:pt x="147" y="198"/>
                      <a:pt x="190" y="155"/>
                      <a:pt x="190" y="103"/>
                    </a:cubicBezTo>
                    <a:cubicBezTo>
                      <a:pt x="190" y="43"/>
                      <a:pt x="147" y="0"/>
                      <a:pt x="9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6"/>
              <p:cNvSpPr/>
              <p:nvPr/>
            </p:nvSpPr>
            <p:spPr>
              <a:xfrm>
                <a:off x="2362825" y="2424850"/>
                <a:ext cx="3225" cy="30700"/>
              </a:xfrm>
              <a:custGeom>
                <a:avLst/>
                <a:gdLst/>
                <a:ahLst/>
                <a:cxnLst/>
                <a:rect l="l" t="t" r="r" b="b"/>
                <a:pathLst>
                  <a:path w="129" h="1228" extrusionOk="0">
                    <a:moveTo>
                      <a:pt x="60" y="1"/>
                    </a:moveTo>
                    <a:cubicBezTo>
                      <a:pt x="26" y="1"/>
                      <a:pt x="0" y="35"/>
                      <a:pt x="0" y="69"/>
                    </a:cubicBezTo>
                    <a:lnTo>
                      <a:pt x="0" y="1228"/>
                    </a:lnTo>
                    <a:lnTo>
                      <a:pt x="129" y="1228"/>
                    </a:lnTo>
                    <a:lnTo>
                      <a:pt x="129" y="69"/>
                    </a:lnTo>
                    <a:cubicBezTo>
                      <a:pt x="129" y="35"/>
                      <a:pt x="95" y="1"/>
                      <a:pt x="60"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6"/>
              <p:cNvSpPr/>
              <p:nvPr/>
            </p:nvSpPr>
            <p:spPr>
              <a:xfrm>
                <a:off x="2362825" y="2424850"/>
                <a:ext cx="1525" cy="30700"/>
              </a:xfrm>
              <a:custGeom>
                <a:avLst/>
                <a:gdLst/>
                <a:ahLst/>
                <a:cxnLst/>
                <a:rect l="l" t="t" r="r" b="b"/>
                <a:pathLst>
                  <a:path w="61" h="1228" extrusionOk="0">
                    <a:moveTo>
                      <a:pt x="60" y="1"/>
                    </a:moveTo>
                    <a:cubicBezTo>
                      <a:pt x="26" y="1"/>
                      <a:pt x="0" y="35"/>
                      <a:pt x="0" y="69"/>
                    </a:cubicBezTo>
                    <a:lnTo>
                      <a:pt x="0" y="1228"/>
                    </a:lnTo>
                    <a:lnTo>
                      <a:pt x="60" y="1228"/>
                    </a:lnTo>
                    <a:lnTo>
                      <a:pt x="60"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6"/>
              <p:cNvSpPr/>
              <p:nvPr/>
            </p:nvSpPr>
            <p:spPr>
              <a:xfrm>
                <a:off x="2362375" y="2428300"/>
                <a:ext cx="1975" cy="1075"/>
              </a:xfrm>
              <a:custGeom>
                <a:avLst/>
                <a:gdLst/>
                <a:ahLst/>
                <a:cxnLst/>
                <a:rect l="l" t="t" r="r" b="b"/>
                <a:pathLst>
                  <a:path w="79" h="43" extrusionOk="0">
                    <a:moveTo>
                      <a:pt x="18" y="0"/>
                    </a:moveTo>
                    <a:cubicBezTo>
                      <a:pt x="1" y="0"/>
                      <a:pt x="1" y="17"/>
                      <a:pt x="1" y="26"/>
                    </a:cubicBezTo>
                    <a:cubicBezTo>
                      <a:pt x="1" y="34"/>
                      <a:pt x="1" y="43"/>
                      <a:pt x="18" y="43"/>
                    </a:cubicBezTo>
                    <a:lnTo>
                      <a:pt x="78" y="43"/>
                    </a:lnTo>
                    <a:lnTo>
                      <a:pt x="78" y="17"/>
                    </a:lnTo>
                    <a:lnTo>
                      <a:pt x="18" y="17"/>
                    </a:lnTo>
                    <a:lnTo>
                      <a:pt x="1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6"/>
              <p:cNvSpPr/>
              <p:nvPr/>
            </p:nvSpPr>
            <p:spPr>
              <a:xfrm>
                <a:off x="2364325" y="2428300"/>
                <a:ext cx="1950" cy="950"/>
              </a:xfrm>
              <a:custGeom>
                <a:avLst/>
                <a:gdLst/>
                <a:ahLst/>
                <a:cxnLst/>
                <a:rect l="l" t="t" r="r" b="b"/>
                <a:pathLst>
                  <a:path w="78" h="38" extrusionOk="0">
                    <a:moveTo>
                      <a:pt x="0" y="0"/>
                    </a:moveTo>
                    <a:lnTo>
                      <a:pt x="0" y="34"/>
                    </a:lnTo>
                    <a:lnTo>
                      <a:pt x="69" y="34"/>
                    </a:lnTo>
                    <a:cubicBezTo>
                      <a:pt x="71" y="37"/>
                      <a:pt x="73" y="38"/>
                      <a:pt x="74" y="38"/>
                    </a:cubicBezTo>
                    <a:cubicBezTo>
                      <a:pt x="77" y="38"/>
                      <a:pt x="77" y="32"/>
                      <a:pt x="77" y="26"/>
                    </a:cubicBezTo>
                    <a:cubicBezTo>
                      <a:pt x="77" y="17"/>
                      <a:pt x="77"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6"/>
              <p:cNvSpPr/>
              <p:nvPr/>
            </p:nvSpPr>
            <p:spPr>
              <a:xfrm>
                <a:off x="2362375" y="2432375"/>
                <a:ext cx="1975" cy="1075"/>
              </a:xfrm>
              <a:custGeom>
                <a:avLst/>
                <a:gdLst/>
                <a:ahLst/>
                <a:cxnLst/>
                <a:rect l="l" t="t" r="r" b="b"/>
                <a:pathLst>
                  <a:path w="79" h="43" extrusionOk="0">
                    <a:moveTo>
                      <a:pt x="18" y="0"/>
                    </a:moveTo>
                    <a:cubicBezTo>
                      <a:pt x="18" y="0"/>
                      <a:pt x="1" y="9"/>
                      <a:pt x="1" y="26"/>
                    </a:cubicBezTo>
                    <a:cubicBezTo>
                      <a:pt x="1" y="34"/>
                      <a:pt x="1" y="43"/>
                      <a:pt x="18" y="43"/>
                    </a:cubicBezTo>
                    <a:lnTo>
                      <a:pt x="78" y="43"/>
                    </a:lnTo>
                    <a:lnTo>
                      <a:pt x="78" y="9"/>
                    </a:lnTo>
                    <a:lnTo>
                      <a:pt x="18" y="9"/>
                    </a:lnTo>
                    <a:lnTo>
                      <a:pt x="1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6"/>
              <p:cNvSpPr/>
              <p:nvPr/>
            </p:nvSpPr>
            <p:spPr>
              <a:xfrm>
                <a:off x="2364325" y="2432150"/>
                <a:ext cx="1950" cy="900"/>
              </a:xfrm>
              <a:custGeom>
                <a:avLst/>
                <a:gdLst/>
                <a:ahLst/>
                <a:cxnLst/>
                <a:rect l="l" t="t" r="r" b="b"/>
                <a:pathLst>
                  <a:path w="78" h="36" extrusionOk="0">
                    <a:moveTo>
                      <a:pt x="0" y="1"/>
                    </a:moveTo>
                    <a:lnTo>
                      <a:pt x="0" y="26"/>
                    </a:lnTo>
                    <a:lnTo>
                      <a:pt x="69" y="26"/>
                    </a:lnTo>
                    <a:cubicBezTo>
                      <a:pt x="72" y="33"/>
                      <a:pt x="74" y="36"/>
                      <a:pt x="75" y="36"/>
                    </a:cubicBezTo>
                    <a:cubicBezTo>
                      <a:pt x="77" y="36"/>
                      <a:pt x="77" y="28"/>
                      <a:pt x="77" y="18"/>
                    </a:cubicBezTo>
                    <a:cubicBezTo>
                      <a:pt x="77" y="9"/>
                      <a:pt x="77" y="1"/>
                      <a:pt x="6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6"/>
              <p:cNvSpPr/>
              <p:nvPr/>
            </p:nvSpPr>
            <p:spPr>
              <a:xfrm>
                <a:off x="2362375" y="2436225"/>
                <a:ext cx="1975" cy="1100"/>
              </a:xfrm>
              <a:custGeom>
                <a:avLst/>
                <a:gdLst/>
                <a:ahLst/>
                <a:cxnLst/>
                <a:rect l="l" t="t" r="r" b="b"/>
                <a:pathLst>
                  <a:path w="79" h="44" extrusionOk="0">
                    <a:moveTo>
                      <a:pt x="18" y="1"/>
                    </a:moveTo>
                    <a:cubicBezTo>
                      <a:pt x="1" y="1"/>
                      <a:pt x="1" y="9"/>
                      <a:pt x="1" y="18"/>
                    </a:cubicBezTo>
                    <a:cubicBezTo>
                      <a:pt x="1" y="26"/>
                      <a:pt x="1" y="43"/>
                      <a:pt x="18" y="43"/>
                    </a:cubicBezTo>
                    <a:lnTo>
                      <a:pt x="78" y="43"/>
                    </a:lnTo>
                    <a:lnTo>
                      <a:pt x="78" y="9"/>
                    </a:lnTo>
                    <a:lnTo>
                      <a:pt x="18" y="9"/>
                    </a:lnTo>
                    <a:lnTo>
                      <a:pt x="1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6"/>
              <p:cNvSpPr/>
              <p:nvPr/>
            </p:nvSpPr>
            <p:spPr>
              <a:xfrm>
                <a:off x="2364325" y="2436225"/>
                <a:ext cx="1950" cy="850"/>
              </a:xfrm>
              <a:custGeom>
                <a:avLst/>
                <a:gdLst/>
                <a:ahLst/>
                <a:cxnLst/>
                <a:rect l="l" t="t" r="r" b="b"/>
                <a:pathLst>
                  <a:path w="78" h="34" extrusionOk="0">
                    <a:moveTo>
                      <a:pt x="0" y="1"/>
                    </a:moveTo>
                    <a:lnTo>
                      <a:pt x="0" y="26"/>
                    </a:lnTo>
                    <a:lnTo>
                      <a:pt x="69" y="26"/>
                    </a:lnTo>
                    <a:cubicBezTo>
                      <a:pt x="72" y="32"/>
                      <a:pt x="73" y="34"/>
                      <a:pt x="75" y="34"/>
                    </a:cubicBezTo>
                    <a:cubicBezTo>
                      <a:pt x="77" y="34"/>
                      <a:pt x="77" y="24"/>
                      <a:pt x="77" y="18"/>
                    </a:cubicBezTo>
                    <a:cubicBezTo>
                      <a:pt x="77" y="9"/>
                      <a:pt x="77" y="1"/>
                      <a:pt x="6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6"/>
              <p:cNvSpPr/>
              <p:nvPr/>
            </p:nvSpPr>
            <p:spPr>
              <a:xfrm>
                <a:off x="2362375" y="2440075"/>
                <a:ext cx="1975" cy="1100"/>
              </a:xfrm>
              <a:custGeom>
                <a:avLst/>
                <a:gdLst/>
                <a:ahLst/>
                <a:cxnLst/>
                <a:rect l="l" t="t" r="r" b="b"/>
                <a:pathLst>
                  <a:path w="79" h="44" extrusionOk="0">
                    <a:moveTo>
                      <a:pt x="18" y="1"/>
                    </a:moveTo>
                    <a:cubicBezTo>
                      <a:pt x="1" y="1"/>
                      <a:pt x="1" y="18"/>
                      <a:pt x="1" y="27"/>
                    </a:cubicBezTo>
                    <a:cubicBezTo>
                      <a:pt x="1" y="35"/>
                      <a:pt x="1" y="44"/>
                      <a:pt x="18" y="44"/>
                    </a:cubicBezTo>
                    <a:lnTo>
                      <a:pt x="78" y="44"/>
                    </a:lnTo>
                    <a:lnTo>
                      <a:pt x="78" y="18"/>
                    </a:lnTo>
                    <a:lnTo>
                      <a:pt x="18" y="18"/>
                    </a:lnTo>
                    <a:lnTo>
                      <a:pt x="1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6"/>
              <p:cNvSpPr/>
              <p:nvPr/>
            </p:nvSpPr>
            <p:spPr>
              <a:xfrm>
                <a:off x="2364325" y="2439875"/>
                <a:ext cx="1950" cy="975"/>
              </a:xfrm>
              <a:custGeom>
                <a:avLst/>
                <a:gdLst/>
                <a:ahLst/>
                <a:cxnLst/>
                <a:rect l="l" t="t" r="r" b="b"/>
                <a:pathLst>
                  <a:path w="78" h="39" extrusionOk="0">
                    <a:moveTo>
                      <a:pt x="0" y="0"/>
                    </a:moveTo>
                    <a:lnTo>
                      <a:pt x="0" y="35"/>
                    </a:lnTo>
                    <a:lnTo>
                      <a:pt x="69" y="35"/>
                    </a:lnTo>
                    <a:cubicBezTo>
                      <a:pt x="71" y="37"/>
                      <a:pt x="73" y="38"/>
                      <a:pt x="74" y="38"/>
                    </a:cubicBezTo>
                    <a:cubicBezTo>
                      <a:pt x="77" y="38"/>
                      <a:pt x="77" y="32"/>
                      <a:pt x="77" y="26"/>
                    </a:cubicBezTo>
                    <a:cubicBezTo>
                      <a:pt x="77" y="9"/>
                      <a:pt x="77"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6"/>
              <p:cNvSpPr/>
              <p:nvPr/>
            </p:nvSpPr>
            <p:spPr>
              <a:xfrm>
                <a:off x="2362375" y="2443950"/>
                <a:ext cx="1975" cy="1100"/>
              </a:xfrm>
              <a:custGeom>
                <a:avLst/>
                <a:gdLst/>
                <a:ahLst/>
                <a:cxnLst/>
                <a:rect l="l" t="t" r="r" b="b"/>
                <a:pathLst>
                  <a:path w="79" h="44" extrusionOk="0">
                    <a:moveTo>
                      <a:pt x="18" y="0"/>
                    </a:moveTo>
                    <a:cubicBezTo>
                      <a:pt x="18" y="0"/>
                      <a:pt x="1" y="9"/>
                      <a:pt x="1" y="18"/>
                    </a:cubicBezTo>
                    <a:cubicBezTo>
                      <a:pt x="1" y="35"/>
                      <a:pt x="1" y="43"/>
                      <a:pt x="18" y="43"/>
                    </a:cubicBezTo>
                    <a:lnTo>
                      <a:pt x="78" y="43"/>
                    </a:lnTo>
                    <a:lnTo>
                      <a:pt x="78" y="9"/>
                    </a:lnTo>
                    <a:lnTo>
                      <a:pt x="18" y="9"/>
                    </a:lnTo>
                    <a:lnTo>
                      <a:pt x="1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6"/>
              <p:cNvSpPr/>
              <p:nvPr/>
            </p:nvSpPr>
            <p:spPr>
              <a:xfrm>
                <a:off x="2364325" y="2443950"/>
                <a:ext cx="1950" cy="900"/>
              </a:xfrm>
              <a:custGeom>
                <a:avLst/>
                <a:gdLst/>
                <a:ahLst/>
                <a:cxnLst/>
                <a:rect l="l" t="t" r="r" b="b"/>
                <a:pathLst>
                  <a:path w="78" h="36" extrusionOk="0">
                    <a:moveTo>
                      <a:pt x="0" y="0"/>
                    </a:moveTo>
                    <a:lnTo>
                      <a:pt x="0" y="26"/>
                    </a:lnTo>
                    <a:lnTo>
                      <a:pt x="69" y="26"/>
                    </a:lnTo>
                    <a:cubicBezTo>
                      <a:pt x="72" y="33"/>
                      <a:pt x="74" y="35"/>
                      <a:pt x="75" y="35"/>
                    </a:cubicBezTo>
                    <a:cubicBezTo>
                      <a:pt x="77" y="35"/>
                      <a:pt x="77" y="28"/>
                      <a:pt x="77" y="18"/>
                    </a:cubicBezTo>
                    <a:cubicBezTo>
                      <a:pt x="77" y="9"/>
                      <a:pt x="77"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6"/>
              <p:cNvSpPr/>
              <p:nvPr/>
            </p:nvSpPr>
            <p:spPr>
              <a:xfrm>
                <a:off x="2362375" y="2448025"/>
                <a:ext cx="1975" cy="1100"/>
              </a:xfrm>
              <a:custGeom>
                <a:avLst/>
                <a:gdLst/>
                <a:ahLst/>
                <a:cxnLst/>
                <a:rect l="l" t="t" r="r" b="b"/>
                <a:pathLst>
                  <a:path w="79" h="44" extrusionOk="0">
                    <a:moveTo>
                      <a:pt x="18" y="0"/>
                    </a:moveTo>
                    <a:cubicBezTo>
                      <a:pt x="1" y="0"/>
                      <a:pt x="1" y="9"/>
                      <a:pt x="1" y="18"/>
                    </a:cubicBezTo>
                    <a:cubicBezTo>
                      <a:pt x="1" y="26"/>
                      <a:pt x="1" y="43"/>
                      <a:pt x="18" y="43"/>
                    </a:cubicBezTo>
                    <a:lnTo>
                      <a:pt x="78" y="43"/>
                    </a:lnTo>
                    <a:lnTo>
                      <a:pt x="78" y="9"/>
                    </a:lnTo>
                    <a:lnTo>
                      <a:pt x="18" y="9"/>
                    </a:lnTo>
                    <a:lnTo>
                      <a:pt x="1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6"/>
              <p:cNvSpPr/>
              <p:nvPr/>
            </p:nvSpPr>
            <p:spPr>
              <a:xfrm>
                <a:off x="2364325" y="2447600"/>
                <a:ext cx="1950" cy="975"/>
              </a:xfrm>
              <a:custGeom>
                <a:avLst/>
                <a:gdLst/>
                <a:ahLst/>
                <a:cxnLst/>
                <a:rect l="l" t="t" r="r" b="b"/>
                <a:pathLst>
                  <a:path w="78" h="39" extrusionOk="0">
                    <a:moveTo>
                      <a:pt x="0" y="0"/>
                    </a:moveTo>
                    <a:lnTo>
                      <a:pt x="0" y="35"/>
                    </a:lnTo>
                    <a:lnTo>
                      <a:pt x="69" y="35"/>
                    </a:lnTo>
                    <a:cubicBezTo>
                      <a:pt x="71" y="37"/>
                      <a:pt x="73" y="38"/>
                      <a:pt x="74" y="38"/>
                    </a:cubicBezTo>
                    <a:cubicBezTo>
                      <a:pt x="77" y="38"/>
                      <a:pt x="77" y="32"/>
                      <a:pt x="77" y="26"/>
                    </a:cubicBezTo>
                    <a:cubicBezTo>
                      <a:pt x="77" y="17"/>
                      <a:pt x="77"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6"/>
              <p:cNvSpPr/>
              <p:nvPr/>
            </p:nvSpPr>
            <p:spPr>
              <a:xfrm>
                <a:off x="2362375" y="2451675"/>
                <a:ext cx="1975" cy="1100"/>
              </a:xfrm>
              <a:custGeom>
                <a:avLst/>
                <a:gdLst/>
                <a:ahLst/>
                <a:cxnLst/>
                <a:rect l="l" t="t" r="r" b="b"/>
                <a:pathLst>
                  <a:path w="79" h="44" extrusionOk="0">
                    <a:moveTo>
                      <a:pt x="18" y="0"/>
                    </a:moveTo>
                    <a:cubicBezTo>
                      <a:pt x="1" y="0"/>
                      <a:pt x="1" y="9"/>
                      <a:pt x="1" y="26"/>
                    </a:cubicBezTo>
                    <a:cubicBezTo>
                      <a:pt x="1" y="35"/>
                      <a:pt x="1" y="43"/>
                      <a:pt x="18" y="43"/>
                    </a:cubicBezTo>
                    <a:lnTo>
                      <a:pt x="78" y="43"/>
                    </a:lnTo>
                    <a:lnTo>
                      <a:pt x="78" y="9"/>
                    </a:lnTo>
                    <a:lnTo>
                      <a:pt x="18" y="9"/>
                    </a:lnTo>
                    <a:lnTo>
                      <a:pt x="18"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6"/>
              <p:cNvSpPr/>
              <p:nvPr/>
            </p:nvSpPr>
            <p:spPr>
              <a:xfrm>
                <a:off x="2364325" y="2451675"/>
                <a:ext cx="1950" cy="975"/>
              </a:xfrm>
              <a:custGeom>
                <a:avLst/>
                <a:gdLst/>
                <a:ahLst/>
                <a:cxnLst/>
                <a:rect l="l" t="t" r="r" b="b"/>
                <a:pathLst>
                  <a:path w="78" h="39" extrusionOk="0">
                    <a:moveTo>
                      <a:pt x="0" y="0"/>
                    </a:moveTo>
                    <a:lnTo>
                      <a:pt x="0" y="35"/>
                    </a:lnTo>
                    <a:lnTo>
                      <a:pt x="69" y="35"/>
                    </a:lnTo>
                    <a:cubicBezTo>
                      <a:pt x="71" y="37"/>
                      <a:pt x="73" y="38"/>
                      <a:pt x="74" y="38"/>
                    </a:cubicBezTo>
                    <a:cubicBezTo>
                      <a:pt x="77" y="38"/>
                      <a:pt x="77" y="32"/>
                      <a:pt x="77" y="26"/>
                    </a:cubicBezTo>
                    <a:cubicBezTo>
                      <a:pt x="77" y="9"/>
                      <a:pt x="77"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6"/>
              <p:cNvSpPr/>
              <p:nvPr/>
            </p:nvSpPr>
            <p:spPr>
              <a:xfrm>
                <a:off x="2354675" y="2424000"/>
                <a:ext cx="4950" cy="4950"/>
              </a:xfrm>
              <a:custGeom>
                <a:avLst/>
                <a:gdLst/>
                <a:ahLst/>
                <a:cxnLst/>
                <a:rect l="l" t="t" r="r" b="b"/>
                <a:pathLst>
                  <a:path w="198" h="198" extrusionOk="0">
                    <a:moveTo>
                      <a:pt x="95" y="0"/>
                    </a:moveTo>
                    <a:cubicBezTo>
                      <a:pt x="43" y="0"/>
                      <a:pt x="0" y="43"/>
                      <a:pt x="0" y="103"/>
                    </a:cubicBezTo>
                    <a:cubicBezTo>
                      <a:pt x="0" y="155"/>
                      <a:pt x="43" y="198"/>
                      <a:pt x="95" y="198"/>
                    </a:cubicBezTo>
                    <a:cubicBezTo>
                      <a:pt x="155" y="198"/>
                      <a:pt x="197" y="155"/>
                      <a:pt x="197" y="103"/>
                    </a:cubicBezTo>
                    <a:cubicBezTo>
                      <a:pt x="197" y="43"/>
                      <a:pt x="155" y="0"/>
                      <a:pt x="9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6"/>
              <p:cNvSpPr/>
              <p:nvPr/>
            </p:nvSpPr>
            <p:spPr>
              <a:xfrm>
                <a:off x="2355525" y="2424850"/>
                <a:ext cx="3250" cy="30700"/>
              </a:xfrm>
              <a:custGeom>
                <a:avLst/>
                <a:gdLst/>
                <a:ahLst/>
                <a:cxnLst/>
                <a:rect l="l" t="t" r="r" b="b"/>
                <a:pathLst>
                  <a:path w="130" h="1228" extrusionOk="0">
                    <a:moveTo>
                      <a:pt x="61" y="1"/>
                    </a:moveTo>
                    <a:cubicBezTo>
                      <a:pt x="26" y="1"/>
                      <a:pt x="0" y="35"/>
                      <a:pt x="0" y="69"/>
                    </a:cubicBezTo>
                    <a:lnTo>
                      <a:pt x="0" y="1228"/>
                    </a:lnTo>
                    <a:lnTo>
                      <a:pt x="129" y="1228"/>
                    </a:lnTo>
                    <a:lnTo>
                      <a:pt x="129" y="69"/>
                    </a:lnTo>
                    <a:cubicBezTo>
                      <a:pt x="129" y="35"/>
                      <a:pt x="95" y="1"/>
                      <a:pt x="61"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6"/>
              <p:cNvSpPr/>
              <p:nvPr/>
            </p:nvSpPr>
            <p:spPr>
              <a:xfrm>
                <a:off x="2355525" y="2424850"/>
                <a:ext cx="1525" cy="30700"/>
              </a:xfrm>
              <a:custGeom>
                <a:avLst/>
                <a:gdLst/>
                <a:ahLst/>
                <a:cxnLst/>
                <a:rect l="l" t="t" r="r" b="b"/>
                <a:pathLst>
                  <a:path w="61" h="1228" extrusionOk="0">
                    <a:moveTo>
                      <a:pt x="61" y="1"/>
                    </a:moveTo>
                    <a:cubicBezTo>
                      <a:pt x="35" y="1"/>
                      <a:pt x="0" y="35"/>
                      <a:pt x="0" y="69"/>
                    </a:cubicBezTo>
                    <a:lnTo>
                      <a:pt x="0" y="1228"/>
                    </a:lnTo>
                    <a:lnTo>
                      <a:pt x="61" y="1228"/>
                    </a:lnTo>
                    <a:lnTo>
                      <a:pt x="61"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6"/>
              <p:cNvSpPr/>
              <p:nvPr/>
            </p:nvSpPr>
            <p:spPr>
              <a:xfrm>
                <a:off x="2355300" y="2428300"/>
                <a:ext cx="1750" cy="1075"/>
              </a:xfrm>
              <a:custGeom>
                <a:avLst/>
                <a:gdLst/>
                <a:ahLst/>
                <a:cxnLst/>
                <a:rect l="l" t="t" r="r" b="b"/>
                <a:pathLst>
                  <a:path w="70" h="43" extrusionOk="0">
                    <a:moveTo>
                      <a:pt x="9" y="0"/>
                    </a:moveTo>
                    <a:cubicBezTo>
                      <a:pt x="1" y="0"/>
                      <a:pt x="1" y="17"/>
                      <a:pt x="1" y="26"/>
                    </a:cubicBezTo>
                    <a:cubicBezTo>
                      <a:pt x="1" y="34"/>
                      <a:pt x="1" y="43"/>
                      <a:pt x="9" y="43"/>
                    </a:cubicBezTo>
                    <a:lnTo>
                      <a:pt x="70" y="43"/>
                    </a:lnTo>
                    <a:lnTo>
                      <a:pt x="70" y="17"/>
                    </a:lnTo>
                    <a:lnTo>
                      <a:pt x="9" y="17"/>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6"/>
              <p:cNvSpPr/>
              <p:nvPr/>
            </p:nvSpPr>
            <p:spPr>
              <a:xfrm>
                <a:off x="2357025" y="2428300"/>
                <a:ext cx="1950" cy="950"/>
              </a:xfrm>
              <a:custGeom>
                <a:avLst/>
                <a:gdLst/>
                <a:ahLst/>
                <a:cxnLst/>
                <a:rect l="l" t="t" r="r" b="b"/>
                <a:pathLst>
                  <a:path w="78" h="38" extrusionOk="0">
                    <a:moveTo>
                      <a:pt x="1" y="0"/>
                    </a:moveTo>
                    <a:lnTo>
                      <a:pt x="1" y="34"/>
                    </a:lnTo>
                    <a:lnTo>
                      <a:pt x="69" y="34"/>
                    </a:lnTo>
                    <a:cubicBezTo>
                      <a:pt x="72" y="37"/>
                      <a:pt x="73" y="38"/>
                      <a:pt x="75" y="38"/>
                    </a:cubicBezTo>
                    <a:cubicBezTo>
                      <a:pt x="78" y="38"/>
                      <a:pt x="78" y="32"/>
                      <a:pt x="78" y="26"/>
                    </a:cubicBezTo>
                    <a:cubicBezTo>
                      <a:pt x="78" y="17"/>
                      <a:pt x="78"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6"/>
              <p:cNvSpPr/>
              <p:nvPr/>
            </p:nvSpPr>
            <p:spPr>
              <a:xfrm>
                <a:off x="2355300" y="2432375"/>
                <a:ext cx="1750" cy="1075"/>
              </a:xfrm>
              <a:custGeom>
                <a:avLst/>
                <a:gdLst/>
                <a:ahLst/>
                <a:cxnLst/>
                <a:rect l="l" t="t" r="r" b="b"/>
                <a:pathLst>
                  <a:path w="70" h="43" extrusionOk="0">
                    <a:moveTo>
                      <a:pt x="9" y="0"/>
                    </a:moveTo>
                    <a:cubicBezTo>
                      <a:pt x="1" y="0"/>
                      <a:pt x="1" y="9"/>
                      <a:pt x="1" y="26"/>
                    </a:cubicBezTo>
                    <a:cubicBezTo>
                      <a:pt x="1" y="34"/>
                      <a:pt x="1" y="43"/>
                      <a:pt x="9" y="43"/>
                    </a:cubicBezTo>
                    <a:lnTo>
                      <a:pt x="70" y="43"/>
                    </a:lnTo>
                    <a:lnTo>
                      <a:pt x="70" y="9"/>
                    </a:lnTo>
                    <a:lnTo>
                      <a:pt x="9" y="9"/>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6"/>
              <p:cNvSpPr/>
              <p:nvPr/>
            </p:nvSpPr>
            <p:spPr>
              <a:xfrm>
                <a:off x="2357025" y="2432150"/>
                <a:ext cx="1950" cy="900"/>
              </a:xfrm>
              <a:custGeom>
                <a:avLst/>
                <a:gdLst/>
                <a:ahLst/>
                <a:cxnLst/>
                <a:rect l="l" t="t" r="r" b="b"/>
                <a:pathLst>
                  <a:path w="78" h="36" extrusionOk="0">
                    <a:moveTo>
                      <a:pt x="1" y="1"/>
                    </a:moveTo>
                    <a:lnTo>
                      <a:pt x="1" y="26"/>
                    </a:lnTo>
                    <a:lnTo>
                      <a:pt x="69" y="26"/>
                    </a:lnTo>
                    <a:cubicBezTo>
                      <a:pt x="72" y="33"/>
                      <a:pt x="74" y="36"/>
                      <a:pt x="76" y="36"/>
                    </a:cubicBezTo>
                    <a:cubicBezTo>
                      <a:pt x="78" y="36"/>
                      <a:pt x="78" y="28"/>
                      <a:pt x="78" y="18"/>
                    </a:cubicBezTo>
                    <a:cubicBezTo>
                      <a:pt x="78" y="9"/>
                      <a:pt x="78" y="1"/>
                      <a:pt x="6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6"/>
              <p:cNvSpPr/>
              <p:nvPr/>
            </p:nvSpPr>
            <p:spPr>
              <a:xfrm>
                <a:off x="2355300" y="2436225"/>
                <a:ext cx="1750" cy="1100"/>
              </a:xfrm>
              <a:custGeom>
                <a:avLst/>
                <a:gdLst/>
                <a:ahLst/>
                <a:cxnLst/>
                <a:rect l="l" t="t" r="r" b="b"/>
                <a:pathLst>
                  <a:path w="70" h="44" extrusionOk="0">
                    <a:moveTo>
                      <a:pt x="9" y="1"/>
                    </a:moveTo>
                    <a:cubicBezTo>
                      <a:pt x="9" y="1"/>
                      <a:pt x="1" y="9"/>
                      <a:pt x="1" y="18"/>
                    </a:cubicBezTo>
                    <a:cubicBezTo>
                      <a:pt x="1" y="26"/>
                      <a:pt x="1" y="43"/>
                      <a:pt x="9" y="43"/>
                    </a:cubicBezTo>
                    <a:lnTo>
                      <a:pt x="70" y="43"/>
                    </a:lnTo>
                    <a:lnTo>
                      <a:pt x="70" y="9"/>
                    </a:lnTo>
                    <a:lnTo>
                      <a:pt x="9" y="9"/>
                    </a:lnTo>
                    <a:lnTo>
                      <a:pt x="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6"/>
              <p:cNvSpPr/>
              <p:nvPr/>
            </p:nvSpPr>
            <p:spPr>
              <a:xfrm>
                <a:off x="2357025" y="2436225"/>
                <a:ext cx="1950" cy="850"/>
              </a:xfrm>
              <a:custGeom>
                <a:avLst/>
                <a:gdLst/>
                <a:ahLst/>
                <a:cxnLst/>
                <a:rect l="l" t="t" r="r" b="b"/>
                <a:pathLst>
                  <a:path w="78" h="34" extrusionOk="0">
                    <a:moveTo>
                      <a:pt x="1" y="1"/>
                    </a:moveTo>
                    <a:lnTo>
                      <a:pt x="1" y="26"/>
                    </a:lnTo>
                    <a:lnTo>
                      <a:pt x="69" y="26"/>
                    </a:lnTo>
                    <a:cubicBezTo>
                      <a:pt x="72" y="32"/>
                      <a:pt x="74" y="34"/>
                      <a:pt x="75" y="34"/>
                    </a:cubicBezTo>
                    <a:cubicBezTo>
                      <a:pt x="78" y="34"/>
                      <a:pt x="78" y="24"/>
                      <a:pt x="78" y="18"/>
                    </a:cubicBezTo>
                    <a:cubicBezTo>
                      <a:pt x="78" y="9"/>
                      <a:pt x="78" y="1"/>
                      <a:pt x="6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6"/>
              <p:cNvSpPr/>
              <p:nvPr/>
            </p:nvSpPr>
            <p:spPr>
              <a:xfrm>
                <a:off x="2355300" y="2440075"/>
                <a:ext cx="1750" cy="1100"/>
              </a:xfrm>
              <a:custGeom>
                <a:avLst/>
                <a:gdLst/>
                <a:ahLst/>
                <a:cxnLst/>
                <a:rect l="l" t="t" r="r" b="b"/>
                <a:pathLst>
                  <a:path w="70" h="44" extrusionOk="0">
                    <a:moveTo>
                      <a:pt x="9" y="1"/>
                    </a:moveTo>
                    <a:cubicBezTo>
                      <a:pt x="1" y="1"/>
                      <a:pt x="1" y="18"/>
                      <a:pt x="1" y="27"/>
                    </a:cubicBezTo>
                    <a:cubicBezTo>
                      <a:pt x="1" y="35"/>
                      <a:pt x="1" y="44"/>
                      <a:pt x="9" y="44"/>
                    </a:cubicBezTo>
                    <a:lnTo>
                      <a:pt x="70" y="44"/>
                    </a:lnTo>
                    <a:lnTo>
                      <a:pt x="70" y="18"/>
                    </a:lnTo>
                    <a:lnTo>
                      <a:pt x="9" y="18"/>
                    </a:lnTo>
                    <a:lnTo>
                      <a:pt x="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6"/>
              <p:cNvSpPr/>
              <p:nvPr/>
            </p:nvSpPr>
            <p:spPr>
              <a:xfrm>
                <a:off x="2357025" y="2439875"/>
                <a:ext cx="1950" cy="975"/>
              </a:xfrm>
              <a:custGeom>
                <a:avLst/>
                <a:gdLst/>
                <a:ahLst/>
                <a:cxnLst/>
                <a:rect l="l" t="t" r="r" b="b"/>
                <a:pathLst>
                  <a:path w="78" h="39" extrusionOk="0">
                    <a:moveTo>
                      <a:pt x="1" y="0"/>
                    </a:moveTo>
                    <a:lnTo>
                      <a:pt x="1" y="35"/>
                    </a:lnTo>
                    <a:lnTo>
                      <a:pt x="69" y="35"/>
                    </a:lnTo>
                    <a:cubicBezTo>
                      <a:pt x="72" y="37"/>
                      <a:pt x="73" y="38"/>
                      <a:pt x="75" y="38"/>
                    </a:cubicBezTo>
                    <a:cubicBezTo>
                      <a:pt x="78" y="38"/>
                      <a:pt x="78" y="32"/>
                      <a:pt x="78" y="26"/>
                    </a:cubicBezTo>
                    <a:cubicBezTo>
                      <a:pt x="78" y="9"/>
                      <a:pt x="78"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6"/>
              <p:cNvSpPr/>
              <p:nvPr/>
            </p:nvSpPr>
            <p:spPr>
              <a:xfrm>
                <a:off x="2355300" y="2443950"/>
                <a:ext cx="1750" cy="1100"/>
              </a:xfrm>
              <a:custGeom>
                <a:avLst/>
                <a:gdLst/>
                <a:ahLst/>
                <a:cxnLst/>
                <a:rect l="l" t="t" r="r" b="b"/>
                <a:pathLst>
                  <a:path w="70" h="44" extrusionOk="0">
                    <a:moveTo>
                      <a:pt x="9" y="0"/>
                    </a:moveTo>
                    <a:cubicBezTo>
                      <a:pt x="9" y="0"/>
                      <a:pt x="1" y="9"/>
                      <a:pt x="1" y="18"/>
                    </a:cubicBezTo>
                    <a:cubicBezTo>
                      <a:pt x="1" y="35"/>
                      <a:pt x="1" y="43"/>
                      <a:pt x="9" y="43"/>
                    </a:cubicBezTo>
                    <a:lnTo>
                      <a:pt x="70" y="43"/>
                    </a:lnTo>
                    <a:lnTo>
                      <a:pt x="70" y="9"/>
                    </a:lnTo>
                    <a:lnTo>
                      <a:pt x="9" y="9"/>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6"/>
              <p:cNvSpPr/>
              <p:nvPr/>
            </p:nvSpPr>
            <p:spPr>
              <a:xfrm>
                <a:off x="2357025" y="2443950"/>
                <a:ext cx="1950" cy="900"/>
              </a:xfrm>
              <a:custGeom>
                <a:avLst/>
                <a:gdLst/>
                <a:ahLst/>
                <a:cxnLst/>
                <a:rect l="l" t="t" r="r" b="b"/>
                <a:pathLst>
                  <a:path w="78" h="36" extrusionOk="0">
                    <a:moveTo>
                      <a:pt x="1" y="0"/>
                    </a:moveTo>
                    <a:lnTo>
                      <a:pt x="1" y="26"/>
                    </a:lnTo>
                    <a:lnTo>
                      <a:pt x="69" y="26"/>
                    </a:lnTo>
                    <a:cubicBezTo>
                      <a:pt x="72" y="33"/>
                      <a:pt x="74" y="35"/>
                      <a:pt x="76" y="35"/>
                    </a:cubicBezTo>
                    <a:cubicBezTo>
                      <a:pt x="78" y="35"/>
                      <a:pt x="78" y="28"/>
                      <a:pt x="78" y="18"/>
                    </a:cubicBezTo>
                    <a:cubicBezTo>
                      <a:pt x="78" y="9"/>
                      <a:pt x="78"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6"/>
              <p:cNvSpPr/>
              <p:nvPr/>
            </p:nvSpPr>
            <p:spPr>
              <a:xfrm>
                <a:off x="2355300" y="2448025"/>
                <a:ext cx="1750" cy="1100"/>
              </a:xfrm>
              <a:custGeom>
                <a:avLst/>
                <a:gdLst/>
                <a:ahLst/>
                <a:cxnLst/>
                <a:rect l="l" t="t" r="r" b="b"/>
                <a:pathLst>
                  <a:path w="70" h="44" extrusionOk="0">
                    <a:moveTo>
                      <a:pt x="9" y="0"/>
                    </a:moveTo>
                    <a:cubicBezTo>
                      <a:pt x="9" y="0"/>
                      <a:pt x="1" y="9"/>
                      <a:pt x="1" y="18"/>
                    </a:cubicBezTo>
                    <a:cubicBezTo>
                      <a:pt x="1" y="26"/>
                      <a:pt x="1" y="43"/>
                      <a:pt x="9" y="43"/>
                    </a:cubicBezTo>
                    <a:lnTo>
                      <a:pt x="70" y="43"/>
                    </a:lnTo>
                    <a:lnTo>
                      <a:pt x="70" y="9"/>
                    </a:lnTo>
                    <a:lnTo>
                      <a:pt x="9" y="9"/>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6"/>
              <p:cNvSpPr/>
              <p:nvPr/>
            </p:nvSpPr>
            <p:spPr>
              <a:xfrm>
                <a:off x="2357025" y="2447600"/>
                <a:ext cx="1950" cy="975"/>
              </a:xfrm>
              <a:custGeom>
                <a:avLst/>
                <a:gdLst/>
                <a:ahLst/>
                <a:cxnLst/>
                <a:rect l="l" t="t" r="r" b="b"/>
                <a:pathLst>
                  <a:path w="78" h="39" extrusionOk="0">
                    <a:moveTo>
                      <a:pt x="1" y="0"/>
                    </a:moveTo>
                    <a:lnTo>
                      <a:pt x="1" y="35"/>
                    </a:lnTo>
                    <a:lnTo>
                      <a:pt x="69" y="35"/>
                    </a:lnTo>
                    <a:cubicBezTo>
                      <a:pt x="72" y="37"/>
                      <a:pt x="73" y="38"/>
                      <a:pt x="75" y="38"/>
                    </a:cubicBezTo>
                    <a:cubicBezTo>
                      <a:pt x="78" y="38"/>
                      <a:pt x="78" y="32"/>
                      <a:pt x="78" y="26"/>
                    </a:cubicBezTo>
                    <a:cubicBezTo>
                      <a:pt x="78" y="17"/>
                      <a:pt x="78"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6"/>
              <p:cNvSpPr/>
              <p:nvPr/>
            </p:nvSpPr>
            <p:spPr>
              <a:xfrm>
                <a:off x="2355300" y="2451675"/>
                <a:ext cx="1750" cy="1100"/>
              </a:xfrm>
              <a:custGeom>
                <a:avLst/>
                <a:gdLst/>
                <a:ahLst/>
                <a:cxnLst/>
                <a:rect l="l" t="t" r="r" b="b"/>
                <a:pathLst>
                  <a:path w="70" h="44" extrusionOk="0">
                    <a:moveTo>
                      <a:pt x="9" y="0"/>
                    </a:moveTo>
                    <a:cubicBezTo>
                      <a:pt x="1" y="0"/>
                      <a:pt x="1" y="9"/>
                      <a:pt x="1" y="26"/>
                    </a:cubicBezTo>
                    <a:cubicBezTo>
                      <a:pt x="1" y="35"/>
                      <a:pt x="1" y="43"/>
                      <a:pt x="9" y="43"/>
                    </a:cubicBezTo>
                    <a:lnTo>
                      <a:pt x="70" y="43"/>
                    </a:lnTo>
                    <a:lnTo>
                      <a:pt x="70" y="9"/>
                    </a:lnTo>
                    <a:lnTo>
                      <a:pt x="9" y="9"/>
                    </a:lnTo>
                    <a:lnTo>
                      <a:pt x="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6"/>
              <p:cNvSpPr/>
              <p:nvPr/>
            </p:nvSpPr>
            <p:spPr>
              <a:xfrm>
                <a:off x="2357025" y="2451675"/>
                <a:ext cx="1950" cy="975"/>
              </a:xfrm>
              <a:custGeom>
                <a:avLst/>
                <a:gdLst/>
                <a:ahLst/>
                <a:cxnLst/>
                <a:rect l="l" t="t" r="r" b="b"/>
                <a:pathLst>
                  <a:path w="78" h="39" extrusionOk="0">
                    <a:moveTo>
                      <a:pt x="1" y="0"/>
                    </a:moveTo>
                    <a:lnTo>
                      <a:pt x="1" y="35"/>
                    </a:lnTo>
                    <a:lnTo>
                      <a:pt x="69" y="35"/>
                    </a:lnTo>
                    <a:cubicBezTo>
                      <a:pt x="72" y="37"/>
                      <a:pt x="73" y="38"/>
                      <a:pt x="75" y="38"/>
                    </a:cubicBezTo>
                    <a:cubicBezTo>
                      <a:pt x="78" y="38"/>
                      <a:pt x="78" y="32"/>
                      <a:pt x="78" y="26"/>
                    </a:cubicBezTo>
                    <a:cubicBezTo>
                      <a:pt x="78" y="9"/>
                      <a:pt x="78" y="0"/>
                      <a:pt x="6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D959AE3-3200-2FA5-3A80-286ABAFEDDED}"/>
              </a:ext>
            </a:extLst>
          </p:cNvPr>
          <p:cNvSpPr txBox="1"/>
          <p:nvPr/>
        </p:nvSpPr>
        <p:spPr>
          <a:xfrm>
            <a:off x="4149077" y="4768151"/>
            <a:ext cx="420624" cy="246221"/>
          </a:xfrm>
          <a:prstGeom prst="rect">
            <a:avLst/>
          </a:prstGeom>
          <a:noFill/>
        </p:spPr>
        <p:txBody>
          <a:bodyPr wrap="square" rtlCol="0">
            <a:spAutoFit/>
          </a:bodyPr>
          <a:lstStyle/>
          <a:p>
            <a:pPr algn="ctr"/>
            <a:r>
              <a:rPr lang="en-US" sz="1000" dirty="0">
                <a:solidFill>
                  <a:schemeClr val="bg2">
                    <a:lumMod val="25000"/>
                  </a:schemeClr>
                </a:solidFill>
                <a:latin typeface="Cabin"/>
                <a:sym typeface="Cabin"/>
              </a:rPr>
              <a:t>21</a:t>
            </a:r>
          </a:p>
        </p:txBody>
      </p:sp>
      <p:sp>
        <p:nvSpPr>
          <p:cNvPr id="4" name="TextBox 3">
            <a:extLst>
              <a:ext uri="{FF2B5EF4-FFF2-40B4-BE49-F238E27FC236}">
                <a16:creationId xmlns:a16="http://schemas.microsoft.com/office/drawing/2014/main" id="{90427815-A4D2-485F-9DF3-7ACEE1D14864}"/>
              </a:ext>
            </a:extLst>
          </p:cNvPr>
          <p:cNvSpPr txBox="1"/>
          <p:nvPr/>
        </p:nvSpPr>
        <p:spPr>
          <a:xfrm>
            <a:off x="7774958" y="0"/>
            <a:ext cx="1696278" cy="230832"/>
          </a:xfrm>
          <a:prstGeom prst="rect">
            <a:avLst/>
          </a:prstGeom>
          <a:noFill/>
        </p:spPr>
        <p:txBody>
          <a:bodyPr wrap="square" rtlCol="0">
            <a:spAutoFit/>
          </a:bodyPr>
          <a:lstStyle/>
          <a:p>
            <a:r>
              <a:rPr lang="en-CA" sz="900"/>
              <a:t>Speaker: Curtis</a:t>
            </a:r>
            <a:endParaRPr lang="en-US"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1"/>
          <p:cNvSpPr txBox="1">
            <a:spLocks noGrp="1"/>
          </p:cNvSpPr>
          <p:nvPr>
            <p:ph type="title"/>
          </p:nvPr>
        </p:nvSpPr>
        <p:spPr>
          <a:xfrm>
            <a:off x="4523875" y="2321050"/>
            <a:ext cx="3046800" cy="15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Context</a:t>
            </a:r>
            <a:endParaRPr/>
          </a:p>
        </p:txBody>
      </p:sp>
      <p:sp>
        <p:nvSpPr>
          <p:cNvPr id="979" name="Google Shape;979;p31"/>
          <p:cNvSpPr txBox="1">
            <a:spLocks noGrp="1"/>
          </p:cNvSpPr>
          <p:nvPr>
            <p:ph type="title" idx="2"/>
          </p:nvPr>
        </p:nvSpPr>
        <p:spPr>
          <a:xfrm>
            <a:off x="4523875" y="1307150"/>
            <a:ext cx="1332600" cy="10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grpSp>
        <p:nvGrpSpPr>
          <p:cNvPr id="980" name="Google Shape;980;p31"/>
          <p:cNvGrpSpPr/>
          <p:nvPr/>
        </p:nvGrpSpPr>
        <p:grpSpPr>
          <a:xfrm>
            <a:off x="154335" y="-71473"/>
            <a:ext cx="3624229" cy="5143495"/>
            <a:chOff x="1398250" y="2060000"/>
            <a:chExt cx="346425" cy="491650"/>
          </a:xfrm>
        </p:grpSpPr>
        <p:sp>
          <p:nvSpPr>
            <p:cNvPr id="981" name="Google Shape;981;p31"/>
            <p:cNvSpPr/>
            <p:nvPr/>
          </p:nvSpPr>
          <p:spPr>
            <a:xfrm>
              <a:off x="1668725" y="2360500"/>
              <a:ext cx="16325" cy="16325"/>
            </a:xfrm>
            <a:custGeom>
              <a:avLst/>
              <a:gdLst/>
              <a:ahLst/>
              <a:cxnLst/>
              <a:rect l="l" t="t" r="r" b="b"/>
              <a:pathLst>
                <a:path w="653" h="653" extrusionOk="0">
                  <a:moveTo>
                    <a:pt x="575" y="1"/>
                  </a:moveTo>
                  <a:lnTo>
                    <a:pt x="0" y="576"/>
                  </a:lnTo>
                  <a:lnTo>
                    <a:pt x="69" y="653"/>
                  </a:lnTo>
                  <a:lnTo>
                    <a:pt x="652" y="78"/>
                  </a:lnTo>
                  <a:lnTo>
                    <a:pt x="57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62075" y="2360300"/>
              <a:ext cx="16325" cy="16325"/>
            </a:xfrm>
            <a:custGeom>
              <a:avLst/>
              <a:gdLst/>
              <a:ahLst/>
              <a:cxnLst/>
              <a:rect l="l" t="t" r="r" b="b"/>
              <a:pathLst>
                <a:path w="653" h="653" extrusionOk="0">
                  <a:moveTo>
                    <a:pt x="584" y="0"/>
                  </a:moveTo>
                  <a:lnTo>
                    <a:pt x="0" y="575"/>
                  </a:lnTo>
                  <a:lnTo>
                    <a:pt x="78" y="652"/>
                  </a:lnTo>
                  <a:lnTo>
                    <a:pt x="653" y="78"/>
                  </a:lnTo>
                  <a:lnTo>
                    <a:pt x="58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683950" y="2308400"/>
              <a:ext cx="59225" cy="48275"/>
            </a:xfrm>
            <a:custGeom>
              <a:avLst/>
              <a:gdLst/>
              <a:ahLst/>
              <a:cxnLst/>
              <a:rect l="l" t="t" r="r" b="b"/>
              <a:pathLst>
                <a:path w="2369" h="1931" extrusionOk="0">
                  <a:moveTo>
                    <a:pt x="2334" y="0"/>
                  </a:moveTo>
                  <a:lnTo>
                    <a:pt x="1" y="1888"/>
                  </a:lnTo>
                  <a:lnTo>
                    <a:pt x="35" y="1930"/>
                  </a:lnTo>
                  <a:lnTo>
                    <a:pt x="2369" y="43"/>
                  </a:lnTo>
                  <a:lnTo>
                    <a:pt x="233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679225" y="2304950"/>
              <a:ext cx="65450" cy="53650"/>
            </a:xfrm>
            <a:custGeom>
              <a:avLst/>
              <a:gdLst/>
              <a:ahLst/>
              <a:cxnLst/>
              <a:rect l="l" t="t" r="r" b="b"/>
              <a:pathLst>
                <a:path w="2618" h="2146" extrusionOk="0">
                  <a:moveTo>
                    <a:pt x="2446" y="1"/>
                  </a:moveTo>
                  <a:lnTo>
                    <a:pt x="1" y="1794"/>
                  </a:lnTo>
                  <a:lnTo>
                    <a:pt x="35" y="1837"/>
                  </a:lnTo>
                  <a:lnTo>
                    <a:pt x="2437" y="78"/>
                  </a:lnTo>
                  <a:lnTo>
                    <a:pt x="2549" y="207"/>
                  </a:lnTo>
                  <a:lnTo>
                    <a:pt x="275" y="2103"/>
                  </a:lnTo>
                  <a:lnTo>
                    <a:pt x="301" y="2146"/>
                  </a:lnTo>
                  <a:lnTo>
                    <a:pt x="2618" y="207"/>
                  </a:lnTo>
                  <a:lnTo>
                    <a:pt x="24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685025" y="2308175"/>
              <a:ext cx="57075" cy="47000"/>
            </a:xfrm>
            <a:custGeom>
              <a:avLst/>
              <a:gdLst/>
              <a:ahLst/>
              <a:cxnLst/>
              <a:rect l="l" t="t" r="r" b="b"/>
              <a:pathLst>
                <a:path w="2283" h="1880" extrusionOk="0">
                  <a:moveTo>
                    <a:pt x="2042" y="0"/>
                  </a:moveTo>
                  <a:cubicBezTo>
                    <a:pt x="2042" y="0"/>
                    <a:pt x="2034" y="0"/>
                    <a:pt x="2034" y="18"/>
                  </a:cubicBezTo>
                  <a:lnTo>
                    <a:pt x="1965" y="266"/>
                  </a:lnTo>
                  <a:lnTo>
                    <a:pt x="1648" y="284"/>
                  </a:lnTo>
                  <a:cubicBezTo>
                    <a:pt x="1648" y="284"/>
                    <a:pt x="1639" y="284"/>
                    <a:pt x="1639" y="292"/>
                  </a:cubicBezTo>
                  <a:lnTo>
                    <a:pt x="1571" y="592"/>
                  </a:lnTo>
                  <a:lnTo>
                    <a:pt x="1193" y="627"/>
                  </a:lnTo>
                  <a:cubicBezTo>
                    <a:pt x="1193" y="627"/>
                    <a:pt x="1184" y="627"/>
                    <a:pt x="1184" y="635"/>
                  </a:cubicBezTo>
                  <a:lnTo>
                    <a:pt x="1099" y="970"/>
                  </a:lnTo>
                  <a:lnTo>
                    <a:pt x="704" y="987"/>
                  </a:lnTo>
                  <a:cubicBezTo>
                    <a:pt x="704" y="987"/>
                    <a:pt x="695" y="987"/>
                    <a:pt x="695" y="1004"/>
                  </a:cubicBezTo>
                  <a:lnTo>
                    <a:pt x="592" y="1408"/>
                  </a:lnTo>
                  <a:lnTo>
                    <a:pt x="103" y="1433"/>
                  </a:lnTo>
                  <a:cubicBezTo>
                    <a:pt x="103" y="1433"/>
                    <a:pt x="95" y="1433"/>
                    <a:pt x="95" y="1442"/>
                  </a:cubicBezTo>
                  <a:lnTo>
                    <a:pt x="0" y="1879"/>
                  </a:lnTo>
                  <a:lnTo>
                    <a:pt x="18" y="1879"/>
                  </a:lnTo>
                  <a:lnTo>
                    <a:pt x="112" y="1450"/>
                  </a:lnTo>
                  <a:lnTo>
                    <a:pt x="610" y="1433"/>
                  </a:lnTo>
                  <a:cubicBezTo>
                    <a:pt x="610" y="1433"/>
                    <a:pt x="618" y="1433"/>
                    <a:pt x="618" y="1416"/>
                  </a:cubicBezTo>
                  <a:lnTo>
                    <a:pt x="713" y="1013"/>
                  </a:lnTo>
                  <a:lnTo>
                    <a:pt x="1107" y="987"/>
                  </a:lnTo>
                  <a:cubicBezTo>
                    <a:pt x="1107" y="987"/>
                    <a:pt x="1124" y="987"/>
                    <a:pt x="1124" y="979"/>
                  </a:cubicBezTo>
                  <a:lnTo>
                    <a:pt x="1210" y="644"/>
                  </a:lnTo>
                  <a:lnTo>
                    <a:pt x="1579" y="618"/>
                  </a:lnTo>
                  <a:cubicBezTo>
                    <a:pt x="1579" y="618"/>
                    <a:pt x="1596" y="618"/>
                    <a:pt x="1596" y="601"/>
                  </a:cubicBezTo>
                  <a:lnTo>
                    <a:pt x="1656" y="301"/>
                  </a:lnTo>
                  <a:lnTo>
                    <a:pt x="1982" y="292"/>
                  </a:lnTo>
                  <a:cubicBezTo>
                    <a:pt x="1982" y="292"/>
                    <a:pt x="1991" y="292"/>
                    <a:pt x="1991" y="284"/>
                  </a:cubicBezTo>
                  <a:lnTo>
                    <a:pt x="2051" y="26"/>
                  </a:lnTo>
                  <a:lnTo>
                    <a:pt x="2283" y="43"/>
                  </a:lnTo>
                  <a:lnTo>
                    <a:pt x="2283" y="26"/>
                  </a:lnTo>
                  <a:lnTo>
                    <a:pt x="204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1731575" y="2312025"/>
              <a:ext cx="4300" cy="5175"/>
            </a:xfrm>
            <a:custGeom>
              <a:avLst/>
              <a:gdLst/>
              <a:ahLst/>
              <a:cxnLst/>
              <a:rect l="l" t="t" r="r" b="b"/>
              <a:pathLst>
                <a:path w="172" h="207" extrusionOk="0">
                  <a:moveTo>
                    <a:pt x="9" y="1"/>
                  </a:moveTo>
                  <a:lnTo>
                    <a:pt x="0" y="18"/>
                  </a:lnTo>
                  <a:lnTo>
                    <a:pt x="155" y="207"/>
                  </a:lnTo>
                  <a:lnTo>
                    <a:pt x="172" y="190"/>
                  </a:lnTo>
                  <a:lnTo>
                    <a:pt x="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721050" y="2319750"/>
              <a:ext cx="4975" cy="5600"/>
            </a:xfrm>
            <a:custGeom>
              <a:avLst/>
              <a:gdLst/>
              <a:ahLst/>
              <a:cxnLst/>
              <a:rect l="l" t="t" r="r" b="b"/>
              <a:pathLst>
                <a:path w="199" h="224" extrusionOk="0">
                  <a:moveTo>
                    <a:pt x="27" y="1"/>
                  </a:moveTo>
                  <a:lnTo>
                    <a:pt x="1" y="9"/>
                  </a:lnTo>
                  <a:lnTo>
                    <a:pt x="172" y="224"/>
                  </a:lnTo>
                  <a:lnTo>
                    <a:pt x="198" y="215"/>
                  </a:lnTo>
                  <a:lnTo>
                    <a:pt x="2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709050" y="2328325"/>
              <a:ext cx="5825" cy="6675"/>
            </a:xfrm>
            <a:custGeom>
              <a:avLst/>
              <a:gdLst/>
              <a:ahLst/>
              <a:cxnLst/>
              <a:rect l="l" t="t" r="r" b="b"/>
              <a:pathLst>
                <a:path w="233" h="267" extrusionOk="0">
                  <a:moveTo>
                    <a:pt x="26" y="1"/>
                  </a:moveTo>
                  <a:lnTo>
                    <a:pt x="0" y="18"/>
                  </a:lnTo>
                  <a:lnTo>
                    <a:pt x="206" y="267"/>
                  </a:lnTo>
                  <a:lnTo>
                    <a:pt x="232" y="250"/>
                  </a:lnTo>
                  <a:lnTo>
                    <a:pt x="2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695750" y="2338200"/>
              <a:ext cx="6025" cy="7525"/>
            </a:xfrm>
            <a:custGeom>
              <a:avLst/>
              <a:gdLst/>
              <a:ahLst/>
              <a:cxnLst/>
              <a:rect l="l" t="t" r="r" b="b"/>
              <a:pathLst>
                <a:path w="241" h="301" extrusionOk="0">
                  <a:moveTo>
                    <a:pt x="18" y="1"/>
                  </a:moveTo>
                  <a:lnTo>
                    <a:pt x="0" y="26"/>
                  </a:lnTo>
                  <a:lnTo>
                    <a:pt x="224" y="301"/>
                  </a:lnTo>
                  <a:lnTo>
                    <a:pt x="241" y="284"/>
                  </a:lnTo>
                  <a:lnTo>
                    <a:pt x="1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680300" y="2349575"/>
              <a:ext cx="7100" cy="7950"/>
            </a:xfrm>
            <a:custGeom>
              <a:avLst/>
              <a:gdLst/>
              <a:ahLst/>
              <a:cxnLst/>
              <a:rect l="l" t="t" r="r" b="b"/>
              <a:pathLst>
                <a:path w="284" h="318" extrusionOk="0">
                  <a:moveTo>
                    <a:pt x="26" y="0"/>
                  </a:moveTo>
                  <a:lnTo>
                    <a:pt x="1" y="9"/>
                  </a:lnTo>
                  <a:lnTo>
                    <a:pt x="258" y="318"/>
                  </a:lnTo>
                  <a:lnTo>
                    <a:pt x="284" y="309"/>
                  </a:lnTo>
                  <a:lnTo>
                    <a:pt x="2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682875" y="2351500"/>
              <a:ext cx="8825" cy="6450"/>
            </a:xfrm>
            <a:custGeom>
              <a:avLst/>
              <a:gdLst/>
              <a:ahLst/>
              <a:cxnLst/>
              <a:rect l="l" t="t" r="r" b="b"/>
              <a:pathLst>
                <a:path w="353" h="258" extrusionOk="0">
                  <a:moveTo>
                    <a:pt x="1" y="1"/>
                  </a:moveTo>
                  <a:lnTo>
                    <a:pt x="1"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663575" y="2359650"/>
              <a:ext cx="22125" cy="3450"/>
            </a:xfrm>
            <a:custGeom>
              <a:avLst/>
              <a:gdLst/>
              <a:ahLst/>
              <a:cxnLst/>
              <a:rect l="l" t="t" r="r" b="b"/>
              <a:pathLst>
                <a:path w="885" h="138" extrusionOk="0">
                  <a:moveTo>
                    <a:pt x="1" y="1"/>
                  </a:moveTo>
                  <a:lnTo>
                    <a:pt x="1" y="138"/>
                  </a:lnTo>
                  <a:lnTo>
                    <a:pt x="884" y="138"/>
                  </a:lnTo>
                  <a:lnTo>
                    <a:pt x="8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670650" y="2348275"/>
              <a:ext cx="15475" cy="11400"/>
            </a:xfrm>
            <a:custGeom>
              <a:avLst/>
              <a:gdLst/>
              <a:ahLst/>
              <a:cxnLst/>
              <a:rect l="l" t="t" r="r" b="b"/>
              <a:pathLst>
                <a:path w="619" h="456" extrusionOk="0">
                  <a:moveTo>
                    <a:pt x="1" y="1"/>
                  </a:moveTo>
                  <a:lnTo>
                    <a:pt x="1" y="456"/>
                  </a:lnTo>
                  <a:lnTo>
                    <a:pt x="618" y="456"/>
                  </a:lnTo>
                  <a:lnTo>
                    <a:pt x="61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458300" y="2360725"/>
              <a:ext cx="16325" cy="16325"/>
            </a:xfrm>
            <a:custGeom>
              <a:avLst/>
              <a:gdLst/>
              <a:ahLst/>
              <a:cxnLst/>
              <a:rect l="l" t="t" r="r" b="b"/>
              <a:pathLst>
                <a:path w="653" h="653" extrusionOk="0">
                  <a:moveTo>
                    <a:pt x="69" y="0"/>
                  </a:moveTo>
                  <a:lnTo>
                    <a:pt x="1" y="78"/>
                  </a:lnTo>
                  <a:lnTo>
                    <a:pt x="576" y="653"/>
                  </a:lnTo>
                  <a:lnTo>
                    <a:pt x="653" y="575"/>
                  </a:ln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464950" y="2360075"/>
              <a:ext cx="16325" cy="16325"/>
            </a:xfrm>
            <a:custGeom>
              <a:avLst/>
              <a:gdLst/>
              <a:ahLst/>
              <a:cxnLst/>
              <a:rect l="l" t="t" r="r" b="b"/>
              <a:pathLst>
                <a:path w="653" h="653" extrusionOk="0">
                  <a:moveTo>
                    <a:pt x="78" y="1"/>
                  </a:moveTo>
                  <a:lnTo>
                    <a:pt x="1" y="78"/>
                  </a:lnTo>
                  <a:lnTo>
                    <a:pt x="576" y="653"/>
                  </a:lnTo>
                  <a:lnTo>
                    <a:pt x="653" y="576"/>
                  </a:lnTo>
                  <a:lnTo>
                    <a:pt x="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399750" y="2308175"/>
              <a:ext cx="59225" cy="48275"/>
            </a:xfrm>
            <a:custGeom>
              <a:avLst/>
              <a:gdLst/>
              <a:ahLst/>
              <a:cxnLst/>
              <a:rect l="l" t="t" r="r" b="b"/>
              <a:pathLst>
                <a:path w="2369" h="1931" extrusionOk="0">
                  <a:moveTo>
                    <a:pt x="35" y="0"/>
                  </a:moveTo>
                  <a:lnTo>
                    <a:pt x="1" y="43"/>
                  </a:lnTo>
                  <a:lnTo>
                    <a:pt x="2334" y="1931"/>
                  </a:lnTo>
                  <a:lnTo>
                    <a:pt x="2369" y="1888"/>
                  </a:lnTo>
                  <a:lnTo>
                    <a:pt x="3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398250" y="2304950"/>
              <a:ext cx="65450" cy="53650"/>
            </a:xfrm>
            <a:custGeom>
              <a:avLst/>
              <a:gdLst/>
              <a:ahLst/>
              <a:cxnLst/>
              <a:rect l="l" t="t" r="r" b="b"/>
              <a:pathLst>
                <a:path w="2618" h="2146" extrusionOk="0">
                  <a:moveTo>
                    <a:pt x="189" y="1"/>
                  </a:moveTo>
                  <a:lnTo>
                    <a:pt x="1" y="207"/>
                  </a:lnTo>
                  <a:lnTo>
                    <a:pt x="2334" y="2146"/>
                  </a:lnTo>
                  <a:lnTo>
                    <a:pt x="2360" y="2103"/>
                  </a:lnTo>
                  <a:lnTo>
                    <a:pt x="86" y="207"/>
                  </a:lnTo>
                  <a:lnTo>
                    <a:pt x="198" y="78"/>
                  </a:lnTo>
                  <a:lnTo>
                    <a:pt x="2592" y="1837"/>
                  </a:lnTo>
                  <a:lnTo>
                    <a:pt x="2617" y="1794"/>
                  </a:lnTo>
                  <a:lnTo>
                    <a:pt x="18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401250" y="2308175"/>
              <a:ext cx="57075" cy="47000"/>
            </a:xfrm>
            <a:custGeom>
              <a:avLst/>
              <a:gdLst/>
              <a:ahLst/>
              <a:cxnLst/>
              <a:rect l="l" t="t" r="r" b="b"/>
              <a:pathLst>
                <a:path w="2283" h="1880" extrusionOk="0">
                  <a:moveTo>
                    <a:pt x="232" y="0"/>
                  </a:moveTo>
                  <a:lnTo>
                    <a:pt x="1" y="26"/>
                  </a:lnTo>
                  <a:lnTo>
                    <a:pt x="1" y="43"/>
                  </a:lnTo>
                  <a:lnTo>
                    <a:pt x="224" y="26"/>
                  </a:lnTo>
                  <a:lnTo>
                    <a:pt x="292" y="284"/>
                  </a:lnTo>
                  <a:cubicBezTo>
                    <a:pt x="292" y="292"/>
                    <a:pt x="301" y="292"/>
                    <a:pt x="301" y="292"/>
                  </a:cubicBezTo>
                  <a:lnTo>
                    <a:pt x="618" y="301"/>
                  </a:lnTo>
                  <a:lnTo>
                    <a:pt x="687" y="601"/>
                  </a:lnTo>
                  <a:cubicBezTo>
                    <a:pt x="687" y="618"/>
                    <a:pt x="696" y="618"/>
                    <a:pt x="696" y="618"/>
                  </a:cubicBezTo>
                  <a:lnTo>
                    <a:pt x="1073" y="644"/>
                  </a:lnTo>
                  <a:lnTo>
                    <a:pt x="1159" y="979"/>
                  </a:lnTo>
                  <a:cubicBezTo>
                    <a:pt x="1159" y="987"/>
                    <a:pt x="1167" y="987"/>
                    <a:pt x="1167" y="987"/>
                  </a:cubicBezTo>
                  <a:lnTo>
                    <a:pt x="1571" y="1013"/>
                  </a:lnTo>
                  <a:lnTo>
                    <a:pt x="1665" y="1416"/>
                  </a:lnTo>
                  <a:cubicBezTo>
                    <a:pt x="1665" y="1433"/>
                    <a:pt x="1674" y="1433"/>
                    <a:pt x="1674" y="1433"/>
                  </a:cubicBezTo>
                  <a:lnTo>
                    <a:pt x="2171" y="1450"/>
                  </a:lnTo>
                  <a:lnTo>
                    <a:pt x="2266" y="1879"/>
                  </a:lnTo>
                  <a:lnTo>
                    <a:pt x="2283" y="1879"/>
                  </a:lnTo>
                  <a:lnTo>
                    <a:pt x="2188" y="1442"/>
                  </a:lnTo>
                  <a:cubicBezTo>
                    <a:pt x="2188" y="1433"/>
                    <a:pt x="2180" y="1433"/>
                    <a:pt x="2180" y="1433"/>
                  </a:cubicBezTo>
                  <a:lnTo>
                    <a:pt x="1682" y="1408"/>
                  </a:lnTo>
                  <a:lnTo>
                    <a:pt x="1588" y="1004"/>
                  </a:lnTo>
                  <a:cubicBezTo>
                    <a:pt x="1588" y="987"/>
                    <a:pt x="1579" y="987"/>
                    <a:pt x="1579" y="987"/>
                  </a:cubicBezTo>
                  <a:lnTo>
                    <a:pt x="1185" y="970"/>
                  </a:lnTo>
                  <a:lnTo>
                    <a:pt x="1099" y="635"/>
                  </a:lnTo>
                  <a:cubicBezTo>
                    <a:pt x="1099" y="627"/>
                    <a:pt x="1082" y="627"/>
                    <a:pt x="1082" y="627"/>
                  </a:cubicBezTo>
                  <a:lnTo>
                    <a:pt x="713" y="592"/>
                  </a:lnTo>
                  <a:lnTo>
                    <a:pt x="644" y="292"/>
                  </a:lnTo>
                  <a:cubicBezTo>
                    <a:pt x="644" y="284"/>
                    <a:pt x="636" y="284"/>
                    <a:pt x="636" y="284"/>
                  </a:cubicBezTo>
                  <a:lnTo>
                    <a:pt x="309" y="266"/>
                  </a:lnTo>
                  <a:lnTo>
                    <a:pt x="249" y="18"/>
                  </a:lnTo>
                  <a:cubicBezTo>
                    <a:pt x="249" y="0"/>
                    <a:pt x="232" y="0"/>
                    <a:pt x="232"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407475" y="2312025"/>
              <a:ext cx="4325" cy="5175"/>
            </a:xfrm>
            <a:custGeom>
              <a:avLst/>
              <a:gdLst/>
              <a:ahLst/>
              <a:cxnLst/>
              <a:rect l="l" t="t" r="r" b="b"/>
              <a:pathLst>
                <a:path w="173" h="207" extrusionOk="0">
                  <a:moveTo>
                    <a:pt x="146" y="1"/>
                  </a:moveTo>
                  <a:lnTo>
                    <a:pt x="0" y="190"/>
                  </a:lnTo>
                  <a:lnTo>
                    <a:pt x="9" y="207"/>
                  </a:lnTo>
                  <a:lnTo>
                    <a:pt x="172" y="18"/>
                  </a:lnTo>
                  <a:lnTo>
                    <a:pt x="1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417350" y="2319750"/>
              <a:ext cx="4950" cy="5600"/>
            </a:xfrm>
            <a:custGeom>
              <a:avLst/>
              <a:gdLst/>
              <a:ahLst/>
              <a:cxnLst/>
              <a:rect l="l" t="t" r="r" b="b"/>
              <a:pathLst>
                <a:path w="198" h="224" extrusionOk="0">
                  <a:moveTo>
                    <a:pt x="172" y="1"/>
                  </a:moveTo>
                  <a:lnTo>
                    <a:pt x="0" y="215"/>
                  </a:lnTo>
                  <a:lnTo>
                    <a:pt x="9" y="224"/>
                  </a:lnTo>
                  <a:lnTo>
                    <a:pt x="197" y="9"/>
                  </a:lnTo>
                  <a:lnTo>
                    <a:pt x="17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428500" y="2328325"/>
              <a:ext cx="5800" cy="6675"/>
            </a:xfrm>
            <a:custGeom>
              <a:avLst/>
              <a:gdLst/>
              <a:ahLst/>
              <a:cxnLst/>
              <a:rect l="l" t="t" r="r" b="b"/>
              <a:pathLst>
                <a:path w="232" h="267" extrusionOk="0">
                  <a:moveTo>
                    <a:pt x="206" y="1"/>
                  </a:moveTo>
                  <a:lnTo>
                    <a:pt x="0" y="250"/>
                  </a:lnTo>
                  <a:lnTo>
                    <a:pt x="26" y="267"/>
                  </a:lnTo>
                  <a:lnTo>
                    <a:pt x="232" y="18"/>
                  </a:lnTo>
                  <a:lnTo>
                    <a:pt x="20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1441575" y="2338425"/>
              <a:ext cx="6250" cy="7300"/>
            </a:xfrm>
            <a:custGeom>
              <a:avLst/>
              <a:gdLst/>
              <a:ahLst/>
              <a:cxnLst/>
              <a:rect l="l" t="t" r="r" b="b"/>
              <a:pathLst>
                <a:path w="250" h="292" extrusionOk="0">
                  <a:moveTo>
                    <a:pt x="224" y="0"/>
                  </a:moveTo>
                  <a:lnTo>
                    <a:pt x="1" y="275"/>
                  </a:lnTo>
                  <a:lnTo>
                    <a:pt x="26" y="292"/>
                  </a:lnTo>
                  <a:lnTo>
                    <a:pt x="249" y="17"/>
                  </a:lnTo>
                  <a:lnTo>
                    <a:pt x="22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55950" y="2349575"/>
              <a:ext cx="7100" cy="7950"/>
            </a:xfrm>
            <a:custGeom>
              <a:avLst/>
              <a:gdLst/>
              <a:ahLst/>
              <a:cxnLst/>
              <a:rect l="l" t="t" r="r" b="b"/>
              <a:pathLst>
                <a:path w="284" h="318" extrusionOk="0">
                  <a:moveTo>
                    <a:pt x="258" y="0"/>
                  </a:moveTo>
                  <a:lnTo>
                    <a:pt x="0" y="309"/>
                  </a:lnTo>
                  <a:lnTo>
                    <a:pt x="9" y="318"/>
                  </a:lnTo>
                  <a:lnTo>
                    <a:pt x="284" y="9"/>
                  </a:lnTo>
                  <a:lnTo>
                    <a:pt x="25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51450" y="2351500"/>
              <a:ext cx="8825" cy="6450"/>
            </a:xfrm>
            <a:custGeom>
              <a:avLst/>
              <a:gdLst/>
              <a:ahLst/>
              <a:cxnLst/>
              <a:rect l="l" t="t" r="r" b="b"/>
              <a:pathLst>
                <a:path w="353" h="258" extrusionOk="0">
                  <a:moveTo>
                    <a:pt x="0" y="1"/>
                  </a:moveTo>
                  <a:lnTo>
                    <a:pt x="0"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457225" y="2359650"/>
              <a:ext cx="22350" cy="3450"/>
            </a:xfrm>
            <a:custGeom>
              <a:avLst/>
              <a:gdLst/>
              <a:ahLst/>
              <a:cxnLst/>
              <a:rect l="l" t="t" r="r" b="b"/>
              <a:pathLst>
                <a:path w="894" h="138" extrusionOk="0">
                  <a:moveTo>
                    <a:pt x="1" y="1"/>
                  </a:moveTo>
                  <a:lnTo>
                    <a:pt x="1" y="138"/>
                  </a:lnTo>
                  <a:lnTo>
                    <a:pt x="893" y="138"/>
                  </a:lnTo>
                  <a:lnTo>
                    <a:pt x="8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1457225" y="2348275"/>
              <a:ext cx="15475" cy="11400"/>
            </a:xfrm>
            <a:custGeom>
              <a:avLst/>
              <a:gdLst/>
              <a:ahLst/>
              <a:cxnLst/>
              <a:rect l="l" t="t" r="r" b="b"/>
              <a:pathLst>
                <a:path w="619" h="456" extrusionOk="0">
                  <a:moveTo>
                    <a:pt x="1" y="1"/>
                  </a:moveTo>
                  <a:lnTo>
                    <a:pt x="1" y="456"/>
                  </a:lnTo>
                  <a:lnTo>
                    <a:pt x="619" y="456"/>
                  </a:lnTo>
                  <a:lnTo>
                    <a:pt x="61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639550" y="2300675"/>
              <a:ext cx="25550" cy="16100"/>
            </a:xfrm>
            <a:custGeom>
              <a:avLst/>
              <a:gdLst/>
              <a:ahLst/>
              <a:cxnLst/>
              <a:rect l="l" t="t" r="r" b="b"/>
              <a:pathLst>
                <a:path w="1022" h="644" extrusionOk="0">
                  <a:moveTo>
                    <a:pt x="78" y="0"/>
                  </a:moveTo>
                  <a:cubicBezTo>
                    <a:pt x="35" y="0"/>
                    <a:pt x="1" y="34"/>
                    <a:pt x="1" y="77"/>
                  </a:cubicBezTo>
                  <a:lnTo>
                    <a:pt x="1" y="575"/>
                  </a:lnTo>
                  <a:cubicBezTo>
                    <a:pt x="1" y="618"/>
                    <a:pt x="35" y="644"/>
                    <a:pt x="78" y="644"/>
                  </a:cubicBezTo>
                  <a:cubicBezTo>
                    <a:pt x="121" y="644"/>
                    <a:pt x="155" y="618"/>
                    <a:pt x="155" y="566"/>
                  </a:cubicBezTo>
                  <a:lnTo>
                    <a:pt x="155" y="155"/>
                  </a:lnTo>
                  <a:lnTo>
                    <a:pt x="867" y="155"/>
                  </a:lnTo>
                  <a:lnTo>
                    <a:pt x="867" y="566"/>
                  </a:lnTo>
                  <a:cubicBezTo>
                    <a:pt x="867" y="609"/>
                    <a:pt x="901" y="644"/>
                    <a:pt x="944" y="644"/>
                  </a:cubicBezTo>
                  <a:cubicBezTo>
                    <a:pt x="987" y="644"/>
                    <a:pt x="1022" y="618"/>
                    <a:pt x="1022" y="566"/>
                  </a:cubicBezTo>
                  <a:lnTo>
                    <a:pt x="1022" y="77"/>
                  </a:lnTo>
                  <a:cubicBezTo>
                    <a:pt x="1022" y="34"/>
                    <a:pt x="987" y="0"/>
                    <a:pt x="944"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65950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3805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657575" y="2299175"/>
              <a:ext cx="2375" cy="6875"/>
            </a:xfrm>
            <a:custGeom>
              <a:avLst/>
              <a:gdLst/>
              <a:ahLst/>
              <a:cxnLst/>
              <a:rect l="l" t="t" r="r" b="b"/>
              <a:pathLst>
                <a:path w="95" h="275" extrusionOk="0">
                  <a:moveTo>
                    <a:pt x="0" y="0"/>
                  </a:moveTo>
                  <a:lnTo>
                    <a:pt x="0"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1644475" y="2299175"/>
              <a:ext cx="2400" cy="6875"/>
            </a:xfrm>
            <a:custGeom>
              <a:avLst/>
              <a:gdLst/>
              <a:ahLst/>
              <a:cxnLst/>
              <a:rect l="l" t="t" r="r" b="b"/>
              <a:pathLst>
                <a:path w="96" h="275" extrusionOk="0">
                  <a:moveTo>
                    <a:pt x="1" y="0"/>
                  </a:moveTo>
                  <a:lnTo>
                    <a:pt x="1"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160160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1601600" y="2266125"/>
              <a:ext cx="2575" cy="2175"/>
            </a:xfrm>
            <a:custGeom>
              <a:avLst/>
              <a:gdLst/>
              <a:ahLst/>
              <a:cxnLst/>
              <a:rect l="l" t="t" r="r" b="b"/>
              <a:pathLst>
                <a:path w="103"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0160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601600" y="2268075"/>
              <a:ext cx="2575" cy="43125"/>
            </a:xfrm>
            <a:custGeom>
              <a:avLst/>
              <a:gdLst/>
              <a:ahLst/>
              <a:cxnLst/>
              <a:rect l="l" t="t" r="r" b="b"/>
              <a:pathLst>
                <a:path w="103"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160160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1601600" y="2283925"/>
              <a:ext cx="2575" cy="2175"/>
            </a:xfrm>
            <a:custGeom>
              <a:avLst/>
              <a:gdLst/>
              <a:ahLst/>
              <a:cxnLst/>
              <a:rect l="l" t="t" r="r" b="b"/>
              <a:pathLst>
                <a:path w="103"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60160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01600" y="2288450"/>
              <a:ext cx="2575" cy="2150"/>
            </a:xfrm>
            <a:custGeom>
              <a:avLst/>
              <a:gdLst/>
              <a:ahLst/>
              <a:cxnLst/>
              <a:rect l="l" t="t" r="r" b="b"/>
              <a:pathLst>
                <a:path w="103"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0160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601600" y="2292950"/>
              <a:ext cx="2575" cy="2175"/>
            </a:xfrm>
            <a:custGeom>
              <a:avLst/>
              <a:gdLst/>
              <a:ahLst/>
              <a:cxnLst/>
              <a:rect l="l" t="t" r="r" b="b"/>
              <a:pathLst>
                <a:path w="103"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61125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611250" y="2266125"/>
              <a:ext cx="2600" cy="2175"/>
            </a:xfrm>
            <a:custGeom>
              <a:avLst/>
              <a:gdLst/>
              <a:ahLst/>
              <a:cxnLst/>
              <a:rect l="l" t="t" r="r" b="b"/>
              <a:pathLst>
                <a:path w="104"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61125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1611250" y="2268075"/>
              <a:ext cx="2600" cy="43125"/>
            </a:xfrm>
            <a:custGeom>
              <a:avLst/>
              <a:gdLst/>
              <a:ahLst/>
              <a:cxnLst/>
              <a:rect l="l" t="t" r="r" b="b"/>
              <a:pathLst>
                <a:path w="104"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161125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1611250" y="2283925"/>
              <a:ext cx="2600" cy="2175"/>
            </a:xfrm>
            <a:custGeom>
              <a:avLst/>
              <a:gdLst/>
              <a:ahLst/>
              <a:cxnLst/>
              <a:rect l="l" t="t" r="r" b="b"/>
              <a:pathLst>
                <a:path w="104"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161125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1611250" y="2288450"/>
              <a:ext cx="2600" cy="2150"/>
            </a:xfrm>
            <a:custGeom>
              <a:avLst/>
              <a:gdLst/>
              <a:ahLst/>
              <a:cxnLst/>
              <a:rect l="l" t="t" r="r" b="b"/>
              <a:pathLst>
                <a:path w="104"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161125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1611250" y="2292950"/>
              <a:ext cx="2600" cy="2175"/>
            </a:xfrm>
            <a:custGeom>
              <a:avLst/>
              <a:gdLst/>
              <a:ahLst/>
              <a:cxnLst/>
              <a:rect l="l" t="t" r="r" b="b"/>
              <a:pathLst>
                <a:path w="104"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1621325" y="2266125"/>
              <a:ext cx="5175" cy="2175"/>
            </a:xfrm>
            <a:custGeom>
              <a:avLst/>
              <a:gdLst/>
              <a:ahLst/>
              <a:cxnLst/>
              <a:rect l="l" t="t" r="r" b="b"/>
              <a:pathLst>
                <a:path w="207" h="87" extrusionOk="0">
                  <a:moveTo>
                    <a:pt x="0" y="1"/>
                  </a:moveTo>
                  <a:lnTo>
                    <a:pt x="0" y="87"/>
                  </a:lnTo>
                  <a:lnTo>
                    <a:pt x="206" y="87"/>
                  </a:lnTo>
                  <a:lnTo>
                    <a:pt x="206"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621325" y="2266125"/>
              <a:ext cx="2800" cy="2175"/>
            </a:xfrm>
            <a:custGeom>
              <a:avLst/>
              <a:gdLst/>
              <a:ahLst/>
              <a:cxnLst/>
              <a:rect l="l" t="t" r="r" b="b"/>
              <a:pathLst>
                <a:path w="112" h="87" extrusionOk="0">
                  <a:moveTo>
                    <a:pt x="0" y="1"/>
                  </a:moveTo>
                  <a:lnTo>
                    <a:pt x="0" y="87"/>
                  </a:lnTo>
                  <a:lnTo>
                    <a:pt x="112" y="87"/>
                  </a:lnTo>
                  <a:lnTo>
                    <a:pt x="11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1621325" y="2268075"/>
              <a:ext cx="5175" cy="43125"/>
            </a:xfrm>
            <a:custGeom>
              <a:avLst/>
              <a:gdLst/>
              <a:ahLst/>
              <a:cxnLst/>
              <a:rect l="l" t="t" r="r" b="b"/>
              <a:pathLst>
                <a:path w="207" h="1725" extrusionOk="0">
                  <a:moveTo>
                    <a:pt x="0" y="0"/>
                  </a:moveTo>
                  <a:lnTo>
                    <a:pt x="0" y="1725"/>
                  </a:lnTo>
                  <a:lnTo>
                    <a:pt x="206" y="1725"/>
                  </a:lnTo>
                  <a:lnTo>
                    <a:pt x="20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1621325" y="2268075"/>
              <a:ext cx="2800" cy="43125"/>
            </a:xfrm>
            <a:custGeom>
              <a:avLst/>
              <a:gdLst/>
              <a:ahLst/>
              <a:cxnLst/>
              <a:rect l="l" t="t" r="r" b="b"/>
              <a:pathLst>
                <a:path w="112" h="1725" extrusionOk="0">
                  <a:moveTo>
                    <a:pt x="0" y="0"/>
                  </a:moveTo>
                  <a:lnTo>
                    <a:pt x="0" y="1725"/>
                  </a:lnTo>
                  <a:lnTo>
                    <a:pt x="112" y="1725"/>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1621325" y="2283925"/>
              <a:ext cx="5175" cy="2175"/>
            </a:xfrm>
            <a:custGeom>
              <a:avLst/>
              <a:gdLst/>
              <a:ahLst/>
              <a:cxnLst/>
              <a:rect l="l" t="t" r="r" b="b"/>
              <a:pathLst>
                <a:path w="207" h="87" extrusionOk="0">
                  <a:moveTo>
                    <a:pt x="0" y="1"/>
                  </a:moveTo>
                  <a:lnTo>
                    <a:pt x="0" y="87"/>
                  </a:lnTo>
                  <a:lnTo>
                    <a:pt x="206" y="87"/>
                  </a:lnTo>
                  <a:lnTo>
                    <a:pt x="20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1621325" y="2283925"/>
              <a:ext cx="2800" cy="2175"/>
            </a:xfrm>
            <a:custGeom>
              <a:avLst/>
              <a:gdLst/>
              <a:ahLst/>
              <a:cxnLst/>
              <a:rect l="l" t="t" r="r" b="b"/>
              <a:pathLst>
                <a:path w="112" h="87" extrusionOk="0">
                  <a:moveTo>
                    <a:pt x="0" y="1"/>
                  </a:moveTo>
                  <a:lnTo>
                    <a:pt x="0" y="87"/>
                  </a:lnTo>
                  <a:lnTo>
                    <a:pt x="112" y="87"/>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1621325" y="2288450"/>
              <a:ext cx="5175" cy="2150"/>
            </a:xfrm>
            <a:custGeom>
              <a:avLst/>
              <a:gdLst/>
              <a:ahLst/>
              <a:cxnLst/>
              <a:rect l="l" t="t" r="r" b="b"/>
              <a:pathLst>
                <a:path w="207" h="86"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1621325" y="2288450"/>
              <a:ext cx="2800" cy="2150"/>
            </a:xfrm>
            <a:custGeom>
              <a:avLst/>
              <a:gdLst/>
              <a:ahLst/>
              <a:cxnLst/>
              <a:rect l="l" t="t" r="r" b="b"/>
              <a:pathLst>
                <a:path w="112" h="86"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1621325" y="2292950"/>
              <a:ext cx="5175" cy="2175"/>
            </a:xfrm>
            <a:custGeom>
              <a:avLst/>
              <a:gdLst/>
              <a:ahLst/>
              <a:cxnLst/>
              <a:rect l="l" t="t" r="r" b="b"/>
              <a:pathLst>
                <a:path w="207" h="87"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1621325" y="2292950"/>
              <a:ext cx="2800" cy="2175"/>
            </a:xfrm>
            <a:custGeom>
              <a:avLst/>
              <a:gdLst/>
              <a:ahLst/>
              <a:cxnLst/>
              <a:rect l="l" t="t" r="r" b="b"/>
              <a:pathLst>
                <a:path w="112" h="87"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1631175" y="2266125"/>
              <a:ext cx="5175" cy="2175"/>
            </a:xfrm>
            <a:custGeom>
              <a:avLst/>
              <a:gdLst/>
              <a:ahLst/>
              <a:cxnLst/>
              <a:rect l="l" t="t" r="r" b="b"/>
              <a:pathLst>
                <a:path w="207" h="87" extrusionOk="0">
                  <a:moveTo>
                    <a:pt x="1" y="1"/>
                  </a:moveTo>
                  <a:lnTo>
                    <a:pt x="1" y="87"/>
                  </a:lnTo>
                  <a:lnTo>
                    <a:pt x="207" y="87"/>
                  </a:lnTo>
                  <a:lnTo>
                    <a:pt x="20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1631175" y="2266125"/>
              <a:ext cx="2825" cy="2175"/>
            </a:xfrm>
            <a:custGeom>
              <a:avLst/>
              <a:gdLst/>
              <a:ahLst/>
              <a:cxnLst/>
              <a:rect l="l" t="t" r="r" b="b"/>
              <a:pathLst>
                <a:path w="113" h="87" extrusionOk="0">
                  <a:moveTo>
                    <a:pt x="1" y="1"/>
                  </a:moveTo>
                  <a:lnTo>
                    <a:pt x="1" y="87"/>
                  </a:lnTo>
                  <a:lnTo>
                    <a:pt x="113" y="87"/>
                  </a:lnTo>
                  <a:lnTo>
                    <a:pt x="11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1631175" y="2268075"/>
              <a:ext cx="5175" cy="43125"/>
            </a:xfrm>
            <a:custGeom>
              <a:avLst/>
              <a:gdLst/>
              <a:ahLst/>
              <a:cxnLst/>
              <a:rect l="l" t="t" r="r" b="b"/>
              <a:pathLst>
                <a:path w="207" h="1725" extrusionOk="0">
                  <a:moveTo>
                    <a:pt x="1" y="0"/>
                  </a:moveTo>
                  <a:lnTo>
                    <a:pt x="1" y="1725"/>
                  </a:lnTo>
                  <a:lnTo>
                    <a:pt x="207" y="1725"/>
                  </a:lnTo>
                  <a:lnTo>
                    <a:pt x="20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1631175" y="2268075"/>
              <a:ext cx="2825" cy="43125"/>
            </a:xfrm>
            <a:custGeom>
              <a:avLst/>
              <a:gdLst/>
              <a:ahLst/>
              <a:cxnLst/>
              <a:rect l="l" t="t" r="r" b="b"/>
              <a:pathLst>
                <a:path w="113" h="1725" extrusionOk="0">
                  <a:moveTo>
                    <a:pt x="1" y="0"/>
                  </a:moveTo>
                  <a:lnTo>
                    <a:pt x="1" y="1725"/>
                  </a:lnTo>
                  <a:lnTo>
                    <a:pt x="113" y="1725"/>
                  </a:lnTo>
                  <a:lnTo>
                    <a:pt x="11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1631175" y="2283925"/>
              <a:ext cx="5175" cy="2175"/>
            </a:xfrm>
            <a:custGeom>
              <a:avLst/>
              <a:gdLst/>
              <a:ahLst/>
              <a:cxnLst/>
              <a:rect l="l" t="t" r="r" b="b"/>
              <a:pathLst>
                <a:path w="207" h="87" extrusionOk="0">
                  <a:moveTo>
                    <a:pt x="1" y="1"/>
                  </a:moveTo>
                  <a:lnTo>
                    <a:pt x="1" y="87"/>
                  </a:lnTo>
                  <a:lnTo>
                    <a:pt x="207" y="87"/>
                  </a:lnTo>
                  <a:lnTo>
                    <a:pt x="20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1631175" y="2283925"/>
              <a:ext cx="2825" cy="2175"/>
            </a:xfrm>
            <a:custGeom>
              <a:avLst/>
              <a:gdLst/>
              <a:ahLst/>
              <a:cxnLst/>
              <a:rect l="l" t="t" r="r" b="b"/>
              <a:pathLst>
                <a:path w="113" h="87" extrusionOk="0">
                  <a:moveTo>
                    <a:pt x="1" y="1"/>
                  </a:moveTo>
                  <a:lnTo>
                    <a:pt x="1" y="87"/>
                  </a:lnTo>
                  <a:lnTo>
                    <a:pt x="113" y="87"/>
                  </a:lnTo>
                  <a:lnTo>
                    <a:pt x="11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1631175" y="2288450"/>
              <a:ext cx="5175" cy="2150"/>
            </a:xfrm>
            <a:custGeom>
              <a:avLst/>
              <a:gdLst/>
              <a:ahLst/>
              <a:cxnLst/>
              <a:rect l="l" t="t" r="r" b="b"/>
              <a:pathLst>
                <a:path w="207" h="86"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1631175" y="2288450"/>
              <a:ext cx="2825" cy="2150"/>
            </a:xfrm>
            <a:custGeom>
              <a:avLst/>
              <a:gdLst/>
              <a:ahLst/>
              <a:cxnLst/>
              <a:rect l="l" t="t" r="r" b="b"/>
              <a:pathLst>
                <a:path w="113" h="86"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1631175" y="2292950"/>
              <a:ext cx="5175" cy="2175"/>
            </a:xfrm>
            <a:custGeom>
              <a:avLst/>
              <a:gdLst/>
              <a:ahLst/>
              <a:cxnLst/>
              <a:rect l="l" t="t" r="r" b="b"/>
              <a:pathLst>
                <a:path w="207" h="87"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1631175" y="2292950"/>
              <a:ext cx="2825" cy="2175"/>
            </a:xfrm>
            <a:custGeom>
              <a:avLst/>
              <a:gdLst/>
              <a:ahLst/>
              <a:cxnLst/>
              <a:rect l="l" t="t" r="r" b="b"/>
              <a:pathLst>
                <a:path w="113" h="87"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1553125" y="2348725"/>
              <a:ext cx="112825" cy="25525"/>
            </a:xfrm>
            <a:custGeom>
              <a:avLst/>
              <a:gdLst/>
              <a:ahLst/>
              <a:cxnLst/>
              <a:rect l="l" t="t" r="r" b="b"/>
              <a:pathLst>
                <a:path w="4513" h="1021" extrusionOk="0">
                  <a:moveTo>
                    <a:pt x="0" y="0"/>
                  </a:moveTo>
                  <a:lnTo>
                    <a:pt x="0" y="1021"/>
                  </a:lnTo>
                  <a:lnTo>
                    <a:pt x="4513" y="1021"/>
                  </a:lnTo>
                  <a:lnTo>
                    <a:pt x="4513"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1553125" y="2314825"/>
              <a:ext cx="112825" cy="33925"/>
            </a:xfrm>
            <a:custGeom>
              <a:avLst/>
              <a:gdLst/>
              <a:ahLst/>
              <a:cxnLst/>
              <a:rect l="l" t="t" r="r" b="b"/>
              <a:pathLst>
                <a:path w="4513" h="1357" extrusionOk="0">
                  <a:moveTo>
                    <a:pt x="0" y="0"/>
                  </a:moveTo>
                  <a:lnTo>
                    <a:pt x="0" y="1356"/>
                  </a:lnTo>
                  <a:lnTo>
                    <a:pt x="4513" y="1356"/>
                  </a:lnTo>
                  <a:lnTo>
                    <a:pt x="451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16545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1650925"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16468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16545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1650925"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16468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16545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1650925"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16468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16382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16342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16305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16382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16342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16305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16382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16342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16305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16219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16179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1614025" y="2324050"/>
              <a:ext cx="2175" cy="3675"/>
            </a:xfrm>
            <a:custGeom>
              <a:avLst/>
              <a:gdLst/>
              <a:ahLst/>
              <a:cxnLst/>
              <a:rect l="l" t="t" r="r" b="b"/>
              <a:pathLst>
                <a:path w="87" h="147"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16219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16179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1614025" y="2330050"/>
              <a:ext cx="2175" cy="3675"/>
            </a:xfrm>
            <a:custGeom>
              <a:avLst/>
              <a:gdLst/>
              <a:ahLst/>
              <a:cxnLst/>
              <a:rect l="l" t="t" r="r" b="b"/>
              <a:pathLst>
                <a:path w="87" h="147" extrusionOk="0">
                  <a:moveTo>
                    <a:pt x="1" y="1"/>
                  </a:moveTo>
                  <a:lnTo>
                    <a:pt x="1"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16219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16179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1614025" y="2335625"/>
              <a:ext cx="2175" cy="3675"/>
            </a:xfrm>
            <a:custGeom>
              <a:avLst/>
              <a:gdLst/>
              <a:ahLst/>
              <a:cxnLst/>
              <a:rect l="l" t="t" r="r" b="b"/>
              <a:pathLst>
                <a:path w="87" h="147" extrusionOk="0">
                  <a:moveTo>
                    <a:pt x="1" y="1"/>
                  </a:moveTo>
                  <a:lnTo>
                    <a:pt x="1"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1605225"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16016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1597500"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1605225"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6016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1597500"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1605225"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16016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1597500"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16545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650925"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6468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6545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1650925"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16468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16545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1650925"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16468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6382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16342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16305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16382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16342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6305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6382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6342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6305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6219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6179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614025" y="2352150"/>
              <a:ext cx="2175" cy="3875"/>
            </a:xfrm>
            <a:custGeom>
              <a:avLst/>
              <a:gdLst/>
              <a:ahLst/>
              <a:cxnLst/>
              <a:rect l="l" t="t" r="r" b="b"/>
              <a:pathLst>
                <a:path w="87" h="155" extrusionOk="0">
                  <a:moveTo>
                    <a:pt x="1" y="0"/>
                  </a:moveTo>
                  <a:lnTo>
                    <a:pt x="1"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16219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16179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1614025" y="2358150"/>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16219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16179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614025" y="2363725"/>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1605225"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16016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1597500"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1605225"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16016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1597500"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1605225"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16016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97500"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592575" y="2310950"/>
              <a:ext cx="77250" cy="4325"/>
            </a:xfrm>
            <a:custGeom>
              <a:avLst/>
              <a:gdLst/>
              <a:ahLst/>
              <a:cxnLst/>
              <a:rect l="l" t="t" r="r" b="b"/>
              <a:pathLst>
                <a:path w="3090" h="173" extrusionOk="0">
                  <a:moveTo>
                    <a:pt x="1" y="1"/>
                  </a:moveTo>
                  <a:lnTo>
                    <a:pt x="1" y="173"/>
                  </a:lnTo>
                  <a:lnTo>
                    <a:pt x="3089" y="173"/>
                  </a:lnTo>
                  <a:lnTo>
                    <a:pt x="308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541750" y="2379175"/>
              <a:ext cx="1300" cy="60925"/>
            </a:xfrm>
            <a:custGeom>
              <a:avLst/>
              <a:gdLst/>
              <a:ahLst/>
              <a:cxnLst/>
              <a:rect l="l" t="t" r="r" b="b"/>
              <a:pathLst>
                <a:path w="52" h="2437" extrusionOk="0">
                  <a:moveTo>
                    <a:pt x="0" y="0"/>
                  </a:moveTo>
                  <a:lnTo>
                    <a:pt x="0" y="2437"/>
                  </a:lnTo>
                  <a:lnTo>
                    <a:pt x="52" y="2437"/>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1553125" y="2379175"/>
              <a:ext cx="1300" cy="60925"/>
            </a:xfrm>
            <a:custGeom>
              <a:avLst/>
              <a:gdLst/>
              <a:ahLst/>
              <a:cxnLst/>
              <a:rect l="l" t="t" r="r" b="b"/>
              <a:pathLst>
                <a:path w="52" h="2437" extrusionOk="0">
                  <a:moveTo>
                    <a:pt x="0" y="0"/>
                  </a:moveTo>
                  <a:lnTo>
                    <a:pt x="0" y="2437"/>
                  </a:lnTo>
                  <a:lnTo>
                    <a:pt x="51" y="2437"/>
                  </a:lnTo>
                  <a:lnTo>
                    <a:pt x="5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1542400" y="2385400"/>
              <a:ext cx="11175" cy="1525"/>
            </a:xfrm>
            <a:custGeom>
              <a:avLst/>
              <a:gdLst/>
              <a:ahLst/>
              <a:cxnLst/>
              <a:rect l="l" t="t" r="r" b="b"/>
              <a:pathLst>
                <a:path w="447" h="61" extrusionOk="0">
                  <a:moveTo>
                    <a:pt x="0" y="0"/>
                  </a:moveTo>
                  <a:lnTo>
                    <a:pt x="0" y="60"/>
                  </a:lnTo>
                  <a:lnTo>
                    <a:pt x="446" y="60"/>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42400" y="239160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542400" y="239782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542400" y="2403825"/>
              <a:ext cx="11175" cy="1550"/>
            </a:xfrm>
            <a:custGeom>
              <a:avLst/>
              <a:gdLst/>
              <a:ahLst/>
              <a:cxnLst/>
              <a:rect l="l" t="t" r="r" b="b"/>
              <a:pathLst>
                <a:path w="447" h="62" extrusionOk="0">
                  <a:moveTo>
                    <a:pt x="0" y="1"/>
                  </a:moveTo>
                  <a:lnTo>
                    <a:pt x="0" y="61"/>
                  </a:lnTo>
                  <a:lnTo>
                    <a:pt x="446" y="61"/>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1542400" y="241005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1542400" y="241627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542400" y="2422500"/>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542400" y="2428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542400" y="2434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566200" y="2386900"/>
              <a:ext cx="5375" cy="163675"/>
            </a:xfrm>
            <a:custGeom>
              <a:avLst/>
              <a:gdLst/>
              <a:ahLst/>
              <a:cxnLst/>
              <a:rect l="l" t="t" r="r" b="b"/>
              <a:pathLst>
                <a:path w="215" h="6547" extrusionOk="0">
                  <a:moveTo>
                    <a:pt x="0" y="0"/>
                  </a:moveTo>
                  <a:lnTo>
                    <a:pt x="0" y="6546"/>
                  </a:lnTo>
                  <a:lnTo>
                    <a:pt x="215" y="6546"/>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535300"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545400" y="2398050"/>
              <a:ext cx="2800" cy="42275"/>
            </a:xfrm>
            <a:custGeom>
              <a:avLst/>
              <a:gdLst/>
              <a:ahLst/>
              <a:cxnLst/>
              <a:rect l="l" t="t" r="r" b="b"/>
              <a:pathLst>
                <a:path w="112" h="1691" extrusionOk="0">
                  <a:moveTo>
                    <a:pt x="0" y="0"/>
                  </a:moveTo>
                  <a:lnTo>
                    <a:pt x="0"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555675"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5895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5792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599650" y="2397825"/>
              <a:ext cx="2825" cy="42275"/>
            </a:xfrm>
            <a:custGeom>
              <a:avLst/>
              <a:gdLst/>
              <a:ahLst/>
              <a:cxnLst/>
              <a:rect l="l" t="t" r="r" b="b"/>
              <a:pathLst>
                <a:path w="113" h="1691" extrusionOk="0">
                  <a:moveTo>
                    <a:pt x="1" y="1"/>
                  </a:moveTo>
                  <a:lnTo>
                    <a:pt x="1" y="1691"/>
                  </a:lnTo>
                  <a:lnTo>
                    <a:pt x="112" y="1691"/>
                  </a:lnTo>
                  <a:lnTo>
                    <a:pt x="11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4514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443075" y="2060000"/>
              <a:ext cx="18250" cy="81325"/>
            </a:xfrm>
            <a:custGeom>
              <a:avLst/>
              <a:gdLst/>
              <a:ahLst/>
              <a:cxnLst/>
              <a:rect l="l" t="t" r="r" b="b"/>
              <a:pathLst>
                <a:path w="730" h="3253" extrusionOk="0">
                  <a:moveTo>
                    <a:pt x="1" y="1"/>
                  </a:moveTo>
                  <a:lnTo>
                    <a:pt x="1" y="3252"/>
                  </a:lnTo>
                  <a:lnTo>
                    <a:pt x="86" y="3252"/>
                  </a:lnTo>
                  <a:lnTo>
                    <a:pt x="86"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443300" y="20602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443300" y="2076100"/>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443300" y="2091975"/>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443300" y="2107625"/>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451450" y="20604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451450" y="20763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451450" y="20921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2"/>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451450" y="2107850"/>
              <a:ext cx="9675" cy="17375"/>
            </a:xfrm>
            <a:custGeom>
              <a:avLst/>
              <a:gdLst/>
              <a:ahLst/>
              <a:cxnLst/>
              <a:rect l="l" t="t" r="r" b="b"/>
              <a:pathLst>
                <a:path w="387" h="695"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4593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4514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4430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443300" y="2139375"/>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443300" y="2155250"/>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443300" y="2170900"/>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443300" y="218677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1451450" y="21395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1451450" y="2155250"/>
              <a:ext cx="9675" cy="17400"/>
            </a:xfrm>
            <a:custGeom>
              <a:avLst/>
              <a:gdLst/>
              <a:ahLst/>
              <a:cxnLst/>
              <a:rect l="l" t="t" r="r" b="b"/>
              <a:pathLst>
                <a:path w="387" h="696" extrusionOk="0">
                  <a:moveTo>
                    <a:pt x="52" y="0"/>
                  </a:moveTo>
                  <a:lnTo>
                    <a:pt x="0" y="60"/>
                  </a:lnTo>
                  <a:lnTo>
                    <a:pt x="301" y="352"/>
                  </a:lnTo>
                  <a:lnTo>
                    <a:pt x="9" y="644"/>
                  </a:lnTo>
                  <a:lnTo>
                    <a:pt x="60" y="695"/>
                  </a:lnTo>
                  <a:lnTo>
                    <a:pt x="378" y="378"/>
                  </a:lnTo>
                  <a:cubicBezTo>
                    <a:pt x="386" y="369"/>
                    <a:pt x="386" y="360"/>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1451450" y="2171125"/>
              <a:ext cx="9675" cy="17375"/>
            </a:xfrm>
            <a:custGeom>
              <a:avLst/>
              <a:gdLst/>
              <a:ahLst/>
              <a:cxnLst/>
              <a:rect l="l" t="t" r="r" b="b"/>
              <a:pathLst>
                <a:path w="387" h="695" extrusionOk="0">
                  <a:moveTo>
                    <a:pt x="52" y="0"/>
                  </a:moveTo>
                  <a:lnTo>
                    <a:pt x="0" y="60"/>
                  </a:lnTo>
                  <a:lnTo>
                    <a:pt x="301" y="352"/>
                  </a:lnTo>
                  <a:lnTo>
                    <a:pt x="9" y="635"/>
                  </a:lnTo>
                  <a:lnTo>
                    <a:pt x="60" y="695"/>
                  </a:lnTo>
                  <a:lnTo>
                    <a:pt x="378" y="386"/>
                  </a:lnTo>
                  <a:cubicBezTo>
                    <a:pt x="386" y="378"/>
                    <a:pt x="386" y="369"/>
                    <a:pt x="386" y="360"/>
                  </a:cubicBezTo>
                  <a:cubicBezTo>
                    <a:pt x="386" y="352"/>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1451450" y="21869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14593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4514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14430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443300" y="21865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1443300" y="220242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451450" y="218677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451450" y="220265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4593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14514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4430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443300" y="2233950"/>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443300" y="22498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443300" y="2265700"/>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1451450" y="22341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1451450" y="22500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1451450" y="2265925"/>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14593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14514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4430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443300" y="2297225"/>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443300" y="231310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443300" y="232897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451450" y="2297225"/>
              <a:ext cx="9675" cy="17400"/>
            </a:xfrm>
            <a:custGeom>
              <a:avLst/>
              <a:gdLst/>
              <a:ahLst/>
              <a:cxnLst/>
              <a:rect l="l" t="t" r="r" b="b"/>
              <a:pathLst>
                <a:path w="387" h="696" extrusionOk="0">
                  <a:moveTo>
                    <a:pt x="52" y="1"/>
                  </a:moveTo>
                  <a:lnTo>
                    <a:pt x="0" y="61"/>
                  </a:lnTo>
                  <a:lnTo>
                    <a:pt x="301" y="353"/>
                  </a:lnTo>
                  <a:lnTo>
                    <a:pt x="9" y="644"/>
                  </a:lnTo>
                  <a:lnTo>
                    <a:pt x="60" y="696"/>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451450" y="231332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451450" y="232920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4593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4514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4430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443300" y="2360300"/>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451450" y="23605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6"/>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4593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4514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4430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443300" y="2391825"/>
              <a:ext cx="9675" cy="17625"/>
            </a:xfrm>
            <a:custGeom>
              <a:avLst/>
              <a:gdLst/>
              <a:ahLst/>
              <a:cxnLst/>
              <a:rect l="l" t="t" r="r" b="b"/>
              <a:pathLst>
                <a:path w="387" h="705" extrusionOk="0">
                  <a:moveTo>
                    <a:pt x="335" y="1"/>
                  </a:moveTo>
                  <a:lnTo>
                    <a:pt x="17" y="327"/>
                  </a:lnTo>
                  <a:cubicBezTo>
                    <a:pt x="0" y="335"/>
                    <a:pt x="0" y="344"/>
                    <a:pt x="0" y="361"/>
                  </a:cubicBezTo>
                  <a:cubicBezTo>
                    <a:pt x="0" y="369"/>
                    <a:pt x="0" y="378"/>
                    <a:pt x="17"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443300" y="24077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443300" y="2423575"/>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443300" y="2439450"/>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451450" y="2392050"/>
              <a:ext cx="9675" cy="17400"/>
            </a:xfrm>
            <a:custGeom>
              <a:avLst/>
              <a:gdLst/>
              <a:ahLst/>
              <a:cxnLst/>
              <a:rect l="l" t="t" r="r" b="b"/>
              <a:pathLst>
                <a:path w="387" h="696"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451450" y="2407925"/>
              <a:ext cx="9675" cy="17175"/>
            </a:xfrm>
            <a:custGeom>
              <a:avLst/>
              <a:gdLst/>
              <a:ahLst/>
              <a:cxnLst/>
              <a:rect l="l" t="t" r="r" b="b"/>
              <a:pathLst>
                <a:path w="387" h="687" extrusionOk="0">
                  <a:moveTo>
                    <a:pt x="52" y="0"/>
                  </a:moveTo>
                  <a:lnTo>
                    <a:pt x="0" y="60"/>
                  </a:lnTo>
                  <a:lnTo>
                    <a:pt x="301" y="343"/>
                  </a:lnTo>
                  <a:lnTo>
                    <a:pt x="9" y="635"/>
                  </a:lnTo>
                  <a:lnTo>
                    <a:pt x="60" y="686"/>
                  </a:lnTo>
                  <a:lnTo>
                    <a:pt x="378" y="386"/>
                  </a:lnTo>
                  <a:cubicBezTo>
                    <a:pt x="386" y="378"/>
                    <a:pt x="386" y="369"/>
                    <a:pt x="386" y="352"/>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451450" y="2424000"/>
              <a:ext cx="9675" cy="16975"/>
            </a:xfrm>
            <a:custGeom>
              <a:avLst/>
              <a:gdLst/>
              <a:ahLst/>
              <a:cxnLst/>
              <a:rect l="l" t="t" r="r" b="b"/>
              <a:pathLst>
                <a:path w="387" h="679" extrusionOk="0">
                  <a:moveTo>
                    <a:pt x="52" y="0"/>
                  </a:moveTo>
                  <a:lnTo>
                    <a:pt x="0" y="61"/>
                  </a:lnTo>
                  <a:lnTo>
                    <a:pt x="301" y="344"/>
                  </a:lnTo>
                  <a:lnTo>
                    <a:pt x="9" y="627"/>
                  </a:lnTo>
                  <a:lnTo>
                    <a:pt x="60" y="678"/>
                  </a:lnTo>
                  <a:lnTo>
                    <a:pt x="378" y="387"/>
                  </a:lnTo>
                  <a:cubicBezTo>
                    <a:pt x="386" y="378"/>
                    <a:pt x="386" y="369"/>
                    <a:pt x="386" y="352"/>
                  </a:cubicBezTo>
                  <a:cubicBezTo>
                    <a:pt x="386" y="344"/>
                    <a:pt x="386" y="335"/>
                    <a:pt x="378"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451450" y="2439450"/>
              <a:ext cx="9675" cy="17400"/>
            </a:xfrm>
            <a:custGeom>
              <a:avLst/>
              <a:gdLst/>
              <a:ahLst/>
              <a:cxnLst/>
              <a:rect l="l" t="t" r="r" b="b"/>
              <a:pathLst>
                <a:path w="387" h="696" extrusionOk="0">
                  <a:moveTo>
                    <a:pt x="52" y="0"/>
                  </a:moveTo>
                  <a:lnTo>
                    <a:pt x="0" y="69"/>
                  </a:lnTo>
                  <a:lnTo>
                    <a:pt x="301" y="361"/>
                  </a:lnTo>
                  <a:lnTo>
                    <a:pt x="9" y="644"/>
                  </a:lnTo>
                  <a:lnTo>
                    <a:pt x="60" y="695"/>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4593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4514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4430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443300" y="2439025"/>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443300" y="2454875"/>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443300" y="24707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443300" y="2486625"/>
              <a:ext cx="9675" cy="17400"/>
            </a:xfrm>
            <a:custGeom>
              <a:avLst/>
              <a:gdLst/>
              <a:ahLst/>
              <a:cxnLst/>
              <a:rect l="l" t="t" r="r" b="b"/>
              <a:pathLst>
                <a:path w="387" h="696" extrusionOk="0">
                  <a:moveTo>
                    <a:pt x="335" y="1"/>
                  </a:moveTo>
                  <a:lnTo>
                    <a:pt x="17" y="318"/>
                  </a:lnTo>
                  <a:cubicBezTo>
                    <a:pt x="0" y="327"/>
                    <a:pt x="0" y="344"/>
                    <a:pt x="0" y="353"/>
                  </a:cubicBezTo>
                  <a:cubicBezTo>
                    <a:pt x="0" y="361"/>
                    <a:pt x="0" y="370"/>
                    <a:pt x="17"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451450" y="2439450"/>
              <a:ext cx="9675" cy="17175"/>
            </a:xfrm>
            <a:custGeom>
              <a:avLst/>
              <a:gdLst/>
              <a:ahLst/>
              <a:cxnLst/>
              <a:rect l="l" t="t" r="r" b="b"/>
              <a:pathLst>
                <a:path w="387" h="687" extrusionOk="0">
                  <a:moveTo>
                    <a:pt x="52" y="0"/>
                  </a:moveTo>
                  <a:lnTo>
                    <a:pt x="0" y="52"/>
                  </a:lnTo>
                  <a:lnTo>
                    <a:pt x="301" y="343"/>
                  </a:lnTo>
                  <a:lnTo>
                    <a:pt x="9" y="627"/>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451450" y="2455100"/>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451450" y="24709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451450" y="24868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14514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1443075" y="2500150"/>
              <a:ext cx="18250" cy="51500"/>
            </a:xfrm>
            <a:custGeom>
              <a:avLst/>
              <a:gdLst/>
              <a:ahLst/>
              <a:cxnLst/>
              <a:rect l="l" t="t" r="r" b="b"/>
              <a:pathLst>
                <a:path w="730" h="2060" extrusionOk="0">
                  <a:moveTo>
                    <a:pt x="1" y="0"/>
                  </a:moveTo>
                  <a:lnTo>
                    <a:pt x="1" y="2059"/>
                  </a:lnTo>
                  <a:lnTo>
                    <a:pt x="730" y="2059"/>
                  </a:lnTo>
                  <a:lnTo>
                    <a:pt x="730" y="0"/>
                  </a:lnTo>
                  <a:lnTo>
                    <a:pt x="653" y="0"/>
                  </a:lnTo>
                  <a:lnTo>
                    <a:pt x="653" y="1974"/>
                  </a:lnTo>
                  <a:lnTo>
                    <a:pt x="86" y="1974"/>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1443300" y="2518150"/>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1443300" y="25340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1451450" y="2518375"/>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1451450" y="2534250"/>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14840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1476100" y="2060000"/>
              <a:ext cx="18275" cy="81325"/>
            </a:xfrm>
            <a:custGeom>
              <a:avLst/>
              <a:gdLst/>
              <a:ahLst/>
              <a:cxnLst/>
              <a:rect l="l" t="t" r="r" b="b"/>
              <a:pathLst>
                <a:path w="731" h="3253" extrusionOk="0">
                  <a:moveTo>
                    <a:pt x="1" y="1"/>
                  </a:moveTo>
                  <a:lnTo>
                    <a:pt x="1" y="3252"/>
                  </a:lnTo>
                  <a:lnTo>
                    <a:pt x="87" y="3252"/>
                  </a:lnTo>
                  <a:lnTo>
                    <a:pt x="87"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14763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4763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4763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4763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1484475" y="20604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1484475" y="207630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1484475" y="20921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1484475" y="2107850"/>
              <a:ext cx="9675" cy="17375"/>
            </a:xfrm>
            <a:custGeom>
              <a:avLst/>
              <a:gdLst/>
              <a:ahLst/>
              <a:cxnLst/>
              <a:rect l="l" t="t" r="r" b="b"/>
              <a:pathLst>
                <a:path w="387" h="695"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14924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14840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476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14763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14763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14763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14763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1484475" y="21395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1484475" y="215545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1484475" y="2171125"/>
              <a:ext cx="9675" cy="17375"/>
            </a:xfrm>
            <a:custGeom>
              <a:avLst/>
              <a:gdLst/>
              <a:ahLst/>
              <a:cxnLst/>
              <a:rect l="l" t="t" r="r" b="b"/>
              <a:pathLst>
                <a:path w="387" h="695" extrusionOk="0">
                  <a:moveTo>
                    <a:pt x="52" y="0"/>
                  </a:moveTo>
                  <a:lnTo>
                    <a:pt x="1" y="60"/>
                  </a:lnTo>
                  <a:lnTo>
                    <a:pt x="301" y="352"/>
                  </a:lnTo>
                  <a:lnTo>
                    <a:pt x="9" y="635"/>
                  </a:lnTo>
                  <a:lnTo>
                    <a:pt x="61" y="695"/>
                  </a:lnTo>
                  <a:lnTo>
                    <a:pt x="369" y="386"/>
                  </a:lnTo>
                  <a:cubicBezTo>
                    <a:pt x="387" y="378"/>
                    <a:pt x="387" y="369"/>
                    <a:pt x="387" y="360"/>
                  </a:cubicBezTo>
                  <a:cubicBezTo>
                    <a:pt x="387" y="352"/>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1484475" y="21869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14924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14840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1476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14763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14763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1484475" y="218677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1484475" y="220265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14924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14840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1476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14763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14763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14763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1484475" y="22341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1484475" y="2250050"/>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1484475" y="2265925"/>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14924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14840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1476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14763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14763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14763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1484475" y="22974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1484475" y="231332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1484475" y="232920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14924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14840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1476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14763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1484475" y="2360725"/>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14924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14840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1476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14763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14763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14763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14763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1484475" y="2392050"/>
              <a:ext cx="9675" cy="17400"/>
            </a:xfrm>
            <a:custGeom>
              <a:avLst/>
              <a:gdLst/>
              <a:ahLst/>
              <a:cxnLst/>
              <a:rect l="l" t="t" r="r" b="b"/>
              <a:pathLst>
                <a:path w="387" h="696"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484475" y="2407925"/>
              <a:ext cx="9675" cy="17175"/>
            </a:xfrm>
            <a:custGeom>
              <a:avLst/>
              <a:gdLst/>
              <a:ahLst/>
              <a:cxnLst/>
              <a:rect l="l" t="t" r="r" b="b"/>
              <a:pathLst>
                <a:path w="387" h="687" extrusionOk="0">
                  <a:moveTo>
                    <a:pt x="52" y="0"/>
                  </a:moveTo>
                  <a:lnTo>
                    <a:pt x="1" y="60"/>
                  </a:lnTo>
                  <a:lnTo>
                    <a:pt x="301" y="343"/>
                  </a:lnTo>
                  <a:lnTo>
                    <a:pt x="9" y="635"/>
                  </a:lnTo>
                  <a:lnTo>
                    <a:pt x="61" y="686"/>
                  </a:lnTo>
                  <a:lnTo>
                    <a:pt x="369" y="386"/>
                  </a:lnTo>
                  <a:cubicBezTo>
                    <a:pt x="387" y="378"/>
                    <a:pt x="387" y="369"/>
                    <a:pt x="387" y="352"/>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1484475" y="2424000"/>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1484475" y="2439875"/>
              <a:ext cx="9675" cy="16975"/>
            </a:xfrm>
            <a:custGeom>
              <a:avLst/>
              <a:gdLst/>
              <a:ahLst/>
              <a:cxnLst/>
              <a:rect l="l" t="t" r="r" b="b"/>
              <a:pathLst>
                <a:path w="387" h="679" extrusionOk="0">
                  <a:moveTo>
                    <a:pt x="52" y="0"/>
                  </a:moveTo>
                  <a:lnTo>
                    <a:pt x="1" y="52"/>
                  </a:lnTo>
                  <a:lnTo>
                    <a:pt x="301" y="344"/>
                  </a:lnTo>
                  <a:lnTo>
                    <a:pt x="9" y="627"/>
                  </a:lnTo>
                  <a:lnTo>
                    <a:pt x="61" y="678"/>
                  </a:lnTo>
                  <a:lnTo>
                    <a:pt x="369" y="386"/>
                  </a:lnTo>
                  <a:cubicBezTo>
                    <a:pt x="387" y="378"/>
                    <a:pt x="387" y="361"/>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14924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14840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1476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p:nvPr/>
          </p:nvSpPr>
          <p:spPr>
            <a:xfrm>
              <a:off x="14763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14763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14763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14763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1484475" y="2439225"/>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1484475" y="2455100"/>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1484475" y="24709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1484475" y="2487050"/>
              <a:ext cx="9675" cy="16975"/>
            </a:xfrm>
            <a:custGeom>
              <a:avLst/>
              <a:gdLst/>
              <a:ahLst/>
              <a:cxnLst/>
              <a:rect l="l" t="t" r="r" b="b"/>
              <a:pathLst>
                <a:path w="387" h="679" extrusionOk="0">
                  <a:moveTo>
                    <a:pt x="52" y="1"/>
                  </a:moveTo>
                  <a:lnTo>
                    <a:pt x="1" y="52"/>
                  </a:lnTo>
                  <a:lnTo>
                    <a:pt x="301" y="344"/>
                  </a:lnTo>
                  <a:lnTo>
                    <a:pt x="9" y="627"/>
                  </a:lnTo>
                  <a:lnTo>
                    <a:pt x="61" y="679"/>
                  </a:lnTo>
                  <a:lnTo>
                    <a:pt x="369" y="387"/>
                  </a:lnTo>
                  <a:cubicBezTo>
                    <a:pt x="387" y="378"/>
                    <a:pt x="387" y="361"/>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14840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1476100" y="2500150"/>
              <a:ext cx="18275" cy="51500"/>
            </a:xfrm>
            <a:custGeom>
              <a:avLst/>
              <a:gdLst/>
              <a:ahLst/>
              <a:cxnLst/>
              <a:rect l="l" t="t" r="r" b="b"/>
              <a:pathLst>
                <a:path w="731" h="2060" extrusionOk="0">
                  <a:moveTo>
                    <a:pt x="1" y="0"/>
                  </a:moveTo>
                  <a:lnTo>
                    <a:pt x="1" y="2059"/>
                  </a:lnTo>
                  <a:lnTo>
                    <a:pt x="730" y="2059"/>
                  </a:lnTo>
                  <a:lnTo>
                    <a:pt x="730" y="0"/>
                  </a:lnTo>
                  <a:lnTo>
                    <a:pt x="653" y="0"/>
                  </a:lnTo>
                  <a:lnTo>
                    <a:pt x="653" y="1974"/>
                  </a:lnTo>
                  <a:lnTo>
                    <a:pt x="87" y="1974"/>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14763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14763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1484475" y="2518375"/>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1484475" y="25342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686950" y="2061075"/>
              <a:ext cx="2175" cy="80250"/>
            </a:xfrm>
            <a:custGeom>
              <a:avLst/>
              <a:gdLst/>
              <a:ahLst/>
              <a:cxnLst/>
              <a:rect l="l" t="t" r="r" b="b"/>
              <a:pathLst>
                <a:path w="87" h="3210" extrusionOk="0">
                  <a:moveTo>
                    <a:pt x="1" y="1"/>
                  </a:moveTo>
                  <a:lnTo>
                    <a:pt x="1" y="3209"/>
                  </a:lnTo>
                  <a:lnTo>
                    <a:pt x="87" y="320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1679025" y="2060000"/>
              <a:ext cx="18025" cy="81325"/>
            </a:xfrm>
            <a:custGeom>
              <a:avLst/>
              <a:gdLst/>
              <a:ahLst/>
              <a:cxnLst/>
              <a:rect l="l" t="t" r="r" b="b"/>
              <a:pathLst>
                <a:path w="721" h="3253" extrusionOk="0">
                  <a:moveTo>
                    <a:pt x="0" y="1"/>
                  </a:moveTo>
                  <a:lnTo>
                    <a:pt x="0" y="3252"/>
                  </a:lnTo>
                  <a:lnTo>
                    <a:pt x="77" y="3252"/>
                  </a:lnTo>
                  <a:lnTo>
                    <a:pt x="77" y="87"/>
                  </a:lnTo>
                  <a:lnTo>
                    <a:pt x="644" y="87"/>
                  </a:lnTo>
                  <a:lnTo>
                    <a:pt x="644" y="3252"/>
                  </a:lnTo>
                  <a:lnTo>
                    <a:pt x="721" y="3252"/>
                  </a:lnTo>
                  <a:lnTo>
                    <a:pt x="72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1686950" y="20604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1686950" y="20763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1686950" y="20921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1686950" y="2107850"/>
              <a:ext cx="9675" cy="17375"/>
            </a:xfrm>
            <a:custGeom>
              <a:avLst/>
              <a:gdLst/>
              <a:ahLst/>
              <a:cxnLst/>
              <a:rect l="l" t="t" r="r" b="b"/>
              <a:pathLst>
                <a:path w="387" h="695"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16790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6790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6790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16790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167902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68695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1695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1686950" y="21395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1686950" y="215545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686950" y="2171125"/>
              <a:ext cx="9675" cy="17375"/>
            </a:xfrm>
            <a:custGeom>
              <a:avLst/>
              <a:gdLst/>
              <a:ahLst/>
              <a:cxnLst/>
              <a:rect l="l" t="t" r="r" b="b"/>
              <a:pathLst>
                <a:path w="387" h="695" extrusionOk="0">
                  <a:moveTo>
                    <a:pt x="61" y="0"/>
                  </a:moveTo>
                  <a:lnTo>
                    <a:pt x="1" y="60"/>
                  </a:lnTo>
                  <a:lnTo>
                    <a:pt x="301" y="352"/>
                  </a:lnTo>
                  <a:lnTo>
                    <a:pt x="18" y="635"/>
                  </a:lnTo>
                  <a:lnTo>
                    <a:pt x="69" y="695"/>
                  </a:lnTo>
                  <a:lnTo>
                    <a:pt x="378" y="386"/>
                  </a:lnTo>
                  <a:cubicBezTo>
                    <a:pt x="387" y="378"/>
                    <a:pt x="387" y="369"/>
                    <a:pt x="387" y="360"/>
                  </a:cubicBezTo>
                  <a:cubicBezTo>
                    <a:pt x="387" y="352"/>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1686950" y="21869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6790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6790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6790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16790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167902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168695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1695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1686950" y="218677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1686950" y="220265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16790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16790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67902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68695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1695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1686950" y="22341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686950" y="22500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686950" y="2265925"/>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16790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16790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16790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167902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68695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695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1686950" y="22974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1686950" y="231332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1686950" y="232920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16790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16790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16790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167902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168695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1695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1686950" y="23605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6"/>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16790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167902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168695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1695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1686950" y="2392050"/>
              <a:ext cx="9675" cy="17400"/>
            </a:xfrm>
            <a:custGeom>
              <a:avLst/>
              <a:gdLst/>
              <a:ahLst/>
              <a:cxnLst/>
              <a:rect l="l" t="t" r="r" b="b"/>
              <a:pathLst>
                <a:path w="387" h="696"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1686950" y="2407925"/>
              <a:ext cx="9675" cy="17175"/>
            </a:xfrm>
            <a:custGeom>
              <a:avLst/>
              <a:gdLst/>
              <a:ahLst/>
              <a:cxnLst/>
              <a:rect l="l" t="t" r="r" b="b"/>
              <a:pathLst>
                <a:path w="387" h="687" extrusionOk="0">
                  <a:moveTo>
                    <a:pt x="61" y="0"/>
                  </a:moveTo>
                  <a:lnTo>
                    <a:pt x="1" y="60"/>
                  </a:lnTo>
                  <a:lnTo>
                    <a:pt x="301" y="343"/>
                  </a:lnTo>
                  <a:lnTo>
                    <a:pt x="18" y="635"/>
                  </a:lnTo>
                  <a:lnTo>
                    <a:pt x="69" y="686"/>
                  </a:lnTo>
                  <a:lnTo>
                    <a:pt x="378" y="386"/>
                  </a:lnTo>
                  <a:cubicBezTo>
                    <a:pt x="387" y="378"/>
                    <a:pt x="387" y="369"/>
                    <a:pt x="387" y="352"/>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1686950" y="2424000"/>
              <a:ext cx="9675" cy="16975"/>
            </a:xfrm>
            <a:custGeom>
              <a:avLst/>
              <a:gdLst/>
              <a:ahLst/>
              <a:cxnLst/>
              <a:rect l="l" t="t" r="r" b="b"/>
              <a:pathLst>
                <a:path w="387" h="679" extrusionOk="0">
                  <a:moveTo>
                    <a:pt x="61" y="0"/>
                  </a:moveTo>
                  <a:lnTo>
                    <a:pt x="1" y="61"/>
                  </a:lnTo>
                  <a:lnTo>
                    <a:pt x="301" y="344"/>
                  </a:lnTo>
                  <a:lnTo>
                    <a:pt x="18" y="627"/>
                  </a:lnTo>
                  <a:lnTo>
                    <a:pt x="69" y="678"/>
                  </a:lnTo>
                  <a:lnTo>
                    <a:pt x="378" y="387"/>
                  </a:lnTo>
                  <a:cubicBezTo>
                    <a:pt x="387" y="378"/>
                    <a:pt x="387" y="369"/>
                    <a:pt x="387" y="352"/>
                  </a:cubicBezTo>
                  <a:cubicBezTo>
                    <a:pt x="387" y="344"/>
                    <a:pt x="387" y="335"/>
                    <a:pt x="378" y="327"/>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1686950" y="2439875"/>
              <a:ext cx="9675" cy="16975"/>
            </a:xfrm>
            <a:custGeom>
              <a:avLst/>
              <a:gdLst/>
              <a:ahLst/>
              <a:cxnLst/>
              <a:rect l="l" t="t" r="r" b="b"/>
              <a:pathLst>
                <a:path w="387" h="679" extrusionOk="0">
                  <a:moveTo>
                    <a:pt x="61" y="0"/>
                  </a:moveTo>
                  <a:lnTo>
                    <a:pt x="1" y="52"/>
                  </a:lnTo>
                  <a:lnTo>
                    <a:pt x="301" y="344"/>
                  </a:lnTo>
                  <a:lnTo>
                    <a:pt x="18" y="627"/>
                  </a:lnTo>
                  <a:lnTo>
                    <a:pt x="69" y="678"/>
                  </a:lnTo>
                  <a:lnTo>
                    <a:pt x="378" y="386"/>
                  </a:lnTo>
                  <a:cubicBezTo>
                    <a:pt x="387" y="378"/>
                    <a:pt x="387" y="361"/>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16790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16790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16790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16790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167902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168695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1695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1686950" y="2439225"/>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1686950" y="2455100"/>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1686950" y="24709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1686950" y="24868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16790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16790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16790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16790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1686950" y="2500150"/>
              <a:ext cx="2175" cy="50425"/>
            </a:xfrm>
            <a:custGeom>
              <a:avLst/>
              <a:gdLst/>
              <a:ahLst/>
              <a:cxnLst/>
              <a:rect l="l" t="t" r="r" b="b"/>
              <a:pathLst>
                <a:path w="87" h="2017" extrusionOk="0">
                  <a:moveTo>
                    <a:pt x="1" y="0"/>
                  </a:moveTo>
                  <a:lnTo>
                    <a:pt x="1" y="2016"/>
                  </a:lnTo>
                  <a:lnTo>
                    <a:pt x="87" y="201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1"/>
            <p:cNvSpPr/>
            <p:nvPr/>
          </p:nvSpPr>
          <p:spPr>
            <a:xfrm>
              <a:off x="1679025" y="2500150"/>
              <a:ext cx="18025" cy="51500"/>
            </a:xfrm>
            <a:custGeom>
              <a:avLst/>
              <a:gdLst/>
              <a:ahLst/>
              <a:cxnLst/>
              <a:rect l="l" t="t" r="r" b="b"/>
              <a:pathLst>
                <a:path w="721" h="2060" extrusionOk="0">
                  <a:moveTo>
                    <a:pt x="0" y="0"/>
                  </a:moveTo>
                  <a:lnTo>
                    <a:pt x="0" y="2059"/>
                  </a:lnTo>
                  <a:lnTo>
                    <a:pt x="721" y="2059"/>
                  </a:lnTo>
                  <a:lnTo>
                    <a:pt x="721" y="0"/>
                  </a:lnTo>
                  <a:lnTo>
                    <a:pt x="644" y="0"/>
                  </a:lnTo>
                  <a:lnTo>
                    <a:pt x="644" y="1974"/>
                  </a:lnTo>
                  <a:lnTo>
                    <a:pt x="77" y="1974"/>
                  </a:lnTo>
                  <a:lnTo>
                    <a:pt x="7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1686950" y="2518375"/>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1686950" y="25342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16790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16790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1654150" y="2061075"/>
              <a:ext cx="2150" cy="80250"/>
            </a:xfrm>
            <a:custGeom>
              <a:avLst/>
              <a:gdLst/>
              <a:ahLst/>
              <a:cxnLst/>
              <a:rect l="l" t="t" r="r" b="b"/>
              <a:pathLst>
                <a:path w="86"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1645975" y="2060000"/>
              <a:ext cx="18275" cy="81325"/>
            </a:xfrm>
            <a:custGeom>
              <a:avLst/>
              <a:gdLst/>
              <a:ahLst/>
              <a:cxnLst/>
              <a:rect l="l" t="t" r="r" b="b"/>
              <a:pathLst>
                <a:path w="731" h="3253" extrusionOk="0">
                  <a:moveTo>
                    <a:pt x="1" y="1"/>
                  </a:moveTo>
                  <a:lnTo>
                    <a:pt x="1" y="3252"/>
                  </a:lnTo>
                  <a:lnTo>
                    <a:pt x="78" y="3252"/>
                  </a:lnTo>
                  <a:lnTo>
                    <a:pt x="78" y="87"/>
                  </a:lnTo>
                  <a:lnTo>
                    <a:pt x="644" y="87"/>
                  </a:lnTo>
                  <a:lnTo>
                    <a:pt x="644"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1654150" y="20604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1"/>
            <p:cNvSpPr/>
            <p:nvPr/>
          </p:nvSpPr>
          <p:spPr>
            <a:xfrm>
              <a:off x="1654150" y="20763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1"/>
            <p:cNvSpPr/>
            <p:nvPr/>
          </p:nvSpPr>
          <p:spPr>
            <a:xfrm>
              <a:off x="1654150" y="20921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1654150" y="2107850"/>
              <a:ext cx="9675" cy="17375"/>
            </a:xfrm>
            <a:custGeom>
              <a:avLst/>
              <a:gdLst/>
              <a:ahLst/>
              <a:cxnLst/>
              <a:rect l="l" t="t" r="r" b="b"/>
              <a:pathLst>
                <a:path w="387" h="695"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1645975" y="20602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1645975" y="2076100"/>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1645975" y="2091975"/>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1"/>
            <p:cNvSpPr/>
            <p:nvPr/>
          </p:nvSpPr>
          <p:spPr>
            <a:xfrm>
              <a:off x="1645975" y="2107625"/>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1"/>
            <p:cNvSpPr/>
            <p:nvPr/>
          </p:nvSpPr>
          <p:spPr>
            <a:xfrm>
              <a:off x="1645975"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1"/>
            <p:cNvSpPr/>
            <p:nvPr/>
          </p:nvSpPr>
          <p:spPr>
            <a:xfrm>
              <a:off x="1654150" y="2121350"/>
              <a:ext cx="2150" cy="83250"/>
            </a:xfrm>
            <a:custGeom>
              <a:avLst/>
              <a:gdLst/>
              <a:ahLst/>
              <a:cxnLst/>
              <a:rect l="l" t="t" r="r" b="b"/>
              <a:pathLst>
                <a:path w="86"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1"/>
            <p:cNvSpPr/>
            <p:nvPr/>
          </p:nvSpPr>
          <p:spPr>
            <a:xfrm>
              <a:off x="166207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1654150" y="21395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1654150" y="215545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1654150" y="2171125"/>
              <a:ext cx="9675" cy="17375"/>
            </a:xfrm>
            <a:custGeom>
              <a:avLst/>
              <a:gdLst/>
              <a:ahLst/>
              <a:cxnLst/>
              <a:rect l="l" t="t" r="r" b="b"/>
              <a:pathLst>
                <a:path w="387" h="695" extrusionOk="0">
                  <a:moveTo>
                    <a:pt x="51" y="0"/>
                  </a:moveTo>
                  <a:lnTo>
                    <a:pt x="0" y="60"/>
                  </a:lnTo>
                  <a:lnTo>
                    <a:pt x="300" y="352"/>
                  </a:lnTo>
                  <a:lnTo>
                    <a:pt x="9" y="635"/>
                  </a:lnTo>
                  <a:lnTo>
                    <a:pt x="60" y="695"/>
                  </a:lnTo>
                  <a:lnTo>
                    <a:pt x="369" y="386"/>
                  </a:lnTo>
                  <a:cubicBezTo>
                    <a:pt x="386" y="378"/>
                    <a:pt x="386" y="369"/>
                    <a:pt x="386" y="360"/>
                  </a:cubicBezTo>
                  <a:cubicBezTo>
                    <a:pt x="386" y="352"/>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1654150" y="21869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1645975" y="2139375"/>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1645975" y="2155250"/>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1"/>
            <p:cNvSpPr/>
            <p:nvPr/>
          </p:nvSpPr>
          <p:spPr>
            <a:xfrm>
              <a:off x="1645975" y="2170900"/>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1"/>
            <p:cNvSpPr/>
            <p:nvPr/>
          </p:nvSpPr>
          <p:spPr>
            <a:xfrm>
              <a:off x="1645975" y="218677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1645975"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1654150" y="218462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166207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1654150" y="218677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1654150" y="220265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1645975" y="21865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1645975" y="220242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1"/>
            <p:cNvSpPr/>
            <p:nvPr/>
          </p:nvSpPr>
          <p:spPr>
            <a:xfrm>
              <a:off x="1645975"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1654150" y="2215950"/>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166207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1654150" y="22341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1654150" y="22500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1654150" y="2265925"/>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1"/>
            <p:cNvSpPr/>
            <p:nvPr/>
          </p:nvSpPr>
          <p:spPr>
            <a:xfrm>
              <a:off x="1645975" y="2233950"/>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1"/>
            <p:cNvSpPr/>
            <p:nvPr/>
          </p:nvSpPr>
          <p:spPr>
            <a:xfrm>
              <a:off x="1645975" y="22498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1645975" y="2265700"/>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1"/>
            <p:cNvSpPr/>
            <p:nvPr/>
          </p:nvSpPr>
          <p:spPr>
            <a:xfrm>
              <a:off x="1645975"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1"/>
            <p:cNvSpPr/>
            <p:nvPr/>
          </p:nvSpPr>
          <p:spPr>
            <a:xfrm>
              <a:off x="1654150" y="2279225"/>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1"/>
            <p:cNvSpPr/>
            <p:nvPr/>
          </p:nvSpPr>
          <p:spPr>
            <a:xfrm>
              <a:off x="166207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1"/>
            <p:cNvSpPr/>
            <p:nvPr/>
          </p:nvSpPr>
          <p:spPr>
            <a:xfrm>
              <a:off x="1654150" y="22974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1"/>
            <p:cNvSpPr/>
            <p:nvPr/>
          </p:nvSpPr>
          <p:spPr>
            <a:xfrm>
              <a:off x="1654150" y="231332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1"/>
            <p:cNvSpPr/>
            <p:nvPr/>
          </p:nvSpPr>
          <p:spPr>
            <a:xfrm>
              <a:off x="1654150" y="232920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1"/>
            <p:cNvSpPr/>
            <p:nvPr/>
          </p:nvSpPr>
          <p:spPr>
            <a:xfrm>
              <a:off x="1645975" y="2297225"/>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1"/>
            <p:cNvSpPr/>
            <p:nvPr/>
          </p:nvSpPr>
          <p:spPr>
            <a:xfrm>
              <a:off x="1645975" y="231310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1"/>
            <p:cNvSpPr/>
            <p:nvPr/>
          </p:nvSpPr>
          <p:spPr>
            <a:xfrm>
              <a:off x="1645975" y="232897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87" y="652"/>
                  </a:lnTo>
                  <a:lnTo>
                    <a:pt x="104" y="369"/>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1"/>
            <p:cNvSpPr/>
            <p:nvPr/>
          </p:nvSpPr>
          <p:spPr>
            <a:xfrm>
              <a:off x="1645975"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1"/>
            <p:cNvSpPr/>
            <p:nvPr/>
          </p:nvSpPr>
          <p:spPr>
            <a:xfrm>
              <a:off x="1654150" y="234227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1"/>
            <p:cNvSpPr/>
            <p:nvPr/>
          </p:nvSpPr>
          <p:spPr>
            <a:xfrm>
              <a:off x="166207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1"/>
            <p:cNvSpPr/>
            <p:nvPr/>
          </p:nvSpPr>
          <p:spPr>
            <a:xfrm>
              <a:off x="1654150" y="23605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6"/>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1"/>
            <p:cNvSpPr/>
            <p:nvPr/>
          </p:nvSpPr>
          <p:spPr>
            <a:xfrm>
              <a:off x="1645975" y="2360300"/>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1"/>
            <p:cNvSpPr/>
            <p:nvPr/>
          </p:nvSpPr>
          <p:spPr>
            <a:xfrm>
              <a:off x="1645975"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1"/>
            <p:cNvSpPr/>
            <p:nvPr/>
          </p:nvSpPr>
          <p:spPr>
            <a:xfrm>
              <a:off x="1654150" y="2373800"/>
              <a:ext cx="2150" cy="83250"/>
            </a:xfrm>
            <a:custGeom>
              <a:avLst/>
              <a:gdLst/>
              <a:ahLst/>
              <a:cxnLst/>
              <a:rect l="l" t="t" r="r" b="b"/>
              <a:pathLst>
                <a:path w="86"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1"/>
            <p:cNvSpPr/>
            <p:nvPr/>
          </p:nvSpPr>
          <p:spPr>
            <a:xfrm>
              <a:off x="166207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1"/>
            <p:cNvSpPr/>
            <p:nvPr/>
          </p:nvSpPr>
          <p:spPr>
            <a:xfrm>
              <a:off x="1654150" y="2392050"/>
              <a:ext cx="9675" cy="17400"/>
            </a:xfrm>
            <a:custGeom>
              <a:avLst/>
              <a:gdLst/>
              <a:ahLst/>
              <a:cxnLst/>
              <a:rect l="l" t="t" r="r" b="b"/>
              <a:pathLst>
                <a:path w="387" h="696"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1"/>
            <p:cNvSpPr/>
            <p:nvPr/>
          </p:nvSpPr>
          <p:spPr>
            <a:xfrm>
              <a:off x="1654150" y="2407925"/>
              <a:ext cx="9675" cy="17175"/>
            </a:xfrm>
            <a:custGeom>
              <a:avLst/>
              <a:gdLst/>
              <a:ahLst/>
              <a:cxnLst/>
              <a:rect l="l" t="t" r="r" b="b"/>
              <a:pathLst>
                <a:path w="387" h="687" extrusionOk="0">
                  <a:moveTo>
                    <a:pt x="51" y="0"/>
                  </a:moveTo>
                  <a:lnTo>
                    <a:pt x="0" y="60"/>
                  </a:lnTo>
                  <a:lnTo>
                    <a:pt x="300" y="343"/>
                  </a:lnTo>
                  <a:lnTo>
                    <a:pt x="9" y="635"/>
                  </a:lnTo>
                  <a:lnTo>
                    <a:pt x="60" y="686"/>
                  </a:lnTo>
                  <a:lnTo>
                    <a:pt x="369" y="386"/>
                  </a:lnTo>
                  <a:cubicBezTo>
                    <a:pt x="386" y="378"/>
                    <a:pt x="386" y="369"/>
                    <a:pt x="386" y="352"/>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1"/>
            <p:cNvSpPr/>
            <p:nvPr/>
          </p:nvSpPr>
          <p:spPr>
            <a:xfrm>
              <a:off x="1654150" y="2424000"/>
              <a:ext cx="9675" cy="16975"/>
            </a:xfrm>
            <a:custGeom>
              <a:avLst/>
              <a:gdLst/>
              <a:ahLst/>
              <a:cxnLst/>
              <a:rect l="l" t="t" r="r" b="b"/>
              <a:pathLst>
                <a:path w="387" h="679" extrusionOk="0">
                  <a:moveTo>
                    <a:pt x="51" y="0"/>
                  </a:moveTo>
                  <a:lnTo>
                    <a:pt x="0" y="61"/>
                  </a:lnTo>
                  <a:lnTo>
                    <a:pt x="300" y="344"/>
                  </a:lnTo>
                  <a:lnTo>
                    <a:pt x="9" y="627"/>
                  </a:lnTo>
                  <a:lnTo>
                    <a:pt x="60" y="678"/>
                  </a:lnTo>
                  <a:lnTo>
                    <a:pt x="369" y="387"/>
                  </a:lnTo>
                  <a:cubicBezTo>
                    <a:pt x="386" y="378"/>
                    <a:pt x="386" y="369"/>
                    <a:pt x="386" y="352"/>
                  </a:cubicBezTo>
                  <a:cubicBezTo>
                    <a:pt x="386" y="344"/>
                    <a:pt x="386" y="335"/>
                    <a:pt x="369" y="327"/>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1"/>
            <p:cNvSpPr/>
            <p:nvPr/>
          </p:nvSpPr>
          <p:spPr>
            <a:xfrm>
              <a:off x="1654150" y="2439875"/>
              <a:ext cx="9675" cy="16975"/>
            </a:xfrm>
            <a:custGeom>
              <a:avLst/>
              <a:gdLst/>
              <a:ahLst/>
              <a:cxnLst/>
              <a:rect l="l" t="t" r="r" b="b"/>
              <a:pathLst>
                <a:path w="387" h="679" extrusionOk="0">
                  <a:moveTo>
                    <a:pt x="51" y="0"/>
                  </a:moveTo>
                  <a:lnTo>
                    <a:pt x="0" y="52"/>
                  </a:lnTo>
                  <a:lnTo>
                    <a:pt x="300" y="344"/>
                  </a:lnTo>
                  <a:lnTo>
                    <a:pt x="9" y="627"/>
                  </a:lnTo>
                  <a:lnTo>
                    <a:pt x="60" y="678"/>
                  </a:lnTo>
                  <a:lnTo>
                    <a:pt x="369" y="386"/>
                  </a:lnTo>
                  <a:cubicBezTo>
                    <a:pt x="386" y="378"/>
                    <a:pt x="386" y="361"/>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1"/>
            <p:cNvSpPr/>
            <p:nvPr/>
          </p:nvSpPr>
          <p:spPr>
            <a:xfrm>
              <a:off x="1645975" y="2391825"/>
              <a:ext cx="9700" cy="17625"/>
            </a:xfrm>
            <a:custGeom>
              <a:avLst/>
              <a:gdLst/>
              <a:ahLst/>
              <a:cxnLst/>
              <a:rect l="l" t="t" r="r" b="b"/>
              <a:pathLst>
                <a:path w="388" h="705" extrusionOk="0">
                  <a:moveTo>
                    <a:pt x="336" y="1"/>
                  </a:moveTo>
                  <a:lnTo>
                    <a:pt x="10" y="327"/>
                  </a:lnTo>
                  <a:cubicBezTo>
                    <a:pt x="1" y="335"/>
                    <a:pt x="1" y="344"/>
                    <a:pt x="1" y="361"/>
                  </a:cubicBezTo>
                  <a:cubicBezTo>
                    <a:pt x="1" y="369"/>
                    <a:pt x="1" y="378"/>
                    <a:pt x="10" y="387"/>
                  </a:cubicBezTo>
                  <a:lnTo>
                    <a:pt x="336" y="704"/>
                  </a:lnTo>
                  <a:lnTo>
                    <a:pt x="378" y="635"/>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1"/>
            <p:cNvSpPr/>
            <p:nvPr/>
          </p:nvSpPr>
          <p:spPr>
            <a:xfrm>
              <a:off x="1645975" y="24077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1"/>
            <p:cNvSpPr/>
            <p:nvPr/>
          </p:nvSpPr>
          <p:spPr>
            <a:xfrm>
              <a:off x="1645975" y="2423575"/>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1"/>
            <p:cNvSpPr/>
            <p:nvPr/>
          </p:nvSpPr>
          <p:spPr>
            <a:xfrm>
              <a:off x="1645975" y="2439450"/>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18"/>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1"/>
            <p:cNvSpPr/>
            <p:nvPr/>
          </p:nvSpPr>
          <p:spPr>
            <a:xfrm>
              <a:off x="1645975"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1"/>
            <p:cNvSpPr/>
            <p:nvPr/>
          </p:nvSpPr>
          <p:spPr>
            <a:xfrm>
              <a:off x="1654150" y="2437300"/>
              <a:ext cx="2150" cy="83025"/>
            </a:xfrm>
            <a:custGeom>
              <a:avLst/>
              <a:gdLst/>
              <a:ahLst/>
              <a:cxnLst/>
              <a:rect l="l" t="t" r="r" b="b"/>
              <a:pathLst>
                <a:path w="86"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1"/>
            <p:cNvSpPr/>
            <p:nvPr/>
          </p:nvSpPr>
          <p:spPr>
            <a:xfrm>
              <a:off x="166207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1"/>
            <p:cNvSpPr/>
            <p:nvPr/>
          </p:nvSpPr>
          <p:spPr>
            <a:xfrm>
              <a:off x="1654150" y="2439225"/>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1"/>
            <p:cNvSpPr/>
            <p:nvPr/>
          </p:nvSpPr>
          <p:spPr>
            <a:xfrm>
              <a:off x="1654150" y="2455100"/>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1"/>
            <p:cNvSpPr/>
            <p:nvPr/>
          </p:nvSpPr>
          <p:spPr>
            <a:xfrm>
              <a:off x="1654150" y="24709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1"/>
            <p:cNvSpPr/>
            <p:nvPr/>
          </p:nvSpPr>
          <p:spPr>
            <a:xfrm>
              <a:off x="1654150" y="24868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1"/>
            <p:cNvSpPr/>
            <p:nvPr/>
          </p:nvSpPr>
          <p:spPr>
            <a:xfrm>
              <a:off x="1645975" y="2439025"/>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1"/>
            <p:cNvSpPr/>
            <p:nvPr/>
          </p:nvSpPr>
          <p:spPr>
            <a:xfrm>
              <a:off x="1645975" y="2454875"/>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1"/>
            <p:cNvSpPr/>
            <p:nvPr/>
          </p:nvSpPr>
          <p:spPr>
            <a:xfrm>
              <a:off x="1645975" y="24707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87" y="644"/>
                  </a:lnTo>
                  <a:lnTo>
                    <a:pt x="104" y="353"/>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1"/>
            <p:cNvSpPr/>
            <p:nvPr/>
          </p:nvSpPr>
          <p:spPr>
            <a:xfrm>
              <a:off x="1645975" y="2486625"/>
              <a:ext cx="9700" cy="17400"/>
            </a:xfrm>
            <a:custGeom>
              <a:avLst/>
              <a:gdLst/>
              <a:ahLst/>
              <a:cxnLst/>
              <a:rect l="l" t="t" r="r" b="b"/>
              <a:pathLst>
                <a:path w="388" h="696" extrusionOk="0">
                  <a:moveTo>
                    <a:pt x="336" y="1"/>
                  </a:moveTo>
                  <a:lnTo>
                    <a:pt x="10" y="318"/>
                  </a:lnTo>
                  <a:cubicBezTo>
                    <a:pt x="1" y="327"/>
                    <a:pt x="1" y="344"/>
                    <a:pt x="1" y="353"/>
                  </a:cubicBezTo>
                  <a:cubicBezTo>
                    <a:pt x="1" y="361"/>
                    <a:pt x="1" y="370"/>
                    <a:pt x="10" y="387"/>
                  </a:cubicBezTo>
                  <a:lnTo>
                    <a:pt x="336" y="696"/>
                  </a:lnTo>
                  <a:lnTo>
                    <a:pt x="378" y="618"/>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1654150" y="2500150"/>
              <a:ext cx="2150" cy="50425"/>
            </a:xfrm>
            <a:custGeom>
              <a:avLst/>
              <a:gdLst/>
              <a:ahLst/>
              <a:cxnLst/>
              <a:rect l="l" t="t" r="r" b="b"/>
              <a:pathLst>
                <a:path w="86"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1"/>
            <p:cNvSpPr/>
            <p:nvPr/>
          </p:nvSpPr>
          <p:spPr>
            <a:xfrm>
              <a:off x="1645975" y="2500150"/>
              <a:ext cx="18275" cy="51500"/>
            </a:xfrm>
            <a:custGeom>
              <a:avLst/>
              <a:gdLst/>
              <a:ahLst/>
              <a:cxnLst/>
              <a:rect l="l" t="t" r="r" b="b"/>
              <a:pathLst>
                <a:path w="731" h="2060" extrusionOk="0">
                  <a:moveTo>
                    <a:pt x="1" y="0"/>
                  </a:moveTo>
                  <a:lnTo>
                    <a:pt x="1" y="2059"/>
                  </a:lnTo>
                  <a:lnTo>
                    <a:pt x="730" y="2059"/>
                  </a:lnTo>
                  <a:lnTo>
                    <a:pt x="730" y="0"/>
                  </a:lnTo>
                  <a:lnTo>
                    <a:pt x="644" y="0"/>
                  </a:lnTo>
                  <a:lnTo>
                    <a:pt x="644" y="1974"/>
                  </a:lnTo>
                  <a:lnTo>
                    <a:pt x="78" y="1974"/>
                  </a:lnTo>
                  <a:lnTo>
                    <a:pt x="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654150" y="2518375"/>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1"/>
            <p:cNvSpPr/>
            <p:nvPr/>
          </p:nvSpPr>
          <p:spPr>
            <a:xfrm>
              <a:off x="1654150" y="25342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1"/>
            <p:cNvSpPr/>
            <p:nvPr/>
          </p:nvSpPr>
          <p:spPr>
            <a:xfrm>
              <a:off x="1645975" y="2518150"/>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p:nvPr/>
          </p:nvSpPr>
          <p:spPr>
            <a:xfrm>
              <a:off x="1645975" y="25340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1"/>
            <p:cNvSpPr/>
            <p:nvPr/>
          </p:nvSpPr>
          <p:spPr>
            <a:xfrm>
              <a:off x="1425275" y="2373375"/>
              <a:ext cx="287025" cy="26850"/>
            </a:xfrm>
            <a:custGeom>
              <a:avLst/>
              <a:gdLst/>
              <a:ahLst/>
              <a:cxnLst/>
              <a:rect l="l" t="t" r="r" b="b"/>
              <a:pathLst>
                <a:path w="11481" h="1074" extrusionOk="0">
                  <a:moveTo>
                    <a:pt x="1" y="1"/>
                  </a:moveTo>
                  <a:lnTo>
                    <a:pt x="1" y="1073"/>
                  </a:lnTo>
                  <a:lnTo>
                    <a:pt x="11480" y="1073"/>
                  </a:lnTo>
                  <a:lnTo>
                    <a:pt x="11480"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1424000" y="2372100"/>
              <a:ext cx="289575" cy="29400"/>
            </a:xfrm>
            <a:custGeom>
              <a:avLst/>
              <a:gdLst/>
              <a:ahLst/>
              <a:cxnLst/>
              <a:rect l="l" t="t" r="r" b="b"/>
              <a:pathLst>
                <a:path w="11583" h="1176" extrusionOk="0">
                  <a:moveTo>
                    <a:pt x="11480" y="103"/>
                  </a:moveTo>
                  <a:lnTo>
                    <a:pt x="11480" y="1073"/>
                  </a:lnTo>
                  <a:lnTo>
                    <a:pt x="112" y="1073"/>
                  </a:lnTo>
                  <a:lnTo>
                    <a:pt x="112" y="103"/>
                  </a:lnTo>
                  <a:close/>
                  <a:moveTo>
                    <a:pt x="60" y="0"/>
                  </a:moveTo>
                  <a:cubicBezTo>
                    <a:pt x="26" y="0"/>
                    <a:pt x="0" y="17"/>
                    <a:pt x="0" y="52"/>
                  </a:cubicBezTo>
                  <a:lnTo>
                    <a:pt x="0" y="1124"/>
                  </a:lnTo>
                  <a:cubicBezTo>
                    <a:pt x="0" y="1158"/>
                    <a:pt x="26" y="1176"/>
                    <a:pt x="60" y="1176"/>
                  </a:cubicBezTo>
                  <a:lnTo>
                    <a:pt x="11531" y="1176"/>
                  </a:lnTo>
                  <a:cubicBezTo>
                    <a:pt x="11565" y="1176"/>
                    <a:pt x="11583" y="1158"/>
                    <a:pt x="11583" y="1124"/>
                  </a:cubicBezTo>
                  <a:lnTo>
                    <a:pt x="11583" y="52"/>
                  </a:lnTo>
                  <a:cubicBezTo>
                    <a:pt x="11583" y="17"/>
                    <a:pt x="11565" y="0"/>
                    <a:pt x="1153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1536600" y="2435575"/>
              <a:ext cx="64375" cy="9675"/>
            </a:xfrm>
            <a:custGeom>
              <a:avLst/>
              <a:gdLst/>
              <a:ahLst/>
              <a:cxnLst/>
              <a:rect l="l" t="t" r="r" b="b"/>
              <a:pathLst>
                <a:path w="2575" h="387" extrusionOk="0">
                  <a:moveTo>
                    <a:pt x="0" y="1"/>
                  </a:moveTo>
                  <a:lnTo>
                    <a:pt x="0" y="387"/>
                  </a:lnTo>
                  <a:lnTo>
                    <a:pt x="2574" y="387"/>
                  </a:lnTo>
                  <a:lnTo>
                    <a:pt x="257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1535300" y="2434300"/>
              <a:ext cx="67175" cy="12250"/>
            </a:xfrm>
            <a:custGeom>
              <a:avLst/>
              <a:gdLst/>
              <a:ahLst/>
              <a:cxnLst/>
              <a:rect l="l" t="t" r="r" b="b"/>
              <a:pathLst>
                <a:path w="2687" h="490" extrusionOk="0">
                  <a:moveTo>
                    <a:pt x="2575" y="103"/>
                  </a:moveTo>
                  <a:lnTo>
                    <a:pt x="2575" y="386"/>
                  </a:lnTo>
                  <a:lnTo>
                    <a:pt x="112" y="386"/>
                  </a:lnTo>
                  <a:lnTo>
                    <a:pt x="112" y="103"/>
                  </a:lnTo>
                  <a:close/>
                  <a:moveTo>
                    <a:pt x="52" y="0"/>
                  </a:moveTo>
                  <a:cubicBezTo>
                    <a:pt x="27" y="0"/>
                    <a:pt x="1" y="17"/>
                    <a:pt x="1" y="52"/>
                  </a:cubicBezTo>
                  <a:lnTo>
                    <a:pt x="1" y="438"/>
                  </a:lnTo>
                  <a:cubicBezTo>
                    <a:pt x="1" y="472"/>
                    <a:pt x="27" y="489"/>
                    <a:pt x="52" y="489"/>
                  </a:cubicBezTo>
                  <a:lnTo>
                    <a:pt x="2626" y="489"/>
                  </a:lnTo>
                  <a:cubicBezTo>
                    <a:pt x="2661" y="489"/>
                    <a:pt x="2686" y="472"/>
                    <a:pt x="2686" y="438"/>
                  </a:cubicBezTo>
                  <a:lnTo>
                    <a:pt x="2686" y="52"/>
                  </a:lnTo>
                  <a:cubicBezTo>
                    <a:pt x="2686" y="17"/>
                    <a:pt x="2661" y="0"/>
                    <a:pt x="2626"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1536600" y="242722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1536600" y="242207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1470975" y="2307950"/>
              <a:ext cx="81300" cy="44225"/>
            </a:xfrm>
            <a:custGeom>
              <a:avLst/>
              <a:gdLst/>
              <a:ahLst/>
              <a:cxnLst/>
              <a:rect l="l" t="t" r="r" b="b"/>
              <a:pathLst>
                <a:path w="3252" h="1769" extrusionOk="0">
                  <a:moveTo>
                    <a:pt x="0" y="1"/>
                  </a:moveTo>
                  <a:lnTo>
                    <a:pt x="0" y="1768"/>
                  </a:lnTo>
                  <a:lnTo>
                    <a:pt x="3252" y="1768"/>
                  </a:lnTo>
                  <a:lnTo>
                    <a:pt x="325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153960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1535300"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15310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153960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1"/>
            <p:cNvSpPr/>
            <p:nvPr/>
          </p:nvSpPr>
          <p:spPr>
            <a:xfrm>
              <a:off x="1535300"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1"/>
            <p:cNvSpPr/>
            <p:nvPr/>
          </p:nvSpPr>
          <p:spPr>
            <a:xfrm>
              <a:off x="15310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153960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1535300"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15310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15213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1517075"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15125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15213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1517075"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a:off x="15125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a:off x="15213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1517075"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15125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15029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1498625"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149435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15029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1498625"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149435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1"/>
            <p:cNvSpPr/>
            <p:nvPr/>
          </p:nvSpPr>
          <p:spPr>
            <a:xfrm>
              <a:off x="15029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1498625"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149435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1484700" y="2318475"/>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1480400"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1475675" y="2318475"/>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1484700" y="2324900"/>
              <a:ext cx="2375" cy="4325"/>
            </a:xfrm>
            <a:custGeom>
              <a:avLst/>
              <a:gdLst/>
              <a:ahLst/>
              <a:cxnLst/>
              <a:rect l="l" t="t" r="r" b="b"/>
              <a:pathLst>
                <a:path w="95" h="173" extrusionOk="0">
                  <a:moveTo>
                    <a:pt x="0" y="1"/>
                  </a:moveTo>
                  <a:lnTo>
                    <a:pt x="0" y="172"/>
                  </a:lnTo>
                  <a:lnTo>
                    <a:pt x="94" y="172"/>
                  </a:lnTo>
                  <a:lnTo>
                    <a:pt x="9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1480400"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1475675" y="2324900"/>
              <a:ext cx="2600" cy="4325"/>
            </a:xfrm>
            <a:custGeom>
              <a:avLst/>
              <a:gdLst/>
              <a:ahLst/>
              <a:cxnLst/>
              <a:rect l="l" t="t" r="r" b="b"/>
              <a:pathLst>
                <a:path w="104" h="173" extrusionOk="0">
                  <a:moveTo>
                    <a:pt x="1" y="1"/>
                  </a:moveTo>
                  <a:lnTo>
                    <a:pt x="1" y="172"/>
                  </a:lnTo>
                  <a:lnTo>
                    <a:pt x="104" y="172"/>
                  </a:lnTo>
                  <a:lnTo>
                    <a:pt x="10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1484700" y="2331350"/>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1480400"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1"/>
            <p:cNvSpPr/>
            <p:nvPr/>
          </p:nvSpPr>
          <p:spPr>
            <a:xfrm>
              <a:off x="1475675" y="2331350"/>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1503125" y="2249825"/>
              <a:ext cx="4550" cy="3250"/>
            </a:xfrm>
            <a:custGeom>
              <a:avLst/>
              <a:gdLst/>
              <a:ahLst/>
              <a:cxnLst/>
              <a:rect l="l" t="t" r="r" b="b"/>
              <a:pathLst>
                <a:path w="182" h="130" extrusionOk="0">
                  <a:moveTo>
                    <a:pt x="27" y="1"/>
                  </a:moveTo>
                  <a:cubicBezTo>
                    <a:pt x="10" y="1"/>
                    <a:pt x="1" y="9"/>
                    <a:pt x="1" y="18"/>
                  </a:cubicBezTo>
                  <a:lnTo>
                    <a:pt x="1" y="104"/>
                  </a:lnTo>
                  <a:cubicBezTo>
                    <a:pt x="1" y="121"/>
                    <a:pt x="10" y="129"/>
                    <a:pt x="27" y="129"/>
                  </a:cubicBezTo>
                  <a:lnTo>
                    <a:pt x="164" y="129"/>
                  </a:lnTo>
                  <a:cubicBezTo>
                    <a:pt x="173" y="129"/>
                    <a:pt x="181" y="121"/>
                    <a:pt x="181" y="104"/>
                  </a:cubicBezTo>
                  <a:lnTo>
                    <a:pt x="173" y="104"/>
                  </a:lnTo>
                  <a:lnTo>
                    <a:pt x="173" y="18"/>
                  </a:lnTo>
                  <a:cubicBezTo>
                    <a:pt x="173" y="9"/>
                    <a:pt x="164"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1529950" y="2249825"/>
              <a:ext cx="4300" cy="3250"/>
            </a:xfrm>
            <a:custGeom>
              <a:avLst/>
              <a:gdLst/>
              <a:ahLst/>
              <a:cxnLst/>
              <a:rect l="l" t="t" r="r" b="b"/>
              <a:pathLst>
                <a:path w="172" h="130" extrusionOk="0">
                  <a:moveTo>
                    <a:pt x="26" y="1"/>
                  </a:moveTo>
                  <a:cubicBezTo>
                    <a:pt x="9" y="1"/>
                    <a:pt x="0" y="9"/>
                    <a:pt x="0" y="18"/>
                  </a:cubicBezTo>
                  <a:lnTo>
                    <a:pt x="0" y="104"/>
                  </a:lnTo>
                  <a:cubicBezTo>
                    <a:pt x="0" y="121"/>
                    <a:pt x="9" y="129"/>
                    <a:pt x="26" y="129"/>
                  </a:cubicBezTo>
                  <a:lnTo>
                    <a:pt x="155" y="129"/>
                  </a:lnTo>
                  <a:cubicBezTo>
                    <a:pt x="163" y="129"/>
                    <a:pt x="172" y="121"/>
                    <a:pt x="172" y="104"/>
                  </a:cubicBezTo>
                  <a:lnTo>
                    <a:pt x="172" y="18"/>
                  </a:lnTo>
                  <a:cubicBezTo>
                    <a:pt x="172" y="9"/>
                    <a:pt x="163"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1523300" y="2252200"/>
              <a:ext cx="17175" cy="44625"/>
            </a:xfrm>
            <a:custGeom>
              <a:avLst/>
              <a:gdLst/>
              <a:ahLst/>
              <a:cxnLst/>
              <a:rect l="l" t="t" r="r" b="b"/>
              <a:pathLst>
                <a:path w="687" h="1785" extrusionOk="0">
                  <a:moveTo>
                    <a:pt x="189" y="0"/>
                  </a:moveTo>
                  <a:cubicBezTo>
                    <a:pt x="86" y="0"/>
                    <a:pt x="0" y="86"/>
                    <a:pt x="0" y="197"/>
                  </a:cubicBezTo>
                  <a:lnTo>
                    <a:pt x="0" y="1587"/>
                  </a:lnTo>
                  <a:cubicBezTo>
                    <a:pt x="0" y="1699"/>
                    <a:pt x="86" y="1785"/>
                    <a:pt x="189" y="1785"/>
                  </a:cubicBezTo>
                  <a:lnTo>
                    <a:pt x="489" y="1785"/>
                  </a:lnTo>
                  <a:cubicBezTo>
                    <a:pt x="601" y="1785"/>
                    <a:pt x="687" y="1699"/>
                    <a:pt x="687" y="1587"/>
                  </a:cubicBezTo>
                  <a:lnTo>
                    <a:pt x="687" y="197"/>
                  </a:lnTo>
                  <a:cubicBezTo>
                    <a:pt x="687" y="86"/>
                    <a:pt x="601" y="0"/>
                    <a:pt x="48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1518800" y="2265275"/>
              <a:ext cx="9250" cy="28350"/>
            </a:xfrm>
            <a:custGeom>
              <a:avLst/>
              <a:gdLst/>
              <a:ahLst/>
              <a:cxnLst/>
              <a:rect l="l" t="t" r="r" b="b"/>
              <a:pathLst>
                <a:path w="370" h="1134" extrusionOk="0">
                  <a:moveTo>
                    <a:pt x="52" y="1"/>
                  </a:moveTo>
                  <a:cubicBezTo>
                    <a:pt x="17" y="1"/>
                    <a:pt x="0" y="26"/>
                    <a:pt x="0" y="61"/>
                  </a:cubicBezTo>
                  <a:lnTo>
                    <a:pt x="0" y="1073"/>
                  </a:lnTo>
                  <a:cubicBezTo>
                    <a:pt x="0" y="1107"/>
                    <a:pt x="17" y="1133"/>
                    <a:pt x="52" y="1133"/>
                  </a:cubicBezTo>
                  <a:cubicBezTo>
                    <a:pt x="69" y="1133"/>
                    <a:pt x="103" y="1107"/>
                    <a:pt x="95" y="1090"/>
                  </a:cubicBezTo>
                  <a:lnTo>
                    <a:pt x="95" y="112"/>
                  </a:lnTo>
                  <a:lnTo>
                    <a:pt x="318" y="112"/>
                  </a:lnTo>
                  <a:cubicBezTo>
                    <a:pt x="352" y="112"/>
                    <a:pt x="369" y="86"/>
                    <a:pt x="369" y="61"/>
                  </a:cubicBezTo>
                  <a:cubicBezTo>
                    <a:pt x="369" y="26"/>
                    <a:pt x="352" y="1"/>
                    <a:pt x="31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1534225" y="2251975"/>
              <a:ext cx="675" cy="42925"/>
            </a:xfrm>
            <a:custGeom>
              <a:avLst/>
              <a:gdLst/>
              <a:ahLst/>
              <a:cxnLst/>
              <a:rect l="l" t="t" r="r" b="b"/>
              <a:pathLst>
                <a:path w="27" h="1717" extrusionOk="0">
                  <a:moveTo>
                    <a:pt x="1" y="1"/>
                  </a:moveTo>
                  <a:lnTo>
                    <a:pt x="1" y="1717"/>
                  </a:lnTo>
                  <a:lnTo>
                    <a:pt x="27" y="1717"/>
                  </a:lnTo>
                  <a:lnTo>
                    <a:pt x="2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152910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1523525" y="2258625"/>
              <a:ext cx="17175" cy="450"/>
            </a:xfrm>
            <a:custGeom>
              <a:avLst/>
              <a:gdLst/>
              <a:ahLst/>
              <a:cxnLst/>
              <a:rect l="l" t="t" r="r" b="b"/>
              <a:pathLst>
                <a:path w="687" h="18" extrusionOk="0">
                  <a:moveTo>
                    <a:pt x="0" y="1"/>
                  </a:moveTo>
                  <a:lnTo>
                    <a:pt x="0" y="18"/>
                  </a:lnTo>
                  <a:lnTo>
                    <a:pt x="686" y="18"/>
                  </a:lnTo>
                  <a:lnTo>
                    <a:pt x="68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1523525" y="2260775"/>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1523525" y="2279225"/>
              <a:ext cx="17175" cy="650"/>
            </a:xfrm>
            <a:custGeom>
              <a:avLst/>
              <a:gdLst/>
              <a:ahLst/>
              <a:cxnLst/>
              <a:rect l="l" t="t" r="r" b="b"/>
              <a:pathLst>
                <a:path w="687" h="26"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1523525" y="2281150"/>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1"/>
            <p:cNvSpPr/>
            <p:nvPr/>
          </p:nvSpPr>
          <p:spPr>
            <a:xfrm>
              <a:off x="1496700" y="2252200"/>
              <a:ext cx="17175" cy="44625"/>
            </a:xfrm>
            <a:custGeom>
              <a:avLst/>
              <a:gdLst/>
              <a:ahLst/>
              <a:cxnLst/>
              <a:rect l="l" t="t" r="r" b="b"/>
              <a:pathLst>
                <a:path w="687" h="1785" extrusionOk="0">
                  <a:moveTo>
                    <a:pt x="198" y="0"/>
                  </a:moveTo>
                  <a:cubicBezTo>
                    <a:pt x="86" y="0"/>
                    <a:pt x="1" y="86"/>
                    <a:pt x="1" y="197"/>
                  </a:cubicBezTo>
                  <a:lnTo>
                    <a:pt x="1" y="1587"/>
                  </a:lnTo>
                  <a:cubicBezTo>
                    <a:pt x="1" y="1699"/>
                    <a:pt x="86" y="1785"/>
                    <a:pt x="198" y="1785"/>
                  </a:cubicBezTo>
                  <a:lnTo>
                    <a:pt x="498" y="1785"/>
                  </a:lnTo>
                  <a:cubicBezTo>
                    <a:pt x="601" y="1785"/>
                    <a:pt x="687" y="1699"/>
                    <a:pt x="687" y="1587"/>
                  </a:cubicBezTo>
                  <a:lnTo>
                    <a:pt x="687" y="197"/>
                  </a:lnTo>
                  <a:cubicBezTo>
                    <a:pt x="687" y="86"/>
                    <a:pt x="601" y="0"/>
                    <a:pt x="49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1"/>
            <p:cNvSpPr/>
            <p:nvPr/>
          </p:nvSpPr>
          <p:spPr>
            <a:xfrm>
              <a:off x="150765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1502275" y="2251975"/>
              <a:ext cx="675" cy="42925"/>
            </a:xfrm>
            <a:custGeom>
              <a:avLst/>
              <a:gdLst/>
              <a:ahLst/>
              <a:cxnLst/>
              <a:rect l="l" t="t" r="r" b="b"/>
              <a:pathLst>
                <a:path w="27" h="1717" extrusionOk="0">
                  <a:moveTo>
                    <a:pt x="1" y="1"/>
                  </a:moveTo>
                  <a:lnTo>
                    <a:pt x="1"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1492200" y="2266350"/>
              <a:ext cx="9450" cy="28325"/>
            </a:xfrm>
            <a:custGeom>
              <a:avLst/>
              <a:gdLst/>
              <a:ahLst/>
              <a:cxnLst/>
              <a:rect l="l" t="t" r="r" b="b"/>
              <a:pathLst>
                <a:path w="378" h="1133" extrusionOk="0">
                  <a:moveTo>
                    <a:pt x="52" y="0"/>
                  </a:moveTo>
                  <a:cubicBezTo>
                    <a:pt x="18" y="0"/>
                    <a:pt x="0" y="26"/>
                    <a:pt x="0" y="60"/>
                  </a:cubicBezTo>
                  <a:lnTo>
                    <a:pt x="0" y="1073"/>
                  </a:lnTo>
                  <a:cubicBezTo>
                    <a:pt x="0" y="1107"/>
                    <a:pt x="18" y="1133"/>
                    <a:pt x="52" y="1133"/>
                  </a:cubicBezTo>
                  <a:cubicBezTo>
                    <a:pt x="78" y="1133"/>
                    <a:pt x="95" y="1107"/>
                    <a:pt x="95" y="1090"/>
                  </a:cubicBezTo>
                  <a:lnTo>
                    <a:pt x="95" y="112"/>
                  </a:lnTo>
                  <a:lnTo>
                    <a:pt x="318" y="112"/>
                  </a:lnTo>
                  <a:cubicBezTo>
                    <a:pt x="352" y="112"/>
                    <a:pt x="378" y="86"/>
                    <a:pt x="378" y="60"/>
                  </a:cubicBezTo>
                  <a:cubicBezTo>
                    <a:pt x="378" y="26"/>
                    <a:pt x="352" y="0"/>
                    <a:pt x="318"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1"/>
            <p:cNvSpPr/>
            <p:nvPr/>
          </p:nvSpPr>
          <p:spPr>
            <a:xfrm>
              <a:off x="1458950" y="2347850"/>
              <a:ext cx="90550" cy="25550"/>
            </a:xfrm>
            <a:custGeom>
              <a:avLst/>
              <a:gdLst/>
              <a:ahLst/>
              <a:cxnLst/>
              <a:rect l="l" t="t" r="r" b="b"/>
              <a:pathLst>
                <a:path w="3622" h="1022" extrusionOk="0">
                  <a:moveTo>
                    <a:pt x="3621" y="1"/>
                  </a:moveTo>
                  <a:lnTo>
                    <a:pt x="1" y="250"/>
                  </a:lnTo>
                  <a:lnTo>
                    <a:pt x="1" y="1022"/>
                  </a:lnTo>
                  <a:lnTo>
                    <a:pt x="3621" y="1022"/>
                  </a:lnTo>
                  <a:lnTo>
                    <a:pt x="3621"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1"/>
            <p:cNvSpPr/>
            <p:nvPr/>
          </p:nvSpPr>
          <p:spPr>
            <a:xfrm>
              <a:off x="1456600" y="2342275"/>
              <a:ext cx="95025" cy="11825"/>
            </a:xfrm>
            <a:custGeom>
              <a:avLst/>
              <a:gdLst/>
              <a:ahLst/>
              <a:cxnLst/>
              <a:rect l="l" t="t" r="r" b="b"/>
              <a:pathLst>
                <a:path w="3801" h="473" extrusionOk="0">
                  <a:moveTo>
                    <a:pt x="3801" y="1"/>
                  </a:moveTo>
                  <a:lnTo>
                    <a:pt x="0" y="249"/>
                  </a:lnTo>
                  <a:lnTo>
                    <a:pt x="0" y="473"/>
                  </a:lnTo>
                  <a:lnTo>
                    <a:pt x="3801" y="224"/>
                  </a:lnTo>
                  <a:lnTo>
                    <a:pt x="38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15366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15299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1"/>
            <p:cNvSpPr/>
            <p:nvPr/>
          </p:nvSpPr>
          <p:spPr>
            <a:xfrm>
              <a:off x="1522875"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1"/>
            <p:cNvSpPr/>
            <p:nvPr/>
          </p:nvSpPr>
          <p:spPr>
            <a:xfrm>
              <a:off x="1496050" y="2356225"/>
              <a:ext cx="4325" cy="8175"/>
            </a:xfrm>
            <a:custGeom>
              <a:avLst/>
              <a:gdLst/>
              <a:ahLst/>
              <a:cxnLst/>
              <a:rect l="l" t="t" r="r" b="b"/>
              <a:pathLst>
                <a:path w="173" h="327" extrusionOk="0">
                  <a:moveTo>
                    <a:pt x="1" y="0"/>
                  </a:moveTo>
                  <a:lnTo>
                    <a:pt x="1"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1"/>
            <p:cNvSpPr/>
            <p:nvPr/>
          </p:nvSpPr>
          <p:spPr>
            <a:xfrm>
              <a:off x="14892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1"/>
            <p:cNvSpPr/>
            <p:nvPr/>
          </p:nvSpPr>
          <p:spPr>
            <a:xfrm>
              <a:off x="14825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1"/>
            <p:cNvSpPr/>
            <p:nvPr/>
          </p:nvSpPr>
          <p:spPr>
            <a:xfrm>
              <a:off x="1489400" y="2292075"/>
              <a:ext cx="56450" cy="15900"/>
            </a:xfrm>
            <a:custGeom>
              <a:avLst/>
              <a:gdLst/>
              <a:ahLst/>
              <a:cxnLst/>
              <a:rect l="l" t="t" r="r" b="b"/>
              <a:pathLst>
                <a:path w="2258" h="636" extrusionOk="0">
                  <a:moveTo>
                    <a:pt x="2257" y="1"/>
                  </a:moveTo>
                  <a:lnTo>
                    <a:pt x="1" y="164"/>
                  </a:lnTo>
                  <a:lnTo>
                    <a:pt x="1" y="636"/>
                  </a:lnTo>
                  <a:lnTo>
                    <a:pt x="2257" y="636"/>
                  </a:lnTo>
                  <a:lnTo>
                    <a:pt x="225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1"/>
            <p:cNvSpPr/>
            <p:nvPr/>
          </p:nvSpPr>
          <p:spPr>
            <a:xfrm>
              <a:off x="1487900" y="2288650"/>
              <a:ext cx="59450" cy="7525"/>
            </a:xfrm>
            <a:custGeom>
              <a:avLst/>
              <a:gdLst/>
              <a:ahLst/>
              <a:cxnLst/>
              <a:rect l="l" t="t" r="r" b="b"/>
              <a:pathLst>
                <a:path w="2378" h="301" extrusionOk="0">
                  <a:moveTo>
                    <a:pt x="2377" y="1"/>
                  </a:moveTo>
                  <a:lnTo>
                    <a:pt x="1" y="155"/>
                  </a:lnTo>
                  <a:lnTo>
                    <a:pt x="1" y="301"/>
                  </a:lnTo>
                  <a:lnTo>
                    <a:pt x="2377" y="138"/>
                  </a:lnTo>
                  <a:lnTo>
                    <a:pt x="23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15381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1533600" y="2297225"/>
              <a:ext cx="2800" cy="5175"/>
            </a:xfrm>
            <a:custGeom>
              <a:avLst/>
              <a:gdLst/>
              <a:ahLst/>
              <a:cxnLst/>
              <a:rect l="l" t="t" r="r" b="b"/>
              <a:pathLst>
                <a:path w="112" h="207" extrusionOk="0">
                  <a:moveTo>
                    <a:pt x="0" y="1"/>
                  </a:moveTo>
                  <a:lnTo>
                    <a:pt x="0"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1529300" y="2297225"/>
              <a:ext cx="2825" cy="5175"/>
            </a:xfrm>
            <a:custGeom>
              <a:avLst/>
              <a:gdLst/>
              <a:ahLst/>
              <a:cxnLst/>
              <a:rect l="l" t="t" r="r" b="b"/>
              <a:pathLst>
                <a:path w="113" h="207" extrusionOk="0">
                  <a:moveTo>
                    <a:pt x="1" y="1"/>
                  </a:moveTo>
                  <a:lnTo>
                    <a:pt x="1"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1512575"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1508275" y="2297225"/>
              <a:ext cx="2600" cy="5175"/>
            </a:xfrm>
            <a:custGeom>
              <a:avLst/>
              <a:gdLst/>
              <a:ahLst/>
              <a:cxnLst/>
              <a:rect l="l" t="t" r="r" b="b"/>
              <a:pathLst>
                <a:path w="104" h="207" extrusionOk="0">
                  <a:moveTo>
                    <a:pt x="1" y="1"/>
                  </a:moveTo>
                  <a:lnTo>
                    <a:pt x="1" y="207"/>
                  </a:lnTo>
                  <a:lnTo>
                    <a:pt x="104" y="207"/>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5040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1496700" y="2258625"/>
              <a:ext cx="17175" cy="450"/>
            </a:xfrm>
            <a:custGeom>
              <a:avLst/>
              <a:gdLst/>
              <a:ahLst/>
              <a:cxnLst/>
              <a:rect l="l" t="t" r="r" b="b"/>
              <a:pathLst>
                <a:path w="687" h="18" extrusionOk="0">
                  <a:moveTo>
                    <a:pt x="1" y="1"/>
                  </a:moveTo>
                  <a:lnTo>
                    <a:pt x="1" y="18"/>
                  </a:lnTo>
                  <a:lnTo>
                    <a:pt x="687" y="18"/>
                  </a:lnTo>
                  <a:lnTo>
                    <a:pt x="68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1496700" y="2260775"/>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496700" y="2279225"/>
              <a:ext cx="17175" cy="650"/>
            </a:xfrm>
            <a:custGeom>
              <a:avLst/>
              <a:gdLst/>
              <a:ahLst/>
              <a:cxnLst/>
              <a:rect l="l" t="t" r="r" b="b"/>
              <a:pathLst>
                <a:path w="687" h="26"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496700" y="2281150"/>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549250" y="2315675"/>
              <a:ext cx="41000" cy="60725"/>
            </a:xfrm>
            <a:custGeom>
              <a:avLst/>
              <a:gdLst/>
              <a:ahLst/>
              <a:cxnLst/>
              <a:rect l="l" t="t" r="r" b="b"/>
              <a:pathLst>
                <a:path w="1640" h="2429" extrusionOk="0">
                  <a:moveTo>
                    <a:pt x="1" y="1"/>
                  </a:moveTo>
                  <a:lnTo>
                    <a:pt x="1" y="2429"/>
                  </a:lnTo>
                  <a:lnTo>
                    <a:pt x="1639" y="2429"/>
                  </a:lnTo>
                  <a:lnTo>
                    <a:pt x="163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549250" y="2363725"/>
              <a:ext cx="41000" cy="12675"/>
            </a:xfrm>
            <a:custGeom>
              <a:avLst/>
              <a:gdLst/>
              <a:ahLst/>
              <a:cxnLst/>
              <a:rect l="l" t="t" r="r" b="b"/>
              <a:pathLst>
                <a:path w="1640" h="507" extrusionOk="0">
                  <a:moveTo>
                    <a:pt x="1" y="1"/>
                  </a:moveTo>
                  <a:lnTo>
                    <a:pt x="1" y="507"/>
                  </a:lnTo>
                  <a:lnTo>
                    <a:pt x="1639" y="507"/>
                  </a:lnTo>
                  <a:lnTo>
                    <a:pt x="163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44750" y="2290375"/>
              <a:ext cx="50650" cy="27900"/>
            </a:xfrm>
            <a:custGeom>
              <a:avLst/>
              <a:gdLst/>
              <a:ahLst/>
              <a:cxnLst/>
              <a:rect l="l" t="t" r="r" b="b"/>
              <a:pathLst>
                <a:path w="2026" h="1116" extrusionOk="0">
                  <a:moveTo>
                    <a:pt x="0" y="0"/>
                  </a:moveTo>
                  <a:lnTo>
                    <a:pt x="0" y="1116"/>
                  </a:lnTo>
                  <a:lnTo>
                    <a:pt x="2025" y="1116"/>
                  </a:lnTo>
                  <a:lnTo>
                    <a:pt x="202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544750" y="2283925"/>
              <a:ext cx="50650" cy="6475"/>
            </a:xfrm>
            <a:custGeom>
              <a:avLst/>
              <a:gdLst/>
              <a:ahLst/>
              <a:cxnLst/>
              <a:rect l="l" t="t" r="r" b="b"/>
              <a:pathLst>
                <a:path w="2026" h="259" extrusionOk="0">
                  <a:moveTo>
                    <a:pt x="103" y="1"/>
                  </a:moveTo>
                  <a:lnTo>
                    <a:pt x="0" y="258"/>
                  </a:lnTo>
                  <a:lnTo>
                    <a:pt x="2025" y="258"/>
                  </a:lnTo>
                  <a:lnTo>
                    <a:pt x="193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555475" y="2120500"/>
              <a:ext cx="15025" cy="160250"/>
            </a:xfrm>
            <a:custGeom>
              <a:avLst/>
              <a:gdLst/>
              <a:ahLst/>
              <a:cxnLst/>
              <a:rect l="l" t="t" r="r" b="b"/>
              <a:pathLst>
                <a:path w="601" h="6410" extrusionOk="0">
                  <a:moveTo>
                    <a:pt x="275" y="0"/>
                  </a:moveTo>
                  <a:lnTo>
                    <a:pt x="0" y="6409"/>
                  </a:lnTo>
                  <a:lnTo>
                    <a:pt x="601" y="6409"/>
                  </a:lnTo>
                  <a:lnTo>
                    <a:pt x="601"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570475" y="2120500"/>
              <a:ext cx="14825" cy="160250"/>
            </a:xfrm>
            <a:custGeom>
              <a:avLst/>
              <a:gdLst/>
              <a:ahLst/>
              <a:cxnLst/>
              <a:rect l="l" t="t" r="r" b="b"/>
              <a:pathLst>
                <a:path w="593" h="6410" extrusionOk="0">
                  <a:moveTo>
                    <a:pt x="1" y="0"/>
                  </a:moveTo>
                  <a:lnTo>
                    <a:pt x="1" y="6409"/>
                  </a:lnTo>
                  <a:lnTo>
                    <a:pt x="593" y="6409"/>
                  </a:lnTo>
                  <a:lnTo>
                    <a:pt x="318"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553975" y="2119425"/>
              <a:ext cx="10325" cy="164325"/>
            </a:xfrm>
            <a:custGeom>
              <a:avLst/>
              <a:gdLst/>
              <a:ahLst/>
              <a:cxnLst/>
              <a:rect l="l" t="t" r="r" b="b"/>
              <a:pathLst>
                <a:path w="413" h="6573" extrusionOk="0">
                  <a:moveTo>
                    <a:pt x="258" y="0"/>
                  </a:moveTo>
                  <a:lnTo>
                    <a:pt x="0" y="6564"/>
                  </a:lnTo>
                  <a:lnTo>
                    <a:pt x="155" y="6572"/>
                  </a:lnTo>
                  <a:lnTo>
                    <a:pt x="4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76075" y="2119425"/>
              <a:ext cx="10100" cy="164325"/>
            </a:xfrm>
            <a:custGeom>
              <a:avLst/>
              <a:gdLst/>
              <a:ahLst/>
              <a:cxnLst/>
              <a:rect l="l" t="t" r="r" b="b"/>
              <a:pathLst>
                <a:path w="404" h="6573" extrusionOk="0">
                  <a:moveTo>
                    <a:pt x="0" y="0"/>
                  </a:moveTo>
                  <a:lnTo>
                    <a:pt x="257" y="6572"/>
                  </a:lnTo>
                  <a:lnTo>
                    <a:pt x="403" y="6564"/>
                  </a:lnTo>
                  <a:lnTo>
                    <a:pt x="15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56550" y="2268075"/>
              <a:ext cx="27250" cy="3650"/>
            </a:xfrm>
            <a:custGeom>
              <a:avLst/>
              <a:gdLst/>
              <a:ahLst/>
              <a:cxnLst/>
              <a:rect l="l" t="t" r="r" b="b"/>
              <a:pathLst>
                <a:path w="1090" h="146" extrusionOk="0">
                  <a:moveTo>
                    <a:pt x="0" y="0"/>
                  </a:moveTo>
                  <a:lnTo>
                    <a:pt x="0" y="146"/>
                  </a:lnTo>
                  <a:lnTo>
                    <a:pt x="1090" y="146"/>
                  </a:lnTo>
                  <a:lnTo>
                    <a:pt x="109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557625" y="2238475"/>
              <a:ext cx="24900" cy="3875"/>
            </a:xfrm>
            <a:custGeom>
              <a:avLst/>
              <a:gdLst/>
              <a:ahLst/>
              <a:cxnLst/>
              <a:rect l="l" t="t" r="r" b="b"/>
              <a:pathLst>
                <a:path w="996" h="155" extrusionOk="0">
                  <a:moveTo>
                    <a:pt x="0" y="0"/>
                  </a:moveTo>
                  <a:lnTo>
                    <a:pt x="0" y="154"/>
                  </a:lnTo>
                  <a:lnTo>
                    <a:pt x="995" y="154"/>
                  </a:lnTo>
                  <a:lnTo>
                    <a:pt x="99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558700" y="2209075"/>
              <a:ext cx="22750" cy="3675"/>
            </a:xfrm>
            <a:custGeom>
              <a:avLst/>
              <a:gdLst/>
              <a:ahLst/>
              <a:cxnLst/>
              <a:rect l="l" t="t" r="r" b="b"/>
              <a:pathLst>
                <a:path w="910" h="147" extrusionOk="0">
                  <a:moveTo>
                    <a:pt x="0" y="1"/>
                  </a:moveTo>
                  <a:lnTo>
                    <a:pt x="0" y="146"/>
                  </a:lnTo>
                  <a:lnTo>
                    <a:pt x="910" y="146"/>
                  </a:lnTo>
                  <a:lnTo>
                    <a:pt x="91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559975" y="2179275"/>
              <a:ext cx="20400" cy="3650"/>
            </a:xfrm>
            <a:custGeom>
              <a:avLst/>
              <a:gdLst/>
              <a:ahLst/>
              <a:cxnLst/>
              <a:rect l="l" t="t" r="r" b="b"/>
              <a:pathLst>
                <a:path w="816" h="146" extrusionOk="0">
                  <a:moveTo>
                    <a:pt x="1" y="0"/>
                  </a:moveTo>
                  <a:lnTo>
                    <a:pt x="1" y="146"/>
                  </a:lnTo>
                  <a:lnTo>
                    <a:pt x="816" y="146"/>
                  </a:lnTo>
                  <a:lnTo>
                    <a:pt x="81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561050" y="2149875"/>
              <a:ext cx="18250" cy="3675"/>
            </a:xfrm>
            <a:custGeom>
              <a:avLst/>
              <a:gdLst/>
              <a:ahLst/>
              <a:cxnLst/>
              <a:rect l="l" t="t" r="r" b="b"/>
              <a:pathLst>
                <a:path w="730" h="147" extrusionOk="0">
                  <a:moveTo>
                    <a:pt x="0" y="1"/>
                  </a:moveTo>
                  <a:lnTo>
                    <a:pt x="0" y="147"/>
                  </a:lnTo>
                  <a:lnTo>
                    <a:pt x="730" y="147"/>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1"/>
            <p:cNvSpPr/>
            <p:nvPr/>
          </p:nvSpPr>
          <p:spPr>
            <a:xfrm>
              <a:off x="1552250" y="2277275"/>
              <a:ext cx="35425" cy="6475"/>
            </a:xfrm>
            <a:custGeom>
              <a:avLst/>
              <a:gdLst/>
              <a:ahLst/>
              <a:cxnLst/>
              <a:rect l="l" t="t" r="r" b="b"/>
              <a:pathLst>
                <a:path w="1417" h="259" extrusionOk="0">
                  <a:moveTo>
                    <a:pt x="1" y="1"/>
                  </a:moveTo>
                  <a:lnTo>
                    <a:pt x="1" y="258"/>
                  </a:lnTo>
                  <a:lnTo>
                    <a:pt x="1416" y="258"/>
                  </a:lnTo>
                  <a:lnTo>
                    <a:pt x="141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1"/>
            <p:cNvSpPr/>
            <p:nvPr/>
          </p:nvSpPr>
          <p:spPr>
            <a:xfrm>
              <a:off x="1555050" y="2119850"/>
              <a:ext cx="17600" cy="151450"/>
            </a:xfrm>
            <a:custGeom>
              <a:avLst/>
              <a:gdLst/>
              <a:ahLst/>
              <a:cxnLst/>
              <a:rect l="l" t="t" r="r" b="b"/>
              <a:pathLst>
                <a:path w="704" h="6058" extrusionOk="0">
                  <a:moveTo>
                    <a:pt x="541" y="0"/>
                  </a:moveTo>
                  <a:lnTo>
                    <a:pt x="198" y="567"/>
                  </a:lnTo>
                  <a:cubicBezTo>
                    <a:pt x="189" y="584"/>
                    <a:pt x="189" y="618"/>
                    <a:pt x="198" y="644"/>
                  </a:cubicBezTo>
                  <a:lnTo>
                    <a:pt x="515" y="1287"/>
                  </a:lnTo>
                  <a:lnTo>
                    <a:pt x="155" y="1828"/>
                  </a:lnTo>
                  <a:cubicBezTo>
                    <a:pt x="129" y="1862"/>
                    <a:pt x="129" y="1897"/>
                    <a:pt x="155" y="1914"/>
                  </a:cubicBezTo>
                  <a:lnTo>
                    <a:pt x="515" y="2463"/>
                  </a:lnTo>
                  <a:lnTo>
                    <a:pt x="112" y="3055"/>
                  </a:lnTo>
                  <a:cubicBezTo>
                    <a:pt x="86" y="3072"/>
                    <a:pt x="86" y="3115"/>
                    <a:pt x="112" y="3141"/>
                  </a:cubicBezTo>
                  <a:lnTo>
                    <a:pt x="506" y="3647"/>
                  </a:lnTo>
                  <a:lnTo>
                    <a:pt x="77" y="4119"/>
                  </a:lnTo>
                  <a:cubicBezTo>
                    <a:pt x="52" y="4144"/>
                    <a:pt x="52" y="4179"/>
                    <a:pt x="69" y="4213"/>
                  </a:cubicBezTo>
                  <a:lnTo>
                    <a:pt x="506" y="4822"/>
                  </a:lnTo>
                  <a:lnTo>
                    <a:pt x="26" y="5380"/>
                  </a:lnTo>
                  <a:cubicBezTo>
                    <a:pt x="0" y="5406"/>
                    <a:pt x="0" y="5449"/>
                    <a:pt x="26" y="5474"/>
                  </a:cubicBezTo>
                  <a:lnTo>
                    <a:pt x="549" y="6058"/>
                  </a:lnTo>
                  <a:lnTo>
                    <a:pt x="678" y="5963"/>
                  </a:lnTo>
                  <a:lnTo>
                    <a:pt x="198" y="5431"/>
                  </a:lnTo>
                  <a:lnTo>
                    <a:pt x="678" y="4874"/>
                  </a:lnTo>
                  <a:cubicBezTo>
                    <a:pt x="704" y="4848"/>
                    <a:pt x="704" y="4814"/>
                    <a:pt x="678" y="4779"/>
                  </a:cubicBezTo>
                  <a:lnTo>
                    <a:pt x="240" y="4170"/>
                  </a:lnTo>
                  <a:lnTo>
                    <a:pt x="669" y="3698"/>
                  </a:lnTo>
                  <a:cubicBezTo>
                    <a:pt x="695" y="3673"/>
                    <a:pt x="695" y="3630"/>
                    <a:pt x="669" y="3604"/>
                  </a:cubicBezTo>
                  <a:lnTo>
                    <a:pt x="275" y="3098"/>
                  </a:lnTo>
                  <a:lnTo>
                    <a:pt x="669" y="2514"/>
                  </a:lnTo>
                  <a:cubicBezTo>
                    <a:pt x="695" y="2489"/>
                    <a:pt x="695" y="2454"/>
                    <a:pt x="669" y="2429"/>
                  </a:cubicBezTo>
                  <a:lnTo>
                    <a:pt x="301" y="1871"/>
                  </a:lnTo>
                  <a:lnTo>
                    <a:pt x="669" y="1330"/>
                  </a:lnTo>
                  <a:cubicBezTo>
                    <a:pt x="678" y="1305"/>
                    <a:pt x="678" y="1270"/>
                    <a:pt x="669" y="1253"/>
                  </a:cubicBezTo>
                  <a:lnTo>
                    <a:pt x="352" y="610"/>
                  </a:lnTo>
                  <a:lnTo>
                    <a:pt x="669" y="69"/>
                  </a:lnTo>
                  <a:lnTo>
                    <a:pt x="54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1568125" y="2119425"/>
              <a:ext cx="16750" cy="151875"/>
            </a:xfrm>
            <a:custGeom>
              <a:avLst/>
              <a:gdLst/>
              <a:ahLst/>
              <a:cxnLst/>
              <a:rect l="l" t="t" r="r" b="b"/>
              <a:pathLst>
                <a:path w="670" h="6075" extrusionOk="0">
                  <a:moveTo>
                    <a:pt x="146" y="0"/>
                  </a:moveTo>
                  <a:lnTo>
                    <a:pt x="18" y="78"/>
                  </a:lnTo>
                  <a:lnTo>
                    <a:pt x="344" y="609"/>
                  </a:lnTo>
                  <a:lnTo>
                    <a:pt x="18" y="1253"/>
                  </a:lnTo>
                  <a:cubicBezTo>
                    <a:pt x="1" y="1279"/>
                    <a:pt x="9" y="1313"/>
                    <a:pt x="18" y="1330"/>
                  </a:cubicBezTo>
                  <a:lnTo>
                    <a:pt x="387" y="1879"/>
                  </a:lnTo>
                  <a:lnTo>
                    <a:pt x="18" y="2437"/>
                  </a:lnTo>
                  <a:cubicBezTo>
                    <a:pt x="1" y="2471"/>
                    <a:pt x="1" y="2497"/>
                    <a:pt x="18" y="2523"/>
                  </a:cubicBezTo>
                  <a:lnTo>
                    <a:pt x="430" y="3115"/>
                  </a:lnTo>
                  <a:lnTo>
                    <a:pt x="61" y="3621"/>
                  </a:lnTo>
                  <a:cubicBezTo>
                    <a:pt x="43" y="3647"/>
                    <a:pt x="43" y="3690"/>
                    <a:pt x="61" y="3715"/>
                  </a:cubicBezTo>
                  <a:lnTo>
                    <a:pt x="455" y="4187"/>
                  </a:lnTo>
                  <a:lnTo>
                    <a:pt x="18" y="4796"/>
                  </a:lnTo>
                  <a:cubicBezTo>
                    <a:pt x="1" y="4831"/>
                    <a:pt x="1" y="4874"/>
                    <a:pt x="18" y="4891"/>
                  </a:cubicBezTo>
                  <a:lnTo>
                    <a:pt x="498" y="5448"/>
                  </a:lnTo>
                  <a:lnTo>
                    <a:pt x="18" y="5980"/>
                  </a:lnTo>
                  <a:lnTo>
                    <a:pt x="129" y="6075"/>
                  </a:lnTo>
                  <a:lnTo>
                    <a:pt x="653" y="5483"/>
                  </a:lnTo>
                  <a:cubicBezTo>
                    <a:pt x="670" y="5457"/>
                    <a:pt x="670" y="5414"/>
                    <a:pt x="653" y="5388"/>
                  </a:cubicBezTo>
                  <a:lnTo>
                    <a:pt x="172" y="4831"/>
                  </a:lnTo>
                  <a:lnTo>
                    <a:pt x="610" y="4213"/>
                  </a:lnTo>
                  <a:cubicBezTo>
                    <a:pt x="627" y="4187"/>
                    <a:pt x="627" y="4144"/>
                    <a:pt x="610" y="4119"/>
                  </a:cubicBezTo>
                  <a:lnTo>
                    <a:pt x="215" y="3647"/>
                  </a:lnTo>
                  <a:lnTo>
                    <a:pt x="575" y="3141"/>
                  </a:lnTo>
                  <a:cubicBezTo>
                    <a:pt x="601" y="3123"/>
                    <a:pt x="601" y="3080"/>
                    <a:pt x="575" y="3055"/>
                  </a:cubicBezTo>
                  <a:lnTo>
                    <a:pt x="172" y="2471"/>
                  </a:lnTo>
                  <a:lnTo>
                    <a:pt x="533" y="1922"/>
                  </a:lnTo>
                  <a:cubicBezTo>
                    <a:pt x="558" y="1888"/>
                    <a:pt x="558" y="1854"/>
                    <a:pt x="533" y="1836"/>
                  </a:cubicBezTo>
                  <a:lnTo>
                    <a:pt x="172" y="1287"/>
                  </a:lnTo>
                  <a:lnTo>
                    <a:pt x="490" y="644"/>
                  </a:lnTo>
                  <a:cubicBezTo>
                    <a:pt x="498" y="627"/>
                    <a:pt x="498" y="592"/>
                    <a:pt x="490" y="567"/>
                  </a:cubicBezTo>
                  <a:lnTo>
                    <a:pt x="14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1560200" y="2092600"/>
              <a:ext cx="19750" cy="30500"/>
            </a:xfrm>
            <a:custGeom>
              <a:avLst/>
              <a:gdLst/>
              <a:ahLst/>
              <a:cxnLst/>
              <a:rect l="l" t="t" r="r" b="b"/>
              <a:pathLst>
                <a:path w="790" h="1220" extrusionOk="0">
                  <a:moveTo>
                    <a:pt x="601" y="155"/>
                  </a:moveTo>
                  <a:lnTo>
                    <a:pt x="635" y="1065"/>
                  </a:lnTo>
                  <a:lnTo>
                    <a:pt x="163" y="1065"/>
                  </a:lnTo>
                  <a:lnTo>
                    <a:pt x="206" y="155"/>
                  </a:lnTo>
                  <a:close/>
                  <a:moveTo>
                    <a:pt x="43" y="1"/>
                  </a:moveTo>
                  <a:lnTo>
                    <a:pt x="0" y="1219"/>
                  </a:lnTo>
                  <a:lnTo>
                    <a:pt x="789" y="1219"/>
                  </a:lnTo>
                  <a:lnTo>
                    <a:pt x="72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1567925" y="2094550"/>
              <a:ext cx="3875" cy="26400"/>
            </a:xfrm>
            <a:custGeom>
              <a:avLst/>
              <a:gdLst/>
              <a:ahLst/>
              <a:cxnLst/>
              <a:rect l="l" t="t" r="r" b="b"/>
              <a:pathLst>
                <a:path w="155" h="1056" extrusionOk="0">
                  <a:moveTo>
                    <a:pt x="0" y="0"/>
                  </a:moveTo>
                  <a:lnTo>
                    <a:pt x="9" y="1055"/>
                  </a:lnTo>
                  <a:lnTo>
                    <a:pt x="154" y="1055"/>
                  </a:lnTo>
                  <a:lnTo>
                    <a:pt x="15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1562975" y="2099900"/>
              <a:ext cx="14175" cy="3900"/>
            </a:xfrm>
            <a:custGeom>
              <a:avLst/>
              <a:gdLst/>
              <a:ahLst/>
              <a:cxnLst/>
              <a:rect l="l" t="t" r="r" b="b"/>
              <a:pathLst>
                <a:path w="567" h="156" extrusionOk="0">
                  <a:moveTo>
                    <a:pt x="1" y="1"/>
                  </a:moveTo>
                  <a:lnTo>
                    <a:pt x="1" y="155"/>
                  </a:lnTo>
                  <a:lnTo>
                    <a:pt x="567" y="155"/>
                  </a:lnTo>
                  <a:lnTo>
                    <a:pt x="56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1562975" y="2110200"/>
              <a:ext cx="14175" cy="3675"/>
            </a:xfrm>
            <a:custGeom>
              <a:avLst/>
              <a:gdLst/>
              <a:ahLst/>
              <a:cxnLst/>
              <a:rect l="l" t="t" r="r" b="b"/>
              <a:pathLst>
                <a:path w="567" h="147" extrusionOk="0">
                  <a:moveTo>
                    <a:pt x="1" y="0"/>
                  </a:moveTo>
                  <a:lnTo>
                    <a:pt x="1" y="146"/>
                  </a:lnTo>
                  <a:lnTo>
                    <a:pt x="567" y="146"/>
                  </a:lnTo>
                  <a:lnTo>
                    <a:pt x="56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1552250" y="2216150"/>
              <a:ext cx="38000" cy="16975"/>
            </a:xfrm>
            <a:custGeom>
              <a:avLst/>
              <a:gdLst/>
              <a:ahLst/>
              <a:cxnLst/>
              <a:rect l="l" t="t" r="r" b="b"/>
              <a:pathLst>
                <a:path w="1520" h="679" extrusionOk="0">
                  <a:moveTo>
                    <a:pt x="1" y="1"/>
                  </a:moveTo>
                  <a:lnTo>
                    <a:pt x="1" y="679"/>
                  </a:lnTo>
                  <a:lnTo>
                    <a:pt x="1519" y="679"/>
                  </a:lnTo>
                  <a:lnTo>
                    <a:pt x="151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1552250" y="2203725"/>
              <a:ext cx="38000" cy="8175"/>
            </a:xfrm>
            <a:custGeom>
              <a:avLst/>
              <a:gdLst/>
              <a:ahLst/>
              <a:cxnLst/>
              <a:rect l="l" t="t" r="r" b="b"/>
              <a:pathLst>
                <a:path w="1520" h="327" extrusionOk="0">
                  <a:moveTo>
                    <a:pt x="1" y="0"/>
                  </a:moveTo>
                  <a:lnTo>
                    <a:pt x="1" y="326"/>
                  </a:lnTo>
                  <a:lnTo>
                    <a:pt x="1519" y="326"/>
                  </a:lnTo>
                  <a:lnTo>
                    <a:pt x="1519"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1556750" y="2318050"/>
              <a:ext cx="3900" cy="45700"/>
            </a:xfrm>
            <a:custGeom>
              <a:avLst/>
              <a:gdLst/>
              <a:ahLst/>
              <a:cxnLst/>
              <a:rect l="l" t="t" r="r" b="b"/>
              <a:pathLst>
                <a:path w="156" h="1828" extrusionOk="0">
                  <a:moveTo>
                    <a:pt x="1" y="0"/>
                  </a:moveTo>
                  <a:lnTo>
                    <a:pt x="1" y="1828"/>
                  </a:lnTo>
                  <a:lnTo>
                    <a:pt x="155" y="1828"/>
                  </a:lnTo>
                  <a:lnTo>
                    <a:pt x="1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1579075" y="2318050"/>
              <a:ext cx="3650" cy="45700"/>
            </a:xfrm>
            <a:custGeom>
              <a:avLst/>
              <a:gdLst/>
              <a:ahLst/>
              <a:cxnLst/>
              <a:rect l="l" t="t" r="r" b="b"/>
              <a:pathLst>
                <a:path w="146" h="1828" extrusionOk="0">
                  <a:moveTo>
                    <a:pt x="0" y="0"/>
                  </a:moveTo>
                  <a:lnTo>
                    <a:pt x="0" y="1828"/>
                  </a:lnTo>
                  <a:lnTo>
                    <a:pt x="146" y="1828"/>
                  </a:lnTo>
                  <a:lnTo>
                    <a:pt x="1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F2B67321-0B2E-9E20-9183-7FD2A239D3A7}"/>
              </a:ext>
            </a:extLst>
          </p:cNvPr>
          <p:cNvSpPr txBox="1"/>
          <p:nvPr/>
        </p:nvSpPr>
        <p:spPr>
          <a:xfrm>
            <a:off x="4149077" y="4768151"/>
            <a:ext cx="420624" cy="246221"/>
          </a:xfrm>
          <a:prstGeom prst="rect">
            <a:avLst/>
          </a:prstGeom>
          <a:noFill/>
        </p:spPr>
        <p:txBody>
          <a:bodyPr wrap="square" rtlCol="0">
            <a:spAutoFit/>
          </a:bodyPr>
          <a:lstStyle/>
          <a:p>
            <a:pPr algn="ctr"/>
            <a:r>
              <a:rPr lang="en-US" sz="1000">
                <a:solidFill>
                  <a:schemeClr val="bg2">
                    <a:lumMod val="25000"/>
                  </a:schemeClr>
                </a:solidFill>
                <a:latin typeface="Cabin"/>
                <a:sym typeface="Cabin"/>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32"/>
          <p:cNvSpPr txBox="1">
            <a:spLocks noGrp="1"/>
          </p:cNvSpPr>
          <p:nvPr>
            <p:ph type="subTitle" idx="4"/>
          </p:nvPr>
        </p:nvSpPr>
        <p:spPr>
          <a:xfrm>
            <a:off x="4807841" y="2275923"/>
            <a:ext cx="3146553" cy="4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a:t>Stakeholders</a:t>
            </a:r>
            <a:endParaRPr/>
          </a:p>
        </p:txBody>
      </p:sp>
      <p:sp>
        <p:nvSpPr>
          <p:cNvPr id="1663" name="Google Shape;1663;p32"/>
          <p:cNvSpPr txBox="1">
            <a:spLocks noGrp="1"/>
          </p:cNvSpPr>
          <p:nvPr>
            <p:ph type="title"/>
          </p:nvPr>
        </p:nvSpPr>
        <p:spPr>
          <a:xfrm>
            <a:off x="720000" y="21800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Context</a:t>
            </a:r>
            <a:endParaRPr/>
          </a:p>
        </p:txBody>
      </p:sp>
      <p:sp>
        <p:nvSpPr>
          <p:cNvPr id="1664" name="Google Shape;1664;p32"/>
          <p:cNvSpPr txBox="1">
            <a:spLocks noGrp="1"/>
          </p:cNvSpPr>
          <p:nvPr>
            <p:ph type="subTitle" idx="1"/>
          </p:nvPr>
        </p:nvSpPr>
        <p:spPr>
          <a:xfrm>
            <a:off x="4807840" y="2640275"/>
            <a:ext cx="3146553" cy="1807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Petro Canada​</a:t>
            </a:r>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a:t>Companies that rely on heat exchangers ​</a:t>
            </a:r>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a:t>Heat exchanger manufacturers​</a:t>
            </a:r>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a:t>Heat exchanger cleaning companies</a:t>
            </a:r>
          </a:p>
        </p:txBody>
      </p:sp>
      <p:sp>
        <p:nvSpPr>
          <p:cNvPr id="1665" name="Google Shape;1665;p32"/>
          <p:cNvSpPr txBox="1">
            <a:spLocks noGrp="1"/>
          </p:cNvSpPr>
          <p:nvPr>
            <p:ph type="subTitle" idx="2"/>
          </p:nvPr>
        </p:nvSpPr>
        <p:spPr>
          <a:xfrm>
            <a:off x="1244854" y="2640275"/>
            <a:ext cx="3146553" cy="1807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t>To tackle this problem, one can focus in reducing the amount of fouling building up in the heat exchangers. ​</a:t>
            </a:r>
          </a:p>
          <a:p>
            <a:pPr marL="171450" lvl="0" indent="-171450" algn="l" rtl="0">
              <a:spcBef>
                <a:spcPts val="0"/>
              </a:spcBef>
              <a:spcAft>
                <a:spcPts val="0"/>
              </a:spcAft>
              <a:buFont typeface="Arial" panose="020B0604020202020204" pitchFamily="34" charset="0"/>
              <a:buChar char="•"/>
            </a:pPr>
            <a:endParaRPr lang="en-US"/>
          </a:p>
          <a:p>
            <a:pPr marL="171450" lvl="0" indent="-171450" algn="l" rtl="0">
              <a:spcBef>
                <a:spcPts val="0"/>
              </a:spcBef>
              <a:spcAft>
                <a:spcPts val="0"/>
              </a:spcAft>
              <a:buFont typeface="Arial" panose="020B0604020202020204" pitchFamily="34" charset="0"/>
              <a:buChar char="•"/>
            </a:pPr>
            <a:r>
              <a:rPr lang="en-US"/>
              <a:t>Applicable to wide range of heat exchangers designs and maintaining or increase the efficiency prior to build up of the limescale. </a:t>
            </a:r>
          </a:p>
        </p:txBody>
      </p:sp>
      <p:sp>
        <p:nvSpPr>
          <p:cNvPr id="1666" name="Google Shape;1666;p32"/>
          <p:cNvSpPr txBox="1">
            <a:spLocks noGrp="1"/>
          </p:cNvSpPr>
          <p:nvPr>
            <p:ph type="subTitle" idx="3"/>
          </p:nvPr>
        </p:nvSpPr>
        <p:spPr>
          <a:xfrm>
            <a:off x="1244854" y="2275923"/>
            <a:ext cx="3146553" cy="4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Needs</a:t>
            </a:r>
            <a:endParaRPr/>
          </a:p>
        </p:txBody>
      </p:sp>
      <p:sp>
        <p:nvSpPr>
          <p:cNvPr id="1620" name="TextBox 1619">
            <a:extLst>
              <a:ext uri="{FF2B5EF4-FFF2-40B4-BE49-F238E27FC236}">
                <a16:creationId xmlns:a16="http://schemas.microsoft.com/office/drawing/2014/main" id="{DFCBD80A-6023-ECA1-6D76-3CFBCD99ACD2}"/>
              </a:ext>
            </a:extLst>
          </p:cNvPr>
          <p:cNvSpPr txBox="1"/>
          <p:nvPr/>
        </p:nvSpPr>
        <p:spPr>
          <a:xfrm>
            <a:off x="417917" y="983118"/>
            <a:ext cx="8308165" cy="646331"/>
          </a:xfrm>
          <a:prstGeom prst="rect">
            <a:avLst/>
          </a:prstGeom>
          <a:noFill/>
        </p:spPr>
        <p:txBody>
          <a:bodyPr wrap="square">
            <a:spAutoFit/>
          </a:bodyPr>
          <a:lstStyle/>
          <a:p>
            <a:pPr algn="ctr"/>
            <a:r>
              <a:rPr lang="en-US" sz="1200" b="1">
                <a:solidFill>
                  <a:schemeClr val="dk1"/>
                </a:solidFill>
                <a:latin typeface="Cabin"/>
              </a:rPr>
              <a:t>Problem Statement: </a:t>
            </a:r>
            <a:r>
              <a:rPr lang="en-US" sz="1200">
                <a:solidFill>
                  <a:schemeClr val="dk1"/>
                </a:solidFill>
                <a:latin typeface="Cabin"/>
                <a:sym typeface="Cabin"/>
              </a:rPr>
              <a:t>Fouling</a:t>
            </a:r>
            <a:r>
              <a:rPr lang="en-US" sz="1200">
                <a:solidFill>
                  <a:schemeClr val="dk1"/>
                </a:solidFill>
                <a:latin typeface="Cabin"/>
              </a:rPr>
              <a:t> within heat exchangers used in the oil and gas industry results in a decrease of thermal efficiency and affects chemical manufacturing processes globally. The goal of this project is to decrease the amount of fouling while maintaining performance efficiency.</a:t>
            </a:r>
            <a:endParaRPr lang="en-CA" sz="1200">
              <a:solidFill>
                <a:schemeClr val="dk1"/>
              </a:solidFill>
              <a:latin typeface="Cabin"/>
            </a:endParaRPr>
          </a:p>
        </p:txBody>
      </p:sp>
      <p:grpSp>
        <p:nvGrpSpPr>
          <p:cNvPr id="1621" name="Google Shape;4303;p47">
            <a:extLst>
              <a:ext uri="{FF2B5EF4-FFF2-40B4-BE49-F238E27FC236}">
                <a16:creationId xmlns:a16="http://schemas.microsoft.com/office/drawing/2014/main" id="{E1EDBEF5-7407-65AC-415C-B76327A62371}"/>
              </a:ext>
            </a:extLst>
          </p:cNvPr>
          <p:cNvGrpSpPr/>
          <p:nvPr/>
        </p:nvGrpSpPr>
        <p:grpSpPr>
          <a:xfrm>
            <a:off x="4910435" y="1891672"/>
            <a:ext cx="305776" cy="386223"/>
            <a:chOff x="3205601" y="3416060"/>
            <a:chExt cx="305776" cy="386223"/>
          </a:xfrm>
        </p:grpSpPr>
        <p:sp>
          <p:nvSpPr>
            <p:cNvPr id="1622" name="Google Shape;4304;p47">
              <a:extLst>
                <a:ext uri="{FF2B5EF4-FFF2-40B4-BE49-F238E27FC236}">
                  <a16:creationId xmlns:a16="http://schemas.microsoft.com/office/drawing/2014/main" id="{7DA887EA-6495-67AB-5B86-A727077574D4}"/>
                </a:ext>
              </a:extLst>
            </p:cNvPr>
            <p:cNvSpPr/>
            <p:nvPr/>
          </p:nvSpPr>
          <p:spPr>
            <a:xfrm>
              <a:off x="3317079" y="3638212"/>
              <a:ext cx="79642" cy="48614"/>
            </a:xfrm>
            <a:custGeom>
              <a:avLst/>
              <a:gdLst/>
              <a:ahLst/>
              <a:cxnLst/>
              <a:rect l="l" t="t" r="r" b="b"/>
              <a:pathLst>
                <a:path w="2382" h="1454" extrusionOk="0">
                  <a:moveTo>
                    <a:pt x="1238" y="430"/>
                  </a:moveTo>
                  <a:cubicBezTo>
                    <a:pt x="1024" y="430"/>
                    <a:pt x="834" y="406"/>
                    <a:pt x="595" y="311"/>
                  </a:cubicBezTo>
                  <a:cubicBezTo>
                    <a:pt x="405" y="239"/>
                    <a:pt x="214" y="144"/>
                    <a:pt x="0" y="25"/>
                  </a:cubicBezTo>
                  <a:lnTo>
                    <a:pt x="0" y="668"/>
                  </a:lnTo>
                  <a:cubicBezTo>
                    <a:pt x="524" y="906"/>
                    <a:pt x="1238" y="1025"/>
                    <a:pt x="1762" y="858"/>
                  </a:cubicBezTo>
                  <a:cubicBezTo>
                    <a:pt x="1977" y="787"/>
                    <a:pt x="1953" y="834"/>
                    <a:pt x="1953" y="1073"/>
                  </a:cubicBezTo>
                  <a:lnTo>
                    <a:pt x="1953" y="1454"/>
                  </a:lnTo>
                  <a:cubicBezTo>
                    <a:pt x="2024" y="1430"/>
                    <a:pt x="2096" y="1382"/>
                    <a:pt x="2143" y="1358"/>
                  </a:cubicBezTo>
                  <a:lnTo>
                    <a:pt x="2382" y="954"/>
                  </a:lnTo>
                  <a:lnTo>
                    <a:pt x="2382" y="1"/>
                  </a:lnTo>
                  <a:cubicBezTo>
                    <a:pt x="2239" y="72"/>
                    <a:pt x="2096" y="168"/>
                    <a:pt x="1905" y="263"/>
                  </a:cubicBezTo>
                  <a:cubicBezTo>
                    <a:pt x="1881" y="287"/>
                    <a:pt x="1810" y="287"/>
                    <a:pt x="1786" y="311"/>
                  </a:cubicBezTo>
                  <a:cubicBezTo>
                    <a:pt x="1620" y="406"/>
                    <a:pt x="1429" y="430"/>
                    <a:pt x="1238" y="430"/>
                  </a:cubicBezTo>
                  <a:close/>
                  <a:moveTo>
                    <a:pt x="1238" y="430"/>
                  </a:moveTo>
                  <a:close/>
                </a:path>
              </a:pathLst>
            </a:custGeom>
            <a:solidFill>
              <a:srgbClr val="F5A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4305;p47">
              <a:extLst>
                <a:ext uri="{FF2B5EF4-FFF2-40B4-BE49-F238E27FC236}">
                  <a16:creationId xmlns:a16="http://schemas.microsoft.com/office/drawing/2014/main" id="{76B3F135-8FC4-3026-9242-168BEF676EAF}"/>
                </a:ext>
              </a:extLst>
            </p:cNvPr>
            <p:cNvSpPr/>
            <p:nvPr/>
          </p:nvSpPr>
          <p:spPr>
            <a:xfrm>
              <a:off x="3432536" y="3688400"/>
              <a:ext cx="78071" cy="113880"/>
            </a:xfrm>
            <a:custGeom>
              <a:avLst/>
              <a:gdLst/>
              <a:ahLst/>
              <a:cxnLst/>
              <a:rect l="l" t="t" r="r" b="b"/>
              <a:pathLst>
                <a:path w="2335" h="3406" extrusionOk="0">
                  <a:moveTo>
                    <a:pt x="0" y="2358"/>
                  </a:moveTo>
                  <a:lnTo>
                    <a:pt x="810" y="3406"/>
                  </a:lnTo>
                  <a:lnTo>
                    <a:pt x="2096" y="3406"/>
                  </a:lnTo>
                  <a:cubicBezTo>
                    <a:pt x="2263" y="3406"/>
                    <a:pt x="2334" y="3334"/>
                    <a:pt x="2310" y="3144"/>
                  </a:cubicBezTo>
                  <a:lnTo>
                    <a:pt x="2191" y="1620"/>
                  </a:lnTo>
                  <a:cubicBezTo>
                    <a:pt x="2120" y="810"/>
                    <a:pt x="1524" y="334"/>
                    <a:pt x="810" y="0"/>
                  </a:cubicBezTo>
                  <a:close/>
                  <a:moveTo>
                    <a:pt x="0" y="2358"/>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4306;p47">
              <a:extLst>
                <a:ext uri="{FF2B5EF4-FFF2-40B4-BE49-F238E27FC236}">
                  <a16:creationId xmlns:a16="http://schemas.microsoft.com/office/drawing/2014/main" id="{8F30C635-8305-A727-8DED-9FEFDCFA6C2C}"/>
                </a:ext>
              </a:extLst>
            </p:cNvPr>
            <p:cNvSpPr/>
            <p:nvPr/>
          </p:nvSpPr>
          <p:spPr>
            <a:xfrm>
              <a:off x="3205601" y="3688400"/>
              <a:ext cx="78037" cy="113880"/>
            </a:xfrm>
            <a:custGeom>
              <a:avLst/>
              <a:gdLst/>
              <a:ahLst/>
              <a:cxnLst/>
              <a:rect l="l" t="t" r="r" b="b"/>
              <a:pathLst>
                <a:path w="2334" h="3406" extrusionOk="0">
                  <a:moveTo>
                    <a:pt x="2334" y="2358"/>
                  </a:moveTo>
                  <a:lnTo>
                    <a:pt x="1524" y="0"/>
                  </a:lnTo>
                  <a:cubicBezTo>
                    <a:pt x="810" y="334"/>
                    <a:pt x="214" y="810"/>
                    <a:pt x="167" y="1620"/>
                  </a:cubicBezTo>
                  <a:lnTo>
                    <a:pt x="48" y="3144"/>
                  </a:lnTo>
                  <a:cubicBezTo>
                    <a:pt x="0" y="3310"/>
                    <a:pt x="72" y="3382"/>
                    <a:pt x="238" y="3406"/>
                  </a:cubicBezTo>
                  <a:lnTo>
                    <a:pt x="1524" y="3406"/>
                  </a:lnTo>
                  <a:close/>
                  <a:moveTo>
                    <a:pt x="2334" y="2358"/>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4307;p47">
              <a:extLst>
                <a:ext uri="{FF2B5EF4-FFF2-40B4-BE49-F238E27FC236}">
                  <a16:creationId xmlns:a16="http://schemas.microsoft.com/office/drawing/2014/main" id="{B4FA49F1-0419-B135-EC33-8BF94E1828E1}"/>
                </a:ext>
              </a:extLst>
            </p:cNvPr>
            <p:cNvSpPr/>
            <p:nvPr/>
          </p:nvSpPr>
          <p:spPr>
            <a:xfrm>
              <a:off x="3460389" y="3689972"/>
              <a:ext cx="50988" cy="112308"/>
            </a:xfrm>
            <a:custGeom>
              <a:avLst/>
              <a:gdLst/>
              <a:ahLst/>
              <a:cxnLst/>
              <a:rect l="l" t="t" r="r" b="b"/>
              <a:pathLst>
                <a:path w="1525" h="3359" extrusionOk="0">
                  <a:moveTo>
                    <a:pt x="1" y="1"/>
                  </a:moveTo>
                  <a:lnTo>
                    <a:pt x="1" y="525"/>
                  </a:lnTo>
                  <a:cubicBezTo>
                    <a:pt x="596" y="858"/>
                    <a:pt x="906" y="1311"/>
                    <a:pt x="953" y="2025"/>
                  </a:cubicBezTo>
                  <a:lnTo>
                    <a:pt x="1049" y="3359"/>
                  </a:lnTo>
                  <a:lnTo>
                    <a:pt x="1287" y="3359"/>
                  </a:lnTo>
                  <a:cubicBezTo>
                    <a:pt x="1477" y="3359"/>
                    <a:pt x="1525" y="3287"/>
                    <a:pt x="1501" y="3097"/>
                  </a:cubicBezTo>
                  <a:lnTo>
                    <a:pt x="1382" y="1573"/>
                  </a:lnTo>
                  <a:cubicBezTo>
                    <a:pt x="1311" y="787"/>
                    <a:pt x="715" y="287"/>
                    <a:pt x="1" y="1"/>
                  </a:cubicBezTo>
                  <a:close/>
                  <a:moveTo>
                    <a:pt x="1" y="1"/>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4308;p47">
              <a:extLst>
                <a:ext uri="{FF2B5EF4-FFF2-40B4-BE49-F238E27FC236}">
                  <a16:creationId xmlns:a16="http://schemas.microsoft.com/office/drawing/2014/main" id="{04EAB8E4-5D3B-E1D1-D318-EFE189A57DBC}"/>
                </a:ext>
              </a:extLst>
            </p:cNvPr>
            <p:cNvSpPr/>
            <p:nvPr/>
          </p:nvSpPr>
          <p:spPr>
            <a:xfrm>
              <a:off x="3239038" y="3689972"/>
              <a:ext cx="16751" cy="112308"/>
            </a:xfrm>
            <a:custGeom>
              <a:avLst/>
              <a:gdLst/>
              <a:ahLst/>
              <a:cxnLst/>
              <a:rect l="l" t="t" r="r" b="b"/>
              <a:pathLst>
                <a:path w="501" h="3359" extrusionOk="0">
                  <a:moveTo>
                    <a:pt x="0" y="263"/>
                  </a:moveTo>
                  <a:lnTo>
                    <a:pt x="0" y="3359"/>
                  </a:lnTo>
                  <a:lnTo>
                    <a:pt x="500" y="3359"/>
                  </a:lnTo>
                  <a:lnTo>
                    <a:pt x="500" y="1"/>
                  </a:lnTo>
                  <a:cubicBezTo>
                    <a:pt x="358" y="49"/>
                    <a:pt x="167" y="144"/>
                    <a:pt x="0" y="263"/>
                  </a:cubicBezTo>
                  <a:close/>
                  <a:moveTo>
                    <a:pt x="0" y="263"/>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4309;p47">
              <a:extLst>
                <a:ext uri="{FF2B5EF4-FFF2-40B4-BE49-F238E27FC236}">
                  <a16:creationId xmlns:a16="http://schemas.microsoft.com/office/drawing/2014/main" id="{414FAA73-A6CD-1AF8-E1C2-ED2AE396C458}"/>
                </a:ext>
              </a:extLst>
            </p:cNvPr>
            <p:cNvSpPr/>
            <p:nvPr/>
          </p:nvSpPr>
          <p:spPr>
            <a:xfrm>
              <a:off x="3326609" y="3683619"/>
              <a:ext cx="63761" cy="64530"/>
            </a:xfrm>
            <a:custGeom>
              <a:avLst/>
              <a:gdLst/>
              <a:ahLst/>
              <a:cxnLst/>
              <a:rect l="l" t="t" r="r" b="b"/>
              <a:pathLst>
                <a:path w="1907" h="1930" extrusionOk="0">
                  <a:moveTo>
                    <a:pt x="1" y="0"/>
                  </a:moveTo>
                  <a:lnTo>
                    <a:pt x="953" y="1929"/>
                  </a:lnTo>
                  <a:lnTo>
                    <a:pt x="1906" y="0"/>
                  </a:lnTo>
                  <a:cubicBezTo>
                    <a:pt x="1620" y="143"/>
                    <a:pt x="1311" y="215"/>
                    <a:pt x="953" y="215"/>
                  </a:cubicBezTo>
                  <a:cubicBezTo>
                    <a:pt x="596" y="239"/>
                    <a:pt x="263" y="143"/>
                    <a:pt x="1" y="0"/>
                  </a:cubicBezTo>
                  <a:close/>
                  <a:moveTo>
                    <a:pt x="1"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4310;p47">
              <a:extLst>
                <a:ext uri="{FF2B5EF4-FFF2-40B4-BE49-F238E27FC236}">
                  <a16:creationId xmlns:a16="http://schemas.microsoft.com/office/drawing/2014/main" id="{484C454A-C538-5542-3060-0340FBF8D93B}"/>
                </a:ext>
              </a:extLst>
            </p:cNvPr>
            <p:cNvSpPr/>
            <p:nvPr/>
          </p:nvSpPr>
          <p:spPr>
            <a:xfrm>
              <a:off x="3358474" y="3670077"/>
              <a:ext cx="101141" cy="117089"/>
            </a:xfrm>
            <a:custGeom>
              <a:avLst/>
              <a:gdLst/>
              <a:ahLst/>
              <a:cxnLst/>
              <a:rect l="l" t="t" r="r" b="b"/>
              <a:pathLst>
                <a:path w="3025" h="3502" extrusionOk="0">
                  <a:moveTo>
                    <a:pt x="0" y="2025"/>
                  </a:moveTo>
                  <a:lnTo>
                    <a:pt x="0" y="2906"/>
                  </a:lnTo>
                  <a:lnTo>
                    <a:pt x="1596" y="3501"/>
                  </a:lnTo>
                  <a:lnTo>
                    <a:pt x="3025" y="2906"/>
                  </a:lnTo>
                  <a:lnTo>
                    <a:pt x="3025" y="548"/>
                  </a:lnTo>
                  <a:cubicBezTo>
                    <a:pt x="2430" y="286"/>
                    <a:pt x="1715" y="120"/>
                    <a:pt x="1191" y="1"/>
                  </a:cubicBezTo>
                  <a:lnTo>
                    <a:pt x="953" y="405"/>
                  </a:lnTo>
                  <a:close/>
                  <a:moveTo>
                    <a:pt x="0" y="2025"/>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4311;p47">
              <a:extLst>
                <a:ext uri="{FF2B5EF4-FFF2-40B4-BE49-F238E27FC236}">
                  <a16:creationId xmlns:a16="http://schemas.microsoft.com/office/drawing/2014/main" id="{C0F5941E-5E88-D81A-6337-9497F44153A6}"/>
                </a:ext>
              </a:extLst>
            </p:cNvPr>
            <p:cNvSpPr/>
            <p:nvPr/>
          </p:nvSpPr>
          <p:spPr>
            <a:xfrm>
              <a:off x="3390339" y="3670880"/>
              <a:ext cx="69277" cy="36645"/>
            </a:xfrm>
            <a:custGeom>
              <a:avLst/>
              <a:gdLst/>
              <a:ahLst/>
              <a:cxnLst/>
              <a:rect l="l" t="t" r="r" b="b"/>
              <a:pathLst>
                <a:path w="2072" h="1096" extrusionOk="0">
                  <a:moveTo>
                    <a:pt x="48" y="405"/>
                  </a:moveTo>
                  <a:cubicBezTo>
                    <a:pt x="619" y="572"/>
                    <a:pt x="1500" y="834"/>
                    <a:pt x="2072" y="1096"/>
                  </a:cubicBezTo>
                  <a:lnTo>
                    <a:pt x="2072" y="572"/>
                  </a:lnTo>
                  <a:cubicBezTo>
                    <a:pt x="1477" y="286"/>
                    <a:pt x="762" y="119"/>
                    <a:pt x="238" y="0"/>
                  </a:cubicBezTo>
                  <a:lnTo>
                    <a:pt x="0" y="405"/>
                  </a:lnTo>
                  <a:cubicBezTo>
                    <a:pt x="24" y="381"/>
                    <a:pt x="48" y="405"/>
                    <a:pt x="48" y="405"/>
                  </a:cubicBezTo>
                  <a:close/>
                  <a:moveTo>
                    <a:pt x="48" y="405"/>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4312;p47">
              <a:extLst>
                <a:ext uri="{FF2B5EF4-FFF2-40B4-BE49-F238E27FC236}">
                  <a16:creationId xmlns:a16="http://schemas.microsoft.com/office/drawing/2014/main" id="{8413CD36-AA90-A378-4C7B-0418BD4592ED}"/>
                </a:ext>
              </a:extLst>
            </p:cNvPr>
            <p:cNvSpPr/>
            <p:nvPr/>
          </p:nvSpPr>
          <p:spPr>
            <a:xfrm>
              <a:off x="3371213" y="3421644"/>
              <a:ext cx="78873" cy="101943"/>
            </a:xfrm>
            <a:custGeom>
              <a:avLst/>
              <a:gdLst/>
              <a:ahLst/>
              <a:cxnLst/>
              <a:rect l="l" t="t" r="r" b="b"/>
              <a:pathLst>
                <a:path w="2359" h="3049" extrusionOk="0">
                  <a:moveTo>
                    <a:pt x="1" y="3049"/>
                  </a:moveTo>
                  <a:lnTo>
                    <a:pt x="2358" y="2691"/>
                  </a:lnTo>
                  <a:cubicBezTo>
                    <a:pt x="2358" y="1358"/>
                    <a:pt x="1358" y="239"/>
                    <a:pt x="120" y="0"/>
                  </a:cubicBezTo>
                  <a:lnTo>
                    <a:pt x="120" y="0"/>
                  </a:lnTo>
                  <a:close/>
                  <a:moveTo>
                    <a:pt x="1" y="3049"/>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4313;p47">
              <a:extLst>
                <a:ext uri="{FF2B5EF4-FFF2-40B4-BE49-F238E27FC236}">
                  <a16:creationId xmlns:a16="http://schemas.microsoft.com/office/drawing/2014/main" id="{38F19CEC-2173-3A66-F40F-CA35984EE6B5}"/>
                </a:ext>
              </a:extLst>
            </p:cNvPr>
            <p:cNvSpPr/>
            <p:nvPr/>
          </p:nvSpPr>
          <p:spPr>
            <a:xfrm>
              <a:off x="3251777" y="3535495"/>
              <a:ext cx="35073" cy="43031"/>
            </a:xfrm>
            <a:custGeom>
              <a:avLst/>
              <a:gdLst/>
              <a:ahLst/>
              <a:cxnLst/>
              <a:rect l="l" t="t" r="r" b="b"/>
              <a:pathLst>
                <a:path w="1049" h="1287" extrusionOk="0">
                  <a:moveTo>
                    <a:pt x="810" y="1"/>
                  </a:moveTo>
                  <a:lnTo>
                    <a:pt x="381" y="49"/>
                  </a:lnTo>
                  <a:cubicBezTo>
                    <a:pt x="167" y="49"/>
                    <a:pt x="0" y="239"/>
                    <a:pt x="0" y="406"/>
                  </a:cubicBezTo>
                  <a:lnTo>
                    <a:pt x="0" y="644"/>
                  </a:lnTo>
                  <a:cubicBezTo>
                    <a:pt x="0" y="1049"/>
                    <a:pt x="358" y="1239"/>
                    <a:pt x="739" y="1287"/>
                  </a:cubicBezTo>
                  <a:cubicBezTo>
                    <a:pt x="1048" y="953"/>
                    <a:pt x="1048" y="382"/>
                    <a:pt x="810" y="1"/>
                  </a:cubicBezTo>
                  <a:close/>
                  <a:moveTo>
                    <a:pt x="810" y="1"/>
                  </a:moveTo>
                  <a:close/>
                </a:path>
              </a:pathLst>
            </a:custGeom>
            <a:solidFill>
              <a:srgbClr val="F5A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4314;p47">
              <a:extLst>
                <a:ext uri="{FF2B5EF4-FFF2-40B4-BE49-F238E27FC236}">
                  <a16:creationId xmlns:a16="http://schemas.microsoft.com/office/drawing/2014/main" id="{4EC2FDCE-7D95-4398-2E9A-E4BFE88F2AD4}"/>
                </a:ext>
              </a:extLst>
            </p:cNvPr>
            <p:cNvSpPr/>
            <p:nvPr/>
          </p:nvSpPr>
          <p:spPr>
            <a:xfrm>
              <a:off x="3428557" y="3535495"/>
              <a:ext cx="35842" cy="43833"/>
            </a:xfrm>
            <a:custGeom>
              <a:avLst/>
              <a:gdLst/>
              <a:ahLst/>
              <a:cxnLst/>
              <a:rect l="l" t="t" r="r" b="b"/>
              <a:pathLst>
                <a:path w="1072" h="1311" extrusionOk="0">
                  <a:moveTo>
                    <a:pt x="286" y="1"/>
                  </a:moveTo>
                  <a:cubicBezTo>
                    <a:pt x="0" y="263"/>
                    <a:pt x="72" y="834"/>
                    <a:pt x="334" y="1311"/>
                  </a:cubicBezTo>
                  <a:cubicBezTo>
                    <a:pt x="715" y="1263"/>
                    <a:pt x="1072" y="1073"/>
                    <a:pt x="1072" y="668"/>
                  </a:cubicBezTo>
                  <a:lnTo>
                    <a:pt x="1072" y="430"/>
                  </a:lnTo>
                  <a:cubicBezTo>
                    <a:pt x="1072" y="239"/>
                    <a:pt x="905" y="72"/>
                    <a:pt x="691" y="72"/>
                  </a:cubicBezTo>
                  <a:close/>
                  <a:moveTo>
                    <a:pt x="286" y="1"/>
                  </a:moveTo>
                  <a:close/>
                </a:path>
              </a:pathLst>
            </a:custGeom>
            <a:solidFill>
              <a:srgbClr val="F5A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4315;p47">
              <a:extLst>
                <a:ext uri="{FF2B5EF4-FFF2-40B4-BE49-F238E27FC236}">
                  <a16:creationId xmlns:a16="http://schemas.microsoft.com/office/drawing/2014/main" id="{88494A3B-203C-F7DC-E452-AE218DB3BC2D}"/>
                </a:ext>
              </a:extLst>
            </p:cNvPr>
            <p:cNvSpPr/>
            <p:nvPr/>
          </p:nvSpPr>
          <p:spPr>
            <a:xfrm>
              <a:off x="3276454" y="3524361"/>
              <a:ext cx="165637" cy="127421"/>
            </a:xfrm>
            <a:custGeom>
              <a:avLst/>
              <a:gdLst/>
              <a:ahLst/>
              <a:cxnLst/>
              <a:rect l="l" t="t" r="r" b="b"/>
              <a:pathLst>
                <a:path w="4954" h="3811" extrusionOk="0">
                  <a:moveTo>
                    <a:pt x="4883" y="382"/>
                  </a:moveTo>
                  <a:lnTo>
                    <a:pt x="2573" y="1"/>
                  </a:lnTo>
                  <a:lnTo>
                    <a:pt x="1" y="382"/>
                  </a:lnTo>
                  <a:lnTo>
                    <a:pt x="1" y="1382"/>
                  </a:lnTo>
                  <a:cubicBezTo>
                    <a:pt x="1" y="1453"/>
                    <a:pt x="1" y="1525"/>
                    <a:pt x="24" y="1620"/>
                  </a:cubicBezTo>
                  <a:cubicBezTo>
                    <a:pt x="120" y="2263"/>
                    <a:pt x="620" y="2953"/>
                    <a:pt x="1263" y="3406"/>
                  </a:cubicBezTo>
                  <a:cubicBezTo>
                    <a:pt x="1429" y="3525"/>
                    <a:pt x="1644" y="3644"/>
                    <a:pt x="1858" y="3692"/>
                  </a:cubicBezTo>
                  <a:cubicBezTo>
                    <a:pt x="2049" y="3787"/>
                    <a:pt x="2263" y="3811"/>
                    <a:pt x="2477" y="3811"/>
                  </a:cubicBezTo>
                  <a:cubicBezTo>
                    <a:pt x="2692" y="3811"/>
                    <a:pt x="2858" y="3787"/>
                    <a:pt x="3096" y="3692"/>
                  </a:cubicBezTo>
                  <a:cubicBezTo>
                    <a:pt x="3311" y="3596"/>
                    <a:pt x="3477" y="3525"/>
                    <a:pt x="3692" y="3406"/>
                  </a:cubicBezTo>
                  <a:cubicBezTo>
                    <a:pt x="4311" y="2953"/>
                    <a:pt x="4835" y="2239"/>
                    <a:pt x="4906" y="1620"/>
                  </a:cubicBezTo>
                  <a:cubicBezTo>
                    <a:pt x="4906" y="1525"/>
                    <a:pt x="4954" y="1429"/>
                    <a:pt x="4954" y="1382"/>
                  </a:cubicBezTo>
                  <a:lnTo>
                    <a:pt x="4954" y="382"/>
                  </a:lnTo>
                  <a:close/>
                  <a:moveTo>
                    <a:pt x="4883" y="382"/>
                  </a:moveTo>
                  <a:close/>
                </a:path>
              </a:pathLst>
            </a:custGeom>
            <a:solidFill>
              <a:srgbClr val="FED1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4316;p47">
              <a:extLst>
                <a:ext uri="{FF2B5EF4-FFF2-40B4-BE49-F238E27FC236}">
                  <a16:creationId xmlns:a16="http://schemas.microsoft.com/office/drawing/2014/main" id="{AF3061D4-E2C8-AA59-F108-D4D1C4F411A4}"/>
                </a:ext>
              </a:extLst>
            </p:cNvPr>
            <p:cNvSpPr/>
            <p:nvPr/>
          </p:nvSpPr>
          <p:spPr>
            <a:xfrm>
              <a:off x="3267693" y="3421644"/>
              <a:ext cx="81247" cy="97965"/>
            </a:xfrm>
            <a:custGeom>
              <a:avLst/>
              <a:gdLst/>
              <a:ahLst/>
              <a:cxnLst/>
              <a:rect l="l" t="t" r="r" b="b"/>
              <a:pathLst>
                <a:path w="2430" h="2930" extrusionOk="0">
                  <a:moveTo>
                    <a:pt x="1" y="2691"/>
                  </a:moveTo>
                  <a:lnTo>
                    <a:pt x="2430" y="2930"/>
                  </a:lnTo>
                  <a:lnTo>
                    <a:pt x="2239" y="0"/>
                  </a:lnTo>
                  <a:lnTo>
                    <a:pt x="2239" y="0"/>
                  </a:lnTo>
                  <a:cubicBezTo>
                    <a:pt x="953" y="239"/>
                    <a:pt x="1" y="1382"/>
                    <a:pt x="1" y="2691"/>
                  </a:cubicBezTo>
                  <a:close/>
                  <a:moveTo>
                    <a:pt x="1" y="2691"/>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4317;p47">
              <a:extLst>
                <a:ext uri="{FF2B5EF4-FFF2-40B4-BE49-F238E27FC236}">
                  <a16:creationId xmlns:a16="http://schemas.microsoft.com/office/drawing/2014/main" id="{63C913DC-7790-AAC0-5225-5CB80BDA8669}"/>
                </a:ext>
              </a:extLst>
            </p:cNvPr>
            <p:cNvSpPr/>
            <p:nvPr/>
          </p:nvSpPr>
          <p:spPr>
            <a:xfrm>
              <a:off x="3335369" y="3416060"/>
              <a:ext cx="47812" cy="104351"/>
            </a:xfrm>
            <a:custGeom>
              <a:avLst/>
              <a:gdLst/>
              <a:ahLst/>
              <a:cxnLst/>
              <a:rect l="l" t="t" r="r" b="b"/>
              <a:pathLst>
                <a:path w="1430" h="3121" extrusionOk="0">
                  <a:moveTo>
                    <a:pt x="48" y="2073"/>
                  </a:moveTo>
                  <a:lnTo>
                    <a:pt x="1" y="2882"/>
                  </a:lnTo>
                  <a:lnTo>
                    <a:pt x="763" y="3120"/>
                  </a:lnTo>
                  <a:lnTo>
                    <a:pt x="1430" y="2882"/>
                  </a:lnTo>
                  <a:lnTo>
                    <a:pt x="1358" y="2073"/>
                  </a:lnTo>
                  <a:lnTo>
                    <a:pt x="1215" y="215"/>
                  </a:lnTo>
                  <a:lnTo>
                    <a:pt x="1215" y="215"/>
                  </a:lnTo>
                  <a:cubicBezTo>
                    <a:pt x="1215" y="96"/>
                    <a:pt x="1120" y="1"/>
                    <a:pt x="1001" y="1"/>
                  </a:cubicBezTo>
                  <a:lnTo>
                    <a:pt x="477" y="1"/>
                  </a:lnTo>
                  <a:cubicBezTo>
                    <a:pt x="358" y="1"/>
                    <a:pt x="263" y="96"/>
                    <a:pt x="263" y="215"/>
                  </a:cubicBezTo>
                  <a:lnTo>
                    <a:pt x="263" y="215"/>
                  </a:lnTo>
                  <a:close/>
                  <a:moveTo>
                    <a:pt x="48" y="2073"/>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4318;p47">
              <a:extLst>
                <a:ext uri="{FF2B5EF4-FFF2-40B4-BE49-F238E27FC236}">
                  <a16:creationId xmlns:a16="http://schemas.microsoft.com/office/drawing/2014/main" id="{B873A645-6360-D5A3-D517-ABCF3895886D}"/>
                </a:ext>
              </a:extLst>
            </p:cNvPr>
            <p:cNvSpPr/>
            <p:nvPr/>
          </p:nvSpPr>
          <p:spPr>
            <a:xfrm>
              <a:off x="3251777" y="3511621"/>
              <a:ext cx="212613" cy="25511"/>
            </a:xfrm>
            <a:custGeom>
              <a:avLst/>
              <a:gdLst/>
              <a:ahLst/>
              <a:cxnLst/>
              <a:rect l="l" t="t" r="r" b="b"/>
              <a:pathLst>
                <a:path w="6359" h="763" extrusionOk="0">
                  <a:moveTo>
                    <a:pt x="381" y="0"/>
                  </a:moveTo>
                  <a:cubicBezTo>
                    <a:pt x="167" y="0"/>
                    <a:pt x="0" y="167"/>
                    <a:pt x="0" y="382"/>
                  </a:cubicBezTo>
                  <a:cubicBezTo>
                    <a:pt x="0" y="596"/>
                    <a:pt x="167" y="763"/>
                    <a:pt x="381" y="763"/>
                  </a:cubicBezTo>
                  <a:lnTo>
                    <a:pt x="5978" y="763"/>
                  </a:lnTo>
                  <a:cubicBezTo>
                    <a:pt x="6192" y="763"/>
                    <a:pt x="6359" y="596"/>
                    <a:pt x="6359" y="382"/>
                  </a:cubicBezTo>
                  <a:cubicBezTo>
                    <a:pt x="6359" y="167"/>
                    <a:pt x="6192" y="0"/>
                    <a:pt x="5978" y="0"/>
                  </a:cubicBezTo>
                  <a:close/>
                  <a:moveTo>
                    <a:pt x="381"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4319;p47">
              <a:extLst>
                <a:ext uri="{FF2B5EF4-FFF2-40B4-BE49-F238E27FC236}">
                  <a16:creationId xmlns:a16="http://schemas.microsoft.com/office/drawing/2014/main" id="{08198FF9-2F5F-833F-06AB-93615F732292}"/>
                </a:ext>
              </a:extLst>
            </p:cNvPr>
            <p:cNvSpPr/>
            <p:nvPr/>
          </p:nvSpPr>
          <p:spPr>
            <a:xfrm>
              <a:off x="3354495" y="3416060"/>
              <a:ext cx="27885" cy="96393"/>
            </a:xfrm>
            <a:custGeom>
              <a:avLst/>
              <a:gdLst/>
              <a:ahLst/>
              <a:cxnLst/>
              <a:rect l="l" t="t" r="r" b="b"/>
              <a:pathLst>
                <a:path w="834" h="2883" extrusionOk="0">
                  <a:moveTo>
                    <a:pt x="191" y="215"/>
                  </a:moveTo>
                  <a:lnTo>
                    <a:pt x="358" y="2073"/>
                  </a:lnTo>
                  <a:lnTo>
                    <a:pt x="405" y="2882"/>
                  </a:lnTo>
                  <a:lnTo>
                    <a:pt x="834" y="2882"/>
                  </a:lnTo>
                  <a:lnTo>
                    <a:pt x="762" y="2073"/>
                  </a:lnTo>
                  <a:lnTo>
                    <a:pt x="643" y="691"/>
                  </a:lnTo>
                  <a:lnTo>
                    <a:pt x="620" y="215"/>
                  </a:lnTo>
                  <a:lnTo>
                    <a:pt x="620" y="215"/>
                  </a:lnTo>
                  <a:cubicBezTo>
                    <a:pt x="620" y="96"/>
                    <a:pt x="524" y="1"/>
                    <a:pt x="405" y="1"/>
                  </a:cubicBezTo>
                  <a:lnTo>
                    <a:pt x="0" y="1"/>
                  </a:lnTo>
                  <a:cubicBezTo>
                    <a:pt x="72" y="1"/>
                    <a:pt x="167" y="96"/>
                    <a:pt x="191" y="215"/>
                  </a:cubicBezTo>
                  <a:close/>
                  <a:moveTo>
                    <a:pt x="191" y="215"/>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4320;p47">
              <a:extLst>
                <a:ext uri="{FF2B5EF4-FFF2-40B4-BE49-F238E27FC236}">
                  <a16:creationId xmlns:a16="http://schemas.microsoft.com/office/drawing/2014/main" id="{EDB63A38-8C02-85FB-EFCF-E898CE43968E}"/>
                </a:ext>
              </a:extLst>
            </p:cNvPr>
            <p:cNvSpPr/>
            <p:nvPr/>
          </p:nvSpPr>
          <p:spPr>
            <a:xfrm>
              <a:off x="3423775" y="3511621"/>
              <a:ext cx="40624" cy="25511"/>
            </a:xfrm>
            <a:custGeom>
              <a:avLst/>
              <a:gdLst/>
              <a:ahLst/>
              <a:cxnLst/>
              <a:rect l="l" t="t" r="r" b="b"/>
              <a:pathLst>
                <a:path w="1215" h="763" extrusionOk="0">
                  <a:moveTo>
                    <a:pt x="381" y="382"/>
                  </a:moveTo>
                  <a:cubicBezTo>
                    <a:pt x="381" y="524"/>
                    <a:pt x="310" y="643"/>
                    <a:pt x="191" y="715"/>
                  </a:cubicBezTo>
                  <a:cubicBezTo>
                    <a:pt x="119" y="739"/>
                    <a:pt x="72" y="763"/>
                    <a:pt x="0" y="763"/>
                  </a:cubicBezTo>
                  <a:lnTo>
                    <a:pt x="834" y="763"/>
                  </a:lnTo>
                  <a:cubicBezTo>
                    <a:pt x="1048" y="763"/>
                    <a:pt x="1215" y="596"/>
                    <a:pt x="1215" y="382"/>
                  </a:cubicBezTo>
                  <a:cubicBezTo>
                    <a:pt x="1215" y="167"/>
                    <a:pt x="1048" y="0"/>
                    <a:pt x="834" y="0"/>
                  </a:cubicBezTo>
                  <a:lnTo>
                    <a:pt x="0" y="0"/>
                  </a:lnTo>
                  <a:cubicBezTo>
                    <a:pt x="96" y="0"/>
                    <a:pt x="191" y="24"/>
                    <a:pt x="238" y="96"/>
                  </a:cubicBezTo>
                  <a:cubicBezTo>
                    <a:pt x="334" y="143"/>
                    <a:pt x="381" y="262"/>
                    <a:pt x="381" y="382"/>
                  </a:cubicBezTo>
                  <a:close/>
                  <a:moveTo>
                    <a:pt x="381" y="382"/>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4321;p47">
              <a:extLst>
                <a:ext uri="{FF2B5EF4-FFF2-40B4-BE49-F238E27FC236}">
                  <a16:creationId xmlns:a16="http://schemas.microsoft.com/office/drawing/2014/main" id="{58ABBA1E-B03D-A087-4AC0-2E3689E7D720}"/>
                </a:ext>
              </a:extLst>
            </p:cNvPr>
            <p:cNvSpPr/>
            <p:nvPr/>
          </p:nvSpPr>
          <p:spPr>
            <a:xfrm>
              <a:off x="3374390" y="3423249"/>
              <a:ext cx="74092" cy="89205"/>
            </a:xfrm>
            <a:custGeom>
              <a:avLst/>
              <a:gdLst/>
              <a:ahLst/>
              <a:cxnLst/>
              <a:rect l="l" t="t" r="r" b="b"/>
              <a:pathLst>
                <a:path w="2216" h="2668" extrusionOk="0">
                  <a:moveTo>
                    <a:pt x="48" y="500"/>
                  </a:moveTo>
                  <a:cubicBezTo>
                    <a:pt x="1001" y="738"/>
                    <a:pt x="1596" y="1572"/>
                    <a:pt x="1596" y="2667"/>
                  </a:cubicBezTo>
                  <a:lnTo>
                    <a:pt x="2216" y="2667"/>
                  </a:lnTo>
                  <a:cubicBezTo>
                    <a:pt x="2216" y="1334"/>
                    <a:pt x="1239" y="238"/>
                    <a:pt x="1" y="0"/>
                  </a:cubicBezTo>
                  <a:lnTo>
                    <a:pt x="1" y="0"/>
                  </a:lnTo>
                  <a:lnTo>
                    <a:pt x="25" y="476"/>
                  </a:lnTo>
                  <a:close/>
                  <a:moveTo>
                    <a:pt x="48" y="500"/>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4322;p47">
              <a:extLst>
                <a:ext uri="{FF2B5EF4-FFF2-40B4-BE49-F238E27FC236}">
                  <a16:creationId xmlns:a16="http://schemas.microsoft.com/office/drawing/2014/main" id="{D8F22F90-2B86-CFE5-40EA-E34D463ED95F}"/>
                </a:ext>
              </a:extLst>
            </p:cNvPr>
            <p:cNvSpPr/>
            <p:nvPr/>
          </p:nvSpPr>
          <p:spPr>
            <a:xfrm>
              <a:off x="3256559" y="3670077"/>
              <a:ext cx="115484" cy="113880"/>
            </a:xfrm>
            <a:custGeom>
              <a:avLst/>
              <a:gdLst/>
              <a:ahLst/>
              <a:cxnLst/>
              <a:rect l="l" t="t" r="r" b="b"/>
              <a:pathLst>
                <a:path w="3454" h="3406" extrusionOk="0">
                  <a:moveTo>
                    <a:pt x="0" y="2906"/>
                  </a:moveTo>
                  <a:lnTo>
                    <a:pt x="1524" y="3406"/>
                  </a:lnTo>
                  <a:lnTo>
                    <a:pt x="3048" y="2906"/>
                  </a:lnTo>
                  <a:lnTo>
                    <a:pt x="3453" y="2430"/>
                  </a:lnTo>
                  <a:lnTo>
                    <a:pt x="3048" y="2025"/>
                  </a:lnTo>
                  <a:lnTo>
                    <a:pt x="2096" y="405"/>
                  </a:lnTo>
                  <a:lnTo>
                    <a:pt x="1858" y="1"/>
                  </a:lnTo>
                  <a:cubicBezTo>
                    <a:pt x="1310" y="143"/>
                    <a:pt x="596" y="286"/>
                    <a:pt x="0" y="548"/>
                  </a:cubicBezTo>
                  <a:lnTo>
                    <a:pt x="0" y="2906"/>
                  </a:lnTo>
                  <a:close/>
                  <a:moveTo>
                    <a:pt x="0" y="2906"/>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4323;p47">
              <a:extLst>
                <a:ext uri="{FF2B5EF4-FFF2-40B4-BE49-F238E27FC236}">
                  <a16:creationId xmlns:a16="http://schemas.microsoft.com/office/drawing/2014/main" id="{F3B9EAB2-237E-2D25-5A68-03546329DD7C}"/>
                </a:ext>
              </a:extLst>
            </p:cNvPr>
            <p:cNvSpPr/>
            <p:nvPr/>
          </p:nvSpPr>
          <p:spPr>
            <a:xfrm>
              <a:off x="3255756" y="3767210"/>
              <a:ext cx="119463" cy="35073"/>
            </a:xfrm>
            <a:custGeom>
              <a:avLst/>
              <a:gdLst/>
              <a:ahLst/>
              <a:cxnLst/>
              <a:rect l="l" t="t" r="r" b="b"/>
              <a:pathLst>
                <a:path w="3573" h="1049" extrusionOk="0">
                  <a:moveTo>
                    <a:pt x="3573" y="620"/>
                  </a:moveTo>
                  <a:lnTo>
                    <a:pt x="3239" y="906"/>
                  </a:lnTo>
                  <a:lnTo>
                    <a:pt x="3049" y="1049"/>
                  </a:lnTo>
                  <a:lnTo>
                    <a:pt x="0" y="1049"/>
                  </a:lnTo>
                  <a:lnTo>
                    <a:pt x="0" y="1"/>
                  </a:lnTo>
                  <a:lnTo>
                    <a:pt x="3049" y="1"/>
                  </a:lnTo>
                  <a:lnTo>
                    <a:pt x="3239" y="215"/>
                  </a:lnTo>
                  <a:close/>
                  <a:moveTo>
                    <a:pt x="3573" y="62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4324;p47">
              <a:extLst>
                <a:ext uri="{FF2B5EF4-FFF2-40B4-BE49-F238E27FC236}">
                  <a16:creationId xmlns:a16="http://schemas.microsoft.com/office/drawing/2014/main" id="{FBFCE63E-9F4D-75E7-44F4-A678E2D72511}"/>
                </a:ext>
              </a:extLst>
            </p:cNvPr>
            <p:cNvSpPr/>
            <p:nvPr/>
          </p:nvSpPr>
          <p:spPr>
            <a:xfrm>
              <a:off x="3357671" y="3767210"/>
              <a:ext cx="102746" cy="35073"/>
            </a:xfrm>
            <a:custGeom>
              <a:avLst/>
              <a:gdLst/>
              <a:ahLst/>
              <a:cxnLst/>
              <a:rect l="l" t="t" r="r" b="b"/>
              <a:pathLst>
                <a:path w="3073" h="1049" extrusionOk="0">
                  <a:moveTo>
                    <a:pt x="1" y="1"/>
                  </a:moveTo>
                  <a:lnTo>
                    <a:pt x="3073" y="1"/>
                  </a:lnTo>
                  <a:lnTo>
                    <a:pt x="3073" y="1049"/>
                  </a:lnTo>
                  <a:lnTo>
                    <a:pt x="1" y="1049"/>
                  </a:ln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4325;p47">
              <a:extLst>
                <a:ext uri="{FF2B5EF4-FFF2-40B4-BE49-F238E27FC236}">
                  <a16:creationId xmlns:a16="http://schemas.microsoft.com/office/drawing/2014/main" id="{0BA322AC-1262-5127-ADC4-727AF022F636}"/>
                </a:ext>
              </a:extLst>
            </p:cNvPr>
            <p:cNvSpPr/>
            <p:nvPr/>
          </p:nvSpPr>
          <p:spPr>
            <a:xfrm>
              <a:off x="3336974" y="3604374"/>
              <a:ext cx="42228" cy="17955"/>
            </a:xfrm>
            <a:custGeom>
              <a:avLst/>
              <a:gdLst/>
              <a:ahLst/>
              <a:cxnLst/>
              <a:rect l="l" t="t" r="r" b="b"/>
              <a:pathLst>
                <a:path w="1263" h="537" extrusionOk="0">
                  <a:moveTo>
                    <a:pt x="182" y="1"/>
                  </a:moveTo>
                  <a:cubicBezTo>
                    <a:pt x="137" y="1"/>
                    <a:pt x="96" y="13"/>
                    <a:pt x="72" y="37"/>
                  </a:cubicBezTo>
                  <a:cubicBezTo>
                    <a:pt x="0" y="108"/>
                    <a:pt x="0" y="227"/>
                    <a:pt x="72" y="299"/>
                  </a:cubicBezTo>
                  <a:cubicBezTo>
                    <a:pt x="215" y="441"/>
                    <a:pt x="429" y="537"/>
                    <a:pt x="643" y="537"/>
                  </a:cubicBezTo>
                  <a:cubicBezTo>
                    <a:pt x="834" y="537"/>
                    <a:pt x="1048" y="441"/>
                    <a:pt x="1191" y="299"/>
                  </a:cubicBezTo>
                  <a:cubicBezTo>
                    <a:pt x="1263" y="227"/>
                    <a:pt x="1263" y="108"/>
                    <a:pt x="1191" y="37"/>
                  </a:cubicBezTo>
                  <a:cubicBezTo>
                    <a:pt x="1167" y="13"/>
                    <a:pt x="1126" y="1"/>
                    <a:pt x="1081" y="1"/>
                  </a:cubicBezTo>
                  <a:cubicBezTo>
                    <a:pt x="1036" y="1"/>
                    <a:pt x="989" y="13"/>
                    <a:pt x="953" y="37"/>
                  </a:cubicBezTo>
                  <a:cubicBezTo>
                    <a:pt x="882" y="108"/>
                    <a:pt x="763" y="156"/>
                    <a:pt x="643" y="156"/>
                  </a:cubicBezTo>
                  <a:cubicBezTo>
                    <a:pt x="524" y="156"/>
                    <a:pt x="405" y="132"/>
                    <a:pt x="310" y="37"/>
                  </a:cubicBezTo>
                  <a:cubicBezTo>
                    <a:pt x="274" y="13"/>
                    <a:pt x="227" y="1"/>
                    <a:pt x="182" y="1"/>
                  </a:cubicBezTo>
                  <a:close/>
                </a:path>
              </a:pathLst>
            </a:custGeom>
            <a:solidFill>
              <a:srgbClr val="F5A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4326;p47">
              <a:extLst>
                <a:ext uri="{FF2B5EF4-FFF2-40B4-BE49-F238E27FC236}">
                  <a16:creationId xmlns:a16="http://schemas.microsoft.com/office/drawing/2014/main" id="{8B644499-99C2-26DC-60B7-A723EE695191}"/>
                </a:ext>
              </a:extLst>
            </p:cNvPr>
            <p:cNvSpPr/>
            <p:nvPr/>
          </p:nvSpPr>
          <p:spPr>
            <a:xfrm>
              <a:off x="3382347" y="3560205"/>
              <a:ext cx="29523" cy="15146"/>
            </a:xfrm>
            <a:custGeom>
              <a:avLst/>
              <a:gdLst/>
              <a:ahLst/>
              <a:cxnLst/>
              <a:rect l="l" t="t" r="r" b="b"/>
              <a:pathLst>
                <a:path w="883" h="453" extrusionOk="0">
                  <a:moveTo>
                    <a:pt x="441" y="0"/>
                  </a:moveTo>
                  <a:cubicBezTo>
                    <a:pt x="299" y="0"/>
                    <a:pt x="156" y="48"/>
                    <a:pt x="49" y="143"/>
                  </a:cubicBezTo>
                  <a:cubicBezTo>
                    <a:pt x="1" y="214"/>
                    <a:pt x="1" y="334"/>
                    <a:pt x="49" y="381"/>
                  </a:cubicBezTo>
                  <a:cubicBezTo>
                    <a:pt x="84" y="417"/>
                    <a:pt x="132" y="435"/>
                    <a:pt x="177" y="435"/>
                  </a:cubicBezTo>
                  <a:cubicBezTo>
                    <a:pt x="221" y="435"/>
                    <a:pt x="263" y="417"/>
                    <a:pt x="287" y="381"/>
                  </a:cubicBezTo>
                  <a:cubicBezTo>
                    <a:pt x="322" y="345"/>
                    <a:pt x="370" y="328"/>
                    <a:pt x="418" y="328"/>
                  </a:cubicBezTo>
                  <a:cubicBezTo>
                    <a:pt x="465" y="328"/>
                    <a:pt x="513" y="345"/>
                    <a:pt x="549" y="381"/>
                  </a:cubicBezTo>
                  <a:cubicBezTo>
                    <a:pt x="596" y="429"/>
                    <a:pt x="644" y="453"/>
                    <a:pt x="668" y="453"/>
                  </a:cubicBezTo>
                  <a:cubicBezTo>
                    <a:pt x="739" y="453"/>
                    <a:pt x="763" y="453"/>
                    <a:pt x="834" y="381"/>
                  </a:cubicBezTo>
                  <a:cubicBezTo>
                    <a:pt x="882" y="334"/>
                    <a:pt x="882" y="214"/>
                    <a:pt x="834" y="143"/>
                  </a:cubicBezTo>
                  <a:cubicBezTo>
                    <a:pt x="727" y="48"/>
                    <a:pt x="584" y="0"/>
                    <a:pt x="44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4327;p47">
              <a:extLst>
                <a:ext uri="{FF2B5EF4-FFF2-40B4-BE49-F238E27FC236}">
                  <a16:creationId xmlns:a16="http://schemas.microsoft.com/office/drawing/2014/main" id="{88355447-0075-CA91-5C19-DF31DA572168}"/>
                </a:ext>
              </a:extLst>
            </p:cNvPr>
            <p:cNvSpPr/>
            <p:nvPr/>
          </p:nvSpPr>
          <p:spPr>
            <a:xfrm>
              <a:off x="3306714" y="3560205"/>
              <a:ext cx="29490" cy="15146"/>
            </a:xfrm>
            <a:custGeom>
              <a:avLst/>
              <a:gdLst/>
              <a:ahLst/>
              <a:cxnLst/>
              <a:rect l="l" t="t" r="r" b="b"/>
              <a:pathLst>
                <a:path w="882" h="453" extrusionOk="0">
                  <a:moveTo>
                    <a:pt x="441" y="0"/>
                  </a:moveTo>
                  <a:cubicBezTo>
                    <a:pt x="298" y="0"/>
                    <a:pt x="155" y="48"/>
                    <a:pt x="48" y="143"/>
                  </a:cubicBezTo>
                  <a:cubicBezTo>
                    <a:pt x="1" y="214"/>
                    <a:pt x="1" y="334"/>
                    <a:pt x="48" y="381"/>
                  </a:cubicBezTo>
                  <a:cubicBezTo>
                    <a:pt x="84" y="417"/>
                    <a:pt x="132" y="435"/>
                    <a:pt x="176" y="435"/>
                  </a:cubicBezTo>
                  <a:cubicBezTo>
                    <a:pt x="221" y="435"/>
                    <a:pt x="262" y="417"/>
                    <a:pt x="286" y="381"/>
                  </a:cubicBezTo>
                  <a:cubicBezTo>
                    <a:pt x="322" y="345"/>
                    <a:pt x="370" y="328"/>
                    <a:pt x="417" y="328"/>
                  </a:cubicBezTo>
                  <a:cubicBezTo>
                    <a:pt x="465" y="328"/>
                    <a:pt x="513" y="345"/>
                    <a:pt x="548" y="381"/>
                  </a:cubicBezTo>
                  <a:cubicBezTo>
                    <a:pt x="596" y="429"/>
                    <a:pt x="644" y="453"/>
                    <a:pt x="667" y="453"/>
                  </a:cubicBezTo>
                  <a:cubicBezTo>
                    <a:pt x="739" y="453"/>
                    <a:pt x="763" y="453"/>
                    <a:pt x="834" y="381"/>
                  </a:cubicBezTo>
                  <a:cubicBezTo>
                    <a:pt x="882" y="334"/>
                    <a:pt x="882" y="214"/>
                    <a:pt x="834" y="143"/>
                  </a:cubicBezTo>
                  <a:cubicBezTo>
                    <a:pt x="727" y="48"/>
                    <a:pt x="584" y="0"/>
                    <a:pt x="44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4328;p47">
              <a:extLst>
                <a:ext uri="{FF2B5EF4-FFF2-40B4-BE49-F238E27FC236}">
                  <a16:creationId xmlns:a16="http://schemas.microsoft.com/office/drawing/2014/main" id="{67B13C3B-F514-CB08-187F-B37AE1141829}"/>
                </a:ext>
              </a:extLst>
            </p:cNvPr>
            <p:cNvSpPr/>
            <p:nvPr/>
          </p:nvSpPr>
          <p:spPr>
            <a:xfrm>
              <a:off x="3352087" y="3731400"/>
              <a:ext cx="12003" cy="70882"/>
            </a:xfrm>
            <a:custGeom>
              <a:avLst/>
              <a:gdLst/>
              <a:ahLst/>
              <a:cxnLst/>
              <a:rect l="l" t="t" r="r" b="b"/>
              <a:pathLst>
                <a:path w="359" h="2120" extrusionOk="0">
                  <a:moveTo>
                    <a:pt x="191" y="0"/>
                  </a:moveTo>
                  <a:cubicBezTo>
                    <a:pt x="96" y="0"/>
                    <a:pt x="1" y="95"/>
                    <a:pt x="1" y="191"/>
                  </a:cubicBezTo>
                  <a:lnTo>
                    <a:pt x="1" y="2120"/>
                  </a:lnTo>
                  <a:lnTo>
                    <a:pt x="358" y="2120"/>
                  </a:lnTo>
                  <a:lnTo>
                    <a:pt x="358" y="191"/>
                  </a:lnTo>
                  <a:cubicBezTo>
                    <a:pt x="358" y="95"/>
                    <a:pt x="263" y="0"/>
                    <a:pt x="191"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5073;p47">
            <a:extLst>
              <a:ext uri="{FF2B5EF4-FFF2-40B4-BE49-F238E27FC236}">
                <a16:creationId xmlns:a16="http://schemas.microsoft.com/office/drawing/2014/main" id="{F960EB5A-C99C-AF46-40C9-38748657AF6F}"/>
              </a:ext>
            </a:extLst>
          </p:cNvPr>
          <p:cNvGrpSpPr/>
          <p:nvPr/>
        </p:nvGrpSpPr>
        <p:grpSpPr>
          <a:xfrm>
            <a:off x="1322513" y="1898028"/>
            <a:ext cx="379870" cy="385420"/>
            <a:chOff x="6420937" y="1529705"/>
            <a:chExt cx="379870" cy="385420"/>
          </a:xfrm>
        </p:grpSpPr>
        <p:sp>
          <p:nvSpPr>
            <p:cNvPr id="1648" name="Google Shape;5074;p47">
              <a:extLst>
                <a:ext uri="{FF2B5EF4-FFF2-40B4-BE49-F238E27FC236}">
                  <a16:creationId xmlns:a16="http://schemas.microsoft.com/office/drawing/2014/main" id="{AD1A34C1-0125-340D-A232-2A493CC2A683}"/>
                </a:ext>
              </a:extLst>
            </p:cNvPr>
            <p:cNvSpPr/>
            <p:nvPr/>
          </p:nvSpPr>
          <p:spPr>
            <a:xfrm>
              <a:off x="6706820" y="1823545"/>
              <a:ext cx="45405" cy="45405"/>
            </a:xfrm>
            <a:custGeom>
              <a:avLst/>
              <a:gdLst/>
              <a:ahLst/>
              <a:cxnLst/>
              <a:rect l="l" t="t" r="r" b="b"/>
              <a:pathLst>
                <a:path w="1358" h="1358" extrusionOk="0">
                  <a:moveTo>
                    <a:pt x="715" y="48"/>
                  </a:moveTo>
                  <a:cubicBezTo>
                    <a:pt x="262" y="0"/>
                    <a:pt x="0" y="167"/>
                    <a:pt x="48" y="714"/>
                  </a:cubicBezTo>
                  <a:lnTo>
                    <a:pt x="715" y="1357"/>
                  </a:lnTo>
                  <a:lnTo>
                    <a:pt x="1215" y="1238"/>
                  </a:lnTo>
                  <a:lnTo>
                    <a:pt x="1358" y="714"/>
                  </a:lnTo>
                  <a:close/>
                  <a:moveTo>
                    <a:pt x="715" y="48"/>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075;p47">
              <a:extLst>
                <a:ext uri="{FF2B5EF4-FFF2-40B4-BE49-F238E27FC236}">
                  <a16:creationId xmlns:a16="http://schemas.microsoft.com/office/drawing/2014/main" id="{FB2AA85F-B7F9-9244-620E-8F2259577B65}"/>
                </a:ext>
              </a:extLst>
            </p:cNvPr>
            <p:cNvSpPr/>
            <p:nvPr/>
          </p:nvSpPr>
          <p:spPr>
            <a:xfrm>
              <a:off x="6420937" y="1529705"/>
              <a:ext cx="333681" cy="332845"/>
            </a:xfrm>
            <a:custGeom>
              <a:avLst/>
              <a:gdLst/>
              <a:ahLst/>
              <a:cxnLst/>
              <a:rect l="l" t="t" r="r" b="b"/>
              <a:pathLst>
                <a:path w="9980" h="9955" extrusionOk="0">
                  <a:moveTo>
                    <a:pt x="9193" y="2572"/>
                  </a:moveTo>
                  <a:cubicBezTo>
                    <a:pt x="8360" y="1048"/>
                    <a:pt x="6764" y="1"/>
                    <a:pt x="4883" y="1"/>
                  </a:cubicBezTo>
                  <a:cubicBezTo>
                    <a:pt x="2168" y="1"/>
                    <a:pt x="1" y="2215"/>
                    <a:pt x="1" y="4882"/>
                  </a:cubicBezTo>
                  <a:cubicBezTo>
                    <a:pt x="1" y="5716"/>
                    <a:pt x="215" y="6526"/>
                    <a:pt x="596" y="7216"/>
                  </a:cubicBezTo>
                  <a:cubicBezTo>
                    <a:pt x="954" y="7883"/>
                    <a:pt x="1525" y="8526"/>
                    <a:pt x="2192" y="8955"/>
                  </a:cubicBezTo>
                  <a:cubicBezTo>
                    <a:pt x="3430" y="9764"/>
                    <a:pt x="4883" y="9955"/>
                    <a:pt x="6193" y="9598"/>
                  </a:cubicBezTo>
                  <a:lnTo>
                    <a:pt x="9455" y="6621"/>
                  </a:lnTo>
                  <a:cubicBezTo>
                    <a:pt x="9979" y="5264"/>
                    <a:pt x="9860" y="3787"/>
                    <a:pt x="9193" y="2572"/>
                  </a:cubicBezTo>
                  <a:close/>
                  <a:moveTo>
                    <a:pt x="9193" y="2572"/>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076;p47">
              <a:extLst>
                <a:ext uri="{FF2B5EF4-FFF2-40B4-BE49-F238E27FC236}">
                  <a16:creationId xmlns:a16="http://schemas.microsoft.com/office/drawing/2014/main" id="{F54CF0BF-0FE0-7310-C5D0-874E906326CC}"/>
                </a:ext>
              </a:extLst>
            </p:cNvPr>
            <p:cNvSpPr/>
            <p:nvPr/>
          </p:nvSpPr>
          <p:spPr>
            <a:xfrm>
              <a:off x="6725143" y="1842638"/>
              <a:ext cx="75663" cy="72487"/>
            </a:xfrm>
            <a:custGeom>
              <a:avLst/>
              <a:gdLst/>
              <a:ahLst/>
              <a:cxnLst/>
              <a:rect l="l" t="t" r="r" b="b"/>
              <a:pathLst>
                <a:path w="2263" h="2168" extrusionOk="0">
                  <a:moveTo>
                    <a:pt x="881" y="72"/>
                  </a:moveTo>
                  <a:lnTo>
                    <a:pt x="810" y="143"/>
                  </a:lnTo>
                  <a:lnTo>
                    <a:pt x="143" y="786"/>
                  </a:lnTo>
                  <a:lnTo>
                    <a:pt x="95" y="858"/>
                  </a:lnTo>
                  <a:cubicBezTo>
                    <a:pt x="0" y="953"/>
                    <a:pt x="0" y="1048"/>
                    <a:pt x="95" y="1144"/>
                  </a:cubicBezTo>
                  <a:lnTo>
                    <a:pt x="905" y="1953"/>
                  </a:lnTo>
                  <a:cubicBezTo>
                    <a:pt x="1048" y="2096"/>
                    <a:pt x="1238" y="2168"/>
                    <a:pt x="1429" y="2168"/>
                  </a:cubicBezTo>
                  <a:lnTo>
                    <a:pt x="1429" y="2168"/>
                  </a:lnTo>
                  <a:cubicBezTo>
                    <a:pt x="1643" y="2168"/>
                    <a:pt x="1810" y="2096"/>
                    <a:pt x="1977" y="1953"/>
                  </a:cubicBezTo>
                  <a:cubicBezTo>
                    <a:pt x="2262" y="1644"/>
                    <a:pt x="2262" y="1167"/>
                    <a:pt x="1977" y="882"/>
                  </a:cubicBezTo>
                  <a:lnTo>
                    <a:pt x="1167" y="72"/>
                  </a:lnTo>
                  <a:cubicBezTo>
                    <a:pt x="1072" y="1"/>
                    <a:pt x="953" y="1"/>
                    <a:pt x="881" y="72"/>
                  </a:cubicBezTo>
                  <a:close/>
                  <a:moveTo>
                    <a:pt x="881" y="72"/>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077;p47">
              <a:extLst>
                <a:ext uri="{FF2B5EF4-FFF2-40B4-BE49-F238E27FC236}">
                  <a16:creationId xmlns:a16="http://schemas.microsoft.com/office/drawing/2014/main" id="{7FCA6718-C2C1-F3A6-129A-C13F7D6C5A22}"/>
                </a:ext>
              </a:extLst>
            </p:cNvPr>
            <p:cNvSpPr/>
            <p:nvPr/>
          </p:nvSpPr>
          <p:spPr>
            <a:xfrm>
              <a:off x="6468718" y="1557591"/>
              <a:ext cx="212647" cy="273131"/>
            </a:xfrm>
            <a:custGeom>
              <a:avLst/>
              <a:gdLst/>
              <a:ahLst/>
              <a:cxnLst/>
              <a:rect l="l" t="t" r="r" b="b"/>
              <a:pathLst>
                <a:path w="6360" h="8169" extrusionOk="0">
                  <a:moveTo>
                    <a:pt x="1" y="6144"/>
                  </a:moveTo>
                  <a:cubicBezTo>
                    <a:pt x="287" y="6644"/>
                    <a:pt x="715" y="7049"/>
                    <a:pt x="1215" y="7406"/>
                  </a:cubicBezTo>
                  <a:cubicBezTo>
                    <a:pt x="2049" y="7978"/>
                    <a:pt x="3025" y="8168"/>
                    <a:pt x="3930" y="8049"/>
                  </a:cubicBezTo>
                  <a:cubicBezTo>
                    <a:pt x="5121" y="6311"/>
                    <a:pt x="6359" y="3429"/>
                    <a:pt x="4502" y="143"/>
                  </a:cubicBezTo>
                  <a:cubicBezTo>
                    <a:pt x="4168" y="71"/>
                    <a:pt x="3811" y="0"/>
                    <a:pt x="3454" y="0"/>
                  </a:cubicBezTo>
                  <a:cubicBezTo>
                    <a:pt x="2549" y="0"/>
                    <a:pt x="1692" y="310"/>
                    <a:pt x="1049" y="810"/>
                  </a:cubicBezTo>
                  <a:cubicBezTo>
                    <a:pt x="501" y="1500"/>
                    <a:pt x="239" y="6025"/>
                    <a:pt x="1" y="6144"/>
                  </a:cubicBezTo>
                  <a:close/>
                  <a:moveTo>
                    <a:pt x="1" y="6144"/>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078;p47">
              <a:extLst>
                <a:ext uri="{FF2B5EF4-FFF2-40B4-BE49-F238E27FC236}">
                  <a16:creationId xmlns:a16="http://schemas.microsoft.com/office/drawing/2014/main" id="{76D4AC94-4D1A-C18D-AC86-55F196F0DDA5}"/>
                </a:ext>
              </a:extLst>
            </p:cNvPr>
            <p:cNvSpPr/>
            <p:nvPr/>
          </p:nvSpPr>
          <p:spPr>
            <a:xfrm>
              <a:off x="6611258" y="1532079"/>
              <a:ext cx="143369" cy="218999"/>
            </a:xfrm>
            <a:custGeom>
              <a:avLst/>
              <a:gdLst/>
              <a:ahLst/>
              <a:cxnLst/>
              <a:rect l="l" t="t" r="r" b="b"/>
              <a:pathLst>
                <a:path w="4288" h="6550" extrusionOk="0">
                  <a:moveTo>
                    <a:pt x="3501" y="2501"/>
                  </a:moveTo>
                  <a:cubicBezTo>
                    <a:pt x="2787" y="1192"/>
                    <a:pt x="1501" y="239"/>
                    <a:pt x="1" y="1"/>
                  </a:cubicBezTo>
                  <a:cubicBezTo>
                    <a:pt x="310" y="311"/>
                    <a:pt x="596" y="715"/>
                    <a:pt x="834" y="1120"/>
                  </a:cubicBezTo>
                  <a:cubicBezTo>
                    <a:pt x="1620" y="1477"/>
                    <a:pt x="2311" y="2097"/>
                    <a:pt x="2739" y="2883"/>
                  </a:cubicBezTo>
                  <a:cubicBezTo>
                    <a:pt x="3168" y="3740"/>
                    <a:pt x="3335" y="4716"/>
                    <a:pt x="3120" y="5669"/>
                  </a:cubicBezTo>
                  <a:cubicBezTo>
                    <a:pt x="3382" y="5907"/>
                    <a:pt x="3597" y="6193"/>
                    <a:pt x="3740" y="6550"/>
                  </a:cubicBezTo>
                  <a:cubicBezTo>
                    <a:pt x="4287" y="5193"/>
                    <a:pt x="4168" y="3716"/>
                    <a:pt x="3501" y="2501"/>
                  </a:cubicBezTo>
                  <a:close/>
                  <a:moveTo>
                    <a:pt x="3501" y="2501"/>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079;p47">
              <a:extLst>
                <a:ext uri="{FF2B5EF4-FFF2-40B4-BE49-F238E27FC236}">
                  <a16:creationId xmlns:a16="http://schemas.microsoft.com/office/drawing/2014/main" id="{3C532045-925E-E787-FEEE-41818843F900}"/>
                </a:ext>
              </a:extLst>
            </p:cNvPr>
            <p:cNvSpPr/>
            <p:nvPr/>
          </p:nvSpPr>
          <p:spPr>
            <a:xfrm>
              <a:off x="6743433" y="1842638"/>
              <a:ext cx="57374" cy="70113"/>
            </a:xfrm>
            <a:custGeom>
              <a:avLst/>
              <a:gdLst/>
              <a:ahLst/>
              <a:cxnLst/>
              <a:rect l="l" t="t" r="r" b="b"/>
              <a:pathLst>
                <a:path w="1716" h="2097" extrusionOk="0">
                  <a:moveTo>
                    <a:pt x="620" y="72"/>
                  </a:moveTo>
                  <a:cubicBezTo>
                    <a:pt x="525" y="1"/>
                    <a:pt x="406" y="1"/>
                    <a:pt x="334" y="72"/>
                  </a:cubicBezTo>
                  <a:lnTo>
                    <a:pt x="1" y="405"/>
                  </a:lnTo>
                  <a:cubicBezTo>
                    <a:pt x="96" y="310"/>
                    <a:pt x="215" y="310"/>
                    <a:pt x="287" y="405"/>
                  </a:cubicBezTo>
                  <a:lnTo>
                    <a:pt x="1096" y="1215"/>
                  </a:lnTo>
                  <a:cubicBezTo>
                    <a:pt x="1334" y="1453"/>
                    <a:pt x="1406" y="1810"/>
                    <a:pt x="1239" y="2096"/>
                  </a:cubicBezTo>
                  <a:cubicBezTo>
                    <a:pt x="1311" y="2072"/>
                    <a:pt x="1358" y="2001"/>
                    <a:pt x="1430" y="1953"/>
                  </a:cubicBezTo>
                  <a:cubicBezTo>
                    <a:pt x="1715" y="1668"/>
                    <a:pt x="1715" y="1191"/>
                    <a:pt x="1430" y="882"/>
                  </a:cubicBezTo>
                  <a:close/>
                  <a:moveTo>
                    <a:pt x="620" y="72"/>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080;p47">
              <a:extLst>
                <a:ext uri="{FF2B5EF4-FFF2-40B4-BE49-F238E27FC236}">
                  <a16:creationId xmlns:a16="http://schemas.microsoft.com/office/drawing/2014/main" id="{C4F5A3F7-3FC1-15A4-957E-F533AE10F8D0}"/>
                </a:ext>
              </a:extLst>
            </p:cNvPr>
            <p:cNvSpPr/>
            <p:nvPr/>
          </p:nvSpPr>
          <p:spPr>
            <a:xfrm>
              <a:off x="6545956" y="1562339"/>
              <a:ext cx="177607" cy="163263"/>
            </a:xfrm>
            <a:custGeom>
              <a:avLst/>
              <a:gdLst/>
              <a:ahLst/>
              <a:cxnLst/>
              <a:rect l="l" t="t" r="r" b="b"/>
              <a:pathLst>
                <a:path w="5312" h="4883" extrusionOk="0">
                  <a:moveTo>
                    <a:pt x="811" y="2549"/>
                  </a:moveTo>
                  <a:cubicBezTo>
                    <a:pt x="1501" y="2954"/>
                    <a:pt x="1668" y="3335"/>
                    <a:pt x="1477" y="3787"/>
                  </a:cubicBezTo>
                  <a:cubicBezTo>
                    <a:pt x="1120" y="4573"/>
                    <a:pt x="1501" y="4883"/>
                    <a:pt x="2144" y="4716"/>
                  </a:cubicBezTo>
                  <a:cubicBezTo>
                    <a:pt x="2716" y="4288"/>
                    <a:pt x="3406" y="4145"/>
                    <a:pt x="4049" y="4288"/>
                  </a:cubicBezTo>
                  <a:cubicBezTo>
                    <a:pt x="4430" y="4383"/>
                    <a:pt x="4811" y="4573"/>
                    <a:pt x="5097" y="4788"/>
                  </a:cubicBezTo>
                  <a:cubicBezTo>
                    <a:pt x="5311" y="3835"/>
                    <a:pt x="5169" y="2859"/>
                    <a:pt x="4716" y="2001"/>
                  </a:cubicBezTo>
                  <a:cubicBezTo>
                    <a:pt x="4216" y="1049"/>
                    <a:pt x="3287" y="311"/>
                    <a:pt x="2216" y="1"/>
                  </a:cubicBezTo>
                  <a:lnTo>
                    <a:pt x="930" y="739"/>
                  </a:lnTo>
                  <a:cubicBezTo>
                    <a:pt x="310" y="1120"/>
                    <a:pt x="1" y="2025"/>
                    <a:pt x="811" y="2549"/>
                  </a:cubicBezTo>
                  <a:close/>
                  <a:moveTo>
                    <a:pt x="811" y="2549"/>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081;p47">
              <a:extLst>
                <a:ext uri="{FF2B5EF4-FFF2-40B4-BE49-F238E27FC236}">
                  <a16:creationId xmlns:a16="http://schemas.microsoft.com/office/drawing/2014/main" id="{0CF530C4-B4CB-35C6-00DE-DE759077EAD0}"/>
                </a:ext>
              </a:extLst>
            </p:cNvPr>
            <p:cNvSpPr/>
            <p:nvPr/>
          </p:nvSpPr>
          <p:spPr>
            <a:xfrm>
              <a:off x="6579426" y="1700098"/>
              <a:ext cx="167242" cy="160087"/>
            </a:xfrm>
            <a:custGeom>
              <a:avLst/>
              <a:gdLst/>
              <a:ahLst/>
              <a:cxnLst/>
              <a:rect l="l" t="t" r="r" b="b"/>
              <a:pathLst>
                <a:path w="5002" h="4788" extrusionOk="0">
                  <a:moveTo>
                    <a:pt x="3025" y="144"/>
                  </a:moveTo>
                  <a:cubicBezTo>
                    <a:pt x="2382" y="1"/>
                    <a:pt x="1691" y="144"/>
                    <a:pt x="1119" y="572"/>
                  </a:cubicBezTo>
                  <a:cubicBezTo>
                    <a:pt x="1024" y="620"/>
                    <a:pt x="953" y="715"/>
                    <a:pt x="881" y="763"/>
                  </a:cubicBezTo>
                  <a:cubicBezTo>
                    <a:pt x="72" y="1573"/>
                    <a:pt x="0" y="2859"/>
                    <a:pt x="619" y="3787"/>
                  </a:cubicBezTo>
                  <a:cubicBezTo>
                    <a:pt x="714" y="3906"/>
                    <a:pt x="762" y="3978"/>
                    <a:pt x="881" y="4073"/>
                  </a:cubicBezTo>
                  <a:cubicBezTo>
                    <a:pt x="1024" y="4216"/>
                    <a:pt x="1238" y="4383"/>
                    <a:pt x="1429" y="4454"/>
                  </a:cubicBezTo>
                  <a:cubicBezTo>
                    <a:pt x="1619" y="4573"/>
                    <a:pt x="1834" y="4645"/>
                    <a:pt x="2048" y="4692"/>
                  </a:cubicBezTo>
                  <a:cubicBezTo>
                    <a:pt x="2453" y="4787"/>
                    <a:pt x="2929" y="4764"/>
                    <a:pt x="3382" y="4573"/>
                  </a:cubicBezTo>
                  <a:cubicBezTo>
                    <a:pt x="3525" y="4526"/>
                    <a:pt x="3691" y="4430"/>
                    <a:pt x="3834" y="4335"/>
                  </a:cubicBezTo>
                  <a:cubicBezTo>
                    <a:pt x="4096" y="4168"/>
                    <a:pt x="4310" y="3954"/>
                    <a:pt x="4477" y="3692"/>
                  </a:cubicBezTo>
                  <a:cubicBezTo>
                    <a:pt x="4906" y="3073"/>
                    <a:pt x="5001" y="2287"/>
                    <a:pt x="4715" y="1549"/>
                  </a:cubicBezTo>
                  <a:cubicBezTo>
                    <a:pt x="4715" y="1525"/>
                    <a:pt x="4692" y="1477"/>
                    <a:pt x="4692" y="1477"/>
                  </a:cubicBezTo>
                  <a:cubicBezTo>
                    <a:pt x="4549" y="1120"/>
                    <a:pt x="4334" y="858"/>
                    <a:pt x="4072" y="620"/>
                  </a:cubicBezTo>
                  <a:cubicBezTo>
                    <a:pt x="3763" y="406"/>
                    <a:pt x="3406" y="239"/>
                    <a:pt x="3025" y="144"/>
                  </a:cubicBezTo>
                  <a:close/>
                  <a:moveTo>
                    <a:pt x="3025" y="144"/>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082;p47">
              <a:extLst>
                <a:ext uri="{FF2B5EF4-FFF2-40B4-BE49-F238E27FC236}">
                  <a16:creationId xmlns:a16="http://schemas.microsoft.com/office/drawing/2014/main" id="{5CE26052-BFDF-1969-69E1-99E0421B33F3}"/>
                </a:ext>
              </a:extLst>
            </p:cNvPr>
            <p:cNvSpPr/>
            <p:nvPr/>
          </p:nvSpPr>
          <p:spPr>
            <a:xfrm>
              <a:off x="6639144" y="1569528"/>
              <a:ext cx="83621" cy="152898"/>
            </a:xfrm>
            <a:custGeom>
              <a:avLst/>
              <a:gdLst/>
              <a:ahLst/>
              <a:cxnLst/>
              <a:rect l="l" t="t" r="r" b="b"/>
              <a:pathLst>
                <a:path w="2501" h="4573" extrusionOk="0">
                  <a:moveTo>
                    <a:pt x="0" y="0"/>
                  </a:moveTo>
                  <a:cubicBezTo>
                    <a:pt x="286" y="500"/>
                    <a:pt x="500" y="1096"/>
                    <a:pt x="643" y="1691"/>
                  </a:cubicBezTo>
                  <a:cubicBezTo>
                    <a:pt x="762" y="2191"/>
                    <a:pt x="834" y="2739"/>
                    <a:pt x="834" y="3310"/>
                  </a:cubicBezTo>
                  <a:cubicBezTo>
                    <a:pt x="834" y="3549"/>
                    <a:pt x="834" y="3787"/>
                    <a:pt x="786" y="4025"/>
                  </a:cubicBezTo>
                  <a:cubicBezTo>
                    <a:pt x="953" y="4025"/>
                    <a:pt x="1096" y="4049"/>
                    <a:pt x="1239" y="4073"/>
                  </a:cubicBezTo>
                  <a:cubicBezTo>
                    <a:pt x="1620" y="4168"/>
                    <a:pt x="1977" y="4358"/>
                    <a:pt x="2286" y="4573"/>
                  </a:cubicBezTo>
                  <a:cubicBezTo>
                    <a:pt x="2501" y="3620"/>
                    <a:pt x="2334" y="2644"/>
                    <a:pt x="1905" y="1786"/>
                  </a:cubicBezTo>
                  <a:cubicBezTo>
                    <a:pt x="1477" y="977"/>
                    <a:pt x="834" y="357"/>
                    <a:pt x="0" y="0"/>
                  </a:cubicBezTo>
                  <a:close/>
                  <a:moveTo>
                    <a:pt x="0" y="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083;p47">
              <a:extLst>
                <a:ext uri="{FF2B5EF4-FFF2-40B4-BE49-F238E27FC236}">
                  <a16:creationId xmlns:a16="http://schemas.microsoft.com/office/drawing/2014/main" id="{3C9D0425-20D8-47FF-FA71-7253659403BA}"/>
                </a:ext>
              </a:extLst>
            </p:cNvPr>
            <p:cNvSpPr/>
            <p:nvPr/>
          </p:nvSpPr>
          <p:spPr>
            <a:xfrm>
              <a:off x="6616039" y="1708858"/>
              <a:ext cx="130631" cy="154503"/>
            </a:xfrm>
            <a:custGeom>
              <a:avLst/>
              <a:gdLst/>
              <a:ahLst/>
              <a:cxnLst/>
              <a:rect l="l" t="t" r="r" b="b"/>
              <a:pathLst>
                <a:path w="3907" h="4621" extrusionOk="0">
                  <a:moveTo>
                    <a:pt x="3096" y="1763"/>
                  </a:moveTo>
                  <a:cubicBezTo>
                    <a:pt x="3096" y="2239"/>
                    <a:pt x="2977" y="2716"/>
                    <a:pt x="2715" y="3097"/>
                  </a:cubicBezTo>
                  <a:cubicBezTo>
                    <a:pt x="2525" y="3359"/>
                    <a:pt x="2311" y="3573"/>
                    <a:pt x="2049" y="3763"/>
                  </a:cubicBezTo>
                  <a:cubicBezTo>
                    <a:pt x="1906" y="3835"/>
                    <a:pt x="1763" y="3930"/>
                    <a:pt x="1596" y="4002"/>
                  </a:cubicBezTo>
                  <a:cubicBezTo>
                    <a:pt x="1239" y="4144"/>
                    <a:pt x="858" y="4168"/>
                    <a:pt x="477" y="4144"/>
                  </a:cubicBezTo>
                  <a:cubicBezTo>
                    <a:pt x="405" y="4144"/>
                    <a:pt x="334" y="4121"/>
                    <a:pt x="262" y="4121"/>
                  </a:cubicBezTo>
                  <a:cubicBezTo>
                    <a:pt x="167" y="4073"/>
                    <a:pt x="96" y="4073"/>
                    <a:pt x="1" y="4049"/>
                  </a:cubicBezTo>
                  <a:cubicBezTo>
                    <a:pt x="120" y="4144"/>
                    <a:pt x="215" y="4192"/>
                    <a:pt x="334" y="4287"/>
                  </a:cubicBezTo>
                  <a:cubicBezTo>
                    <a:pt x="524" y="4406"/>
                    <a:pt x="739" y="4478"/>
                    <a:pt x="953" y="4525"/>
                  </a:cubicBezTo>
                  <a:cubicBezTo>
                    <a:pt x="1358" y="4621"/>
                    <a:pt x="1834" y="4597"/>
                    <a:pt x="2287" y="4406"/>
                  </a:cubicBezTo>
                  <a:cubicBezTo>
                    <a:pt x="2430" y="4359"/>
                    <a:pt x="2596" y="4264"/>
                    <a:pt x="2739" y="4168"/>
                  </a:cubicBezTo>
                  <a:cubicBezTo>
                    <a:pt x="3001" y="4002"/>
                    <a:pt x="3215" y="3787"/>
                    <a:pt x="3382" y="3525"/>
                  </a:cubicBezTo>
                  <a:cubicBezTo>
                    <a:pt x="3811" y="2882"/>
                    <a:pt x="3906" y="2120"/>
                    <a:pt x="3620" y="1382"/>
                  </a:cubicBezTo>
                  <a:cubicBezTo>
                    <a:pt x="3620" y="1334"/>
                    <a:pt x="3597" y="1311"/>
                    <a:pt x="3597" y="1311"/>
                  </a:cubicBezTo>
                  <a:cubicBezTo>
                    <a:pt x="3454" y="953"/>
                    <a:pt x="3239" y="691"/>
                    <a:pt x="2977" y="453"/>
                  </a:cubicBezTo>
                  <a:cubicBezTo>
                    <a:pt x="2739" y="239"/>
                    <a:pt x="2477" y="96"/>
                    <a:pt x="2191" y="1"/>
                  </a:cubicBezTo>
                  <a:lnTo>
                    <a:pt x="2263" y="72"/>
                  </a:lnTo>
                  <a:cubicBezTo>
                    <a:pt x="2525" y="310"/>
                    <a:pt x="2739" y="572"/>
                    <a:pt x="2882" y="930"/>
                  </a:cubicBezTo>
                  <a:cubicBezTo>
                    <a:pt x="2882" y="953"/>
                    <a:pt x="2906" y="953"/>
                    <a:pt x="2906" y="977"/>
                  </a:cubicBezTo>
                  <a:cubicBezTo>
                    <a:pt x="3025" y="1191"/>
                    <a:pt x="3096" y="1501"/>
                    <a:pt x="3096" y="1763"/>
                  </a:cubicBezTo>
                  <a:close/>
                  <a:moveTo>
                    <a:pt x="3096" y="1763"/>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084;p47">
              <a:extLst>
                <a:ext uri="{FF2B5EF4-FFF2-40B4-BE49-F238E27FC236}">
                  <a16:creationId xmlns:a16="http://schemas.microsoft.com/office/drawing/2014/main" id="{6354AC6F-70B0-763E-1EED-4810D4598A88}"/>
                </a:ext>
              </a:extLst>
            </p:cNvPr>
            <p:cNvSpPr/>
            <p:nvPr/>
          </p:nvSpPr>
          <p:spPr>
            <a:xfrm>
              <a:off x="6448823" y="1585444"/>
              <a:ext cx="102746" cy="181585"/>
            </a:xfrm>
            <a:custGeom>
              <a:avLst/>
              <a:gdLst/>
              <a:ahLst/>
              <a:cxnLst/>
              <a:rect l="l" t="t" r="r" b="b"/>
              <a:pathLst>
                <a:path w="3073" h="5431" extrusionOk="0">
                  <a:moveTo>
                    <a:pt x="2358" y="2215"/>
                  </a:moveTo>
                  <a:cubicBezTo>
                    <a:pt x="1358" y="1287"/>
                    <a:pt x="2739" y="858"/>
                    <a:pt x="1596" y="1"/>
                  </a:cubicBezTo>
                  <a:cubicBezTo>
                    <a:pt x="620" y="739"/>
                    <a:pt x="0" y="1906"/>
                    <a:pt x="0" y="3215"/>
                  </a:cubicBezTo>
                  <a:cubicBezTo>
                    <a:pt x="0" y="3906"/>
                    <a:pt x="167" y="4549"/>
                    <a:pt x="477" y="5121"/>
                  </a:cubicBezTo>
                  <a:cubicBezTo>
                    <a:pt x="501" y="5192"/>
                    <a:pt x="524" y="5240"/>
                    <a:pt x="596" y="5311"/>
                  </a:cubicBezTo>
                  <a:cubicBezTo>
                    <a:pt x="1906" y="5430"/>
                    <a:pt x="1048" y="4382"/>
                    <a:pt x="1834" y="4144"/>
                  </a:cubicBezTo>
                  <a:cubicBezTo>
                    <a:pt x="2477" y="3954"/>
                    <a:pt x="3073" y="2858"/>
                    <a:pt x="2358" y="2215"/>
                  </a:cubicBezTo>
                  <a:close/>
                  <a:moveTo>
                    <a:pt x="2358" y="2215"/>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085;p47">
              <a:extLst>
                <a:ext uri="{FF2B5EF4-FFF2-40B4-BE49-F238E27FC236}">
                  <a16:creationId xmlns:a16="http://schemas.microsoft.com/office/drawing/2014/main" id="{B490CB46-7CCF-156E-FAEF-1C1731CCB984}"/>
                </a:ext>
              </a:extLst>
            </p:cNvPr>
            <p:cNvSpPr/>
            <p:nvPr/>
          </p:nvSpPr>
          <p:spPr>
            <a:xfrm>
              <a:off x="6639144" y="1620084"/>
              <a:ext cx="29490" cy="29088"/>
            </a:xfrm>
            <a:custGeom>
              <a:avLst/>
              <a:gdLst/>
              <a:ahLst/>
              <a:cxnLst/>
              <a:rect l="l" t="t" r="r" b="b"/>
              <a:pathLst>
                <a:path w="882" h="870" extrusionOk="0">
                  <a:moveTo>
                    <a:pt x="176" y="0"/>
                  </a:moveTo>
                  <a:cubicBezTo>
                    <a:pt x="131" y="0"/>
                    <a:pt x="83" y="12"/>
                    <a:pt x="48" y="36"/>
                  </a:cubicBezTo>
                  <a:cubicBezTo>
                    <a:pt x="0" y="84"/>
                    <a:pt x="0" y="203"/>
                    <a:pt x="48" y="274"/>
                  </a:cubicBezTo>
                  <a:lnTo>
                    <a:pt x="191" y="417"/>
                  </a:lnTo>
                  <a:lnTo>
                    <a:pt x="48" y="584"/>
                  </a:lnTo>
                  <a:cubicBezTo>
                    <a:pt x="0" y="632"/>
                    <a:pt x="0" y="751"/>
                    <a:pt x="48" y="822"/>
                  </a:cubicBezTo>
                  <a:cubicBezTo>
                    <a:pt x="72" y="846"/>
                    <a:pt x="143" y="870"/>
                    <a:pt x="167" y="870"/>
                  </a:cubicBezTo>
                  <a:cubicBezTo>
                    <a:pt x="191" y="870"/>
                    <a:pt x="262" y="846"/>
                    <a:pt x="286" y="822"/>
                  </a:cubicBezTo>
                  <a:lnTo>
                    <a:pt x="429" y="655"/>
                  </a:lnTo>
                  <a:lnTo>
                    <a:pt x="596" y="822"/>
                  </a:lnTo>
                  <a:cubicBezTo>
                    <a:pt x="619" y="846"/>
                    <a:pt x="667" y="870"/>
                    <a:pt x="715" y="870"/>
                  </a:cubicBezTo>
                  <a:cubicBezTo>
                    <a:pt x="738" y="870"/>
                    <a:pt x="786" y="846"/>
                    <a:pt x="834" y="822"/>
                  </a:cubicBezTo>
                  <a:cubicBezTo>
                    <a:pt x="881" y="751"/>
                    <a:pt x="881" y="632"/>
                    <a:pt x="834" y="584"/>
                  </a:cubicBezTo>
                  <a:lnTo>
                    <a:pt x="667" y="417"/>
                  </a:lnTo>
                  <a:lnTo>
                    <a:pt x="834" y="274"/>
                  </a:lnTo>
                  <a:cubicBezTo>
                    <a:pt x="881" y="227"/>
                    <a:pt x="881" y="108"/>
                    <a:pt x="834" y="36"/>
                  </a:cubicBezTo>
                  <a:cubicBezTo>
                    <a:pt x="798" y="12"/>
                    <a:pt x="750" y="0"/>
                    <a:pt x="706" y="0"/>
                  </a:cubicBezTo>
                  <a:cubicBezTo>
                    <a:pt x="661" y="0"/>
                    <a:pt x="619" y="12"/>
                    <a:pt x="596" y="36"/>
                  </a:cubicBezTo>
                  <a:lnTo>
                    <a:pt x="429" y="179"/>
                  </a:lnTo>
                  <a:lnTo>
                    <a:pt x="286" y="36"/>
                  </a:lnTo>
                  <a:cubicBezTo>
                    <a:pt x="262" y="12"/>
                    <a:pt x="220" y="0"/>
                    <a:pt x="176"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086;p47">
              <a:extLst>
                <a:ext uri="{FF2B5EF4-FFF2-40B4-BE49-F238E27FC236}">
                  <a16:creationId xmlns:a16="http://schemas.microsoft.com/office/drawing/2014/main" id="{771708A9-8B25-B064-E0E2-1D5952C64AC3}"/>
                </a:ext>
              </a:extLst>
            </p:cNvPr>
            <p:cNvSpPr/>
            <p:nvPr/>
          </p:nvSpPr>
          <p:spPr>
            <a:xfrm>
              <a:off x="6530040" y="1738115"/>
              <a:ext cx="30292" cy="29724"/>
            </a:xfrm>
            <a:custGeom>
              <a:avLst/>
              <a:gdLst/>
              <a:ahLst/>
              <a:cxnLst/>
              <a:rect l="l" t="t" r="r" b="b"/>
              <a:pathLst>
                <a:path w="906" h="889" extrusionOk="0">
                  <a:moveTo>
                    <a:pt x="182" y="1"/>
                  </a:moveTo>
                  <a:cubicBezTo>
                    <a:pt x="137" y="1"/>
                    <a:pt x="96" y="19"/>
                    <a:pt x="72" y="55"/>
                  </a:cubicBezTo>
                  <a:cubicBezTo>
                    <a:pt x="1" y="102"/>
                    <a:pt x="1" y="221"/>
                    <a:pt x="72" y="293"/>
                  </a:cubicBezTo>
                  <a:lnTo>
                    <a:pt x="215" y="436"/>
                  </a:lnTo>
                  <a:lnTo>
                    <a:pt x="72" y="578"/>
                  </a:lnTo>
                  <a:cubicBezTo>
                    <a:pt x="1" y="650"/>
                    <a:pt x="1" y="769"/>
                    <a:pt x="72" y="817"/>
                  </a:cubicBezTo>
                  <a:cubicBezTo>
                    <a:pt x="96" y="864"/>
                    <a:pt x="167" y="888"/>
                    <a:pt x="191" y="888"/>
                  </a:cubicBezTo>
                  <a:cubicBezTo>
                    <a:pt x="215" y="888"/>
                    <a:pt x="286" y="864"/>
                    <a:pt x="310" y="817"/>
                  </a:cubicBezTo>
                  <a:lnTo>
                    <a:pt x="453" y="674"/>
                  </a:lnTo>
                  <a:lnTo>
                    <a:pt x="596" y="817"/>
                  </a:lnTo>
                  <a:cubicBezTo>
                    <a:pt x="644" y="864"/>
                    <a:pt x="691" y="888"/>
                    <a:pt x="715" y="888"/>
                  </a:cubicBezTo>
                  <a:cubicBezTo>
                    <a:pt x="763" y="888"/>
                    <a:pt x="810" y="864"/>
                    <a:pt x="834" y="817"/>
                  </a:cubicBezTo>
                  <a:cubicBezTo>
                    <a:pt x="906" y="769"/>
                    <a:pt x="906" y="650"/>
                    <a:pt x="834" y="578"/>
                  </a:cubicBezTo>
                  <a:lnTo>
                    <a:pt x="691" y="436"/>
                  </a:lnTo>
                  <a:lnTo>
                    <a:pt x="834" y="293"/>
                  </a:lnTo>
                  <a:cubicBezTo>
                    <a:pt x="906" y="221"/>
                    <a:pt x="906" y="102"/>
                    <a:pt x="834" y="55"/>
                  </a:cubicBezTo>
                  <a:cubicBezTo>
                    <a:pt x="810" y="19"/>
                    <a:pt x="769" y="1"/>
                    <a:pt x="724" y="1"/>
                  </a:cubicBezTo>
                  <a:cubicBezTo>
                    <a:pt x="679" y="1"/>
                    <a:pt x="632" y="19"/>
                    <a:pt x="596" y="55"/>
                  </a:cubicBezTo>
                  <a:lnTo>
                    <a:pt x="453" y="197"/>
                  </a:lnTo>
                  <a:lnTo>
                    <a:pt x="310" y="55"/>
                  </a:lnTo>
                  <a:cubicBezTo>
                    <a:pt x="274" y="19"/>
                    <a:pt x="227" y="1"/>
                    <a:pt x="182"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087;p47">
              <a:extLst>
                <a:ext uri="{FF2B5EF4-FFF2-40B4-BE49-F238E27FC236}">
                  <a16:creationId xmlns:a16="http://schemas.microsoft.com/office/drawing/2014/main" id="{FABC3180-B8C8-D8F9-3FB7-F6B5BC41CEBA}"/>
                </a:ext>
              </a:extLst>
            </p:cNvPr>
            <p:cNvSpPr/>
            <p:nvPr/>
          </p:nvSpPr>
          <p:spPr>
            <a:xfrm>
              <a:off x="6469520" y="1660676"/>
              <a:ext cx="30292" cy="29122"/>
            </a:xfrm>
            <a:custGeom>
              <a:avLst/>
              <a:gdLst/>
              <a:ahLst/>
              <a:cxnLst/>
              <a:rect l="l" t="t" r="r" b="b"/>
              <a:pathLst>
                <a:path w="906" h="871" extrusionOk="0">
                  <a:moveTo>
                    <a:pt x="182" y="1"/>
                  </a:moveTo>
                  <a:cubicBezTo>
                    <a:pt x="138" y="1"/>
                    <a:pt x="96" y="13"/>
                    <a:pt x="72" y="37"/>
                  </a:cubicBezTo>
                  <a:cubicBezTo>
                    <a:pt x="1" y="108"/>
                    <a:pt x="1" y="227"/>
                    <a:pt x="72" y="275"/>
                  </a:cubicBezTo>
                  <a:lnTo>
                    <a:pt x="215" y="442"/>
                  </a:lnTo>
                  <a:lnTo>
                    <a:pt x="72" y="584"/>
                  </a:lnTo>
                  <a:cubicBezTo>
                    <a:pt x="1" y="632"/>
                    <a:pt x="1" y="751"/>
                    <a:pt x="72" y="823"/>
                  </a:cubicBezTo>
                  <a:cubicBezTo>
                    <a:pt x="96" y="846"/>
                    <a:pt x="144" y="870"/>
                    <a:pt x="191" y="870"/>
                  </a:cubicBezTo>
                  <a:cubicBezTo>
                    <a:pt x="215" y="870"/>
                    <a:pt x="263" y="846"/>
                    <a:pt x="310" y="823"/>
                  </a:cubicBezTo>
                  <a:lnTo>
                    <a:pt x="453" y="680"/>
                  </a:lnTo>
                  <a:lnTo>
                    <a:pt x="596" y="823"/>
                  </a:lnTo>
                  <a:cubicBezTo>
                    <a:pt x="620" y="846"/>
                    <a:pt x="691" y="870"/>
                    <a:pt x="715" y="870"/>
                  </a:cubicBezTo>
                  <a:cubicBezTo>
                    <a:pt x="739" y="870"/>
                    <a:pt x="810" y="846"/>
                    <a:pt x="834" y="823"/>
                  </a:cubicBezTo>
                  <a:cubicBezTo>
                    <a:pt x="906" y="751"/>
                    <a:pt x="906" y="632"/>
                    <a:pt x="834" y="584"/>
                  </a:cubicBezTo>
                  <a:lnTo>
                    <a:pt x="691" y="442"/>
                  </a:lnTo>
                  <a:lnTo>
                    <a:pt x="834" y="275"/>
                  </a:lnTo>
                  <a:cubicBezTo>
                    <a:pt x="906" y="227"/>
                    <a:pt x="906" y="108"/>
                    <a:pt x="834" y="37"/>
                  </a:cubicBezTo>
                  <a:cubicBezTo>
                    <a:pt x="810" y="13"/>
                    <a:pt x="769" y="1"/>
                    <a:pt x="724" y="1"/>
                  </a:cubicBezTo>
                  <a:cubicBezTo>
                    <a:pt x="679" y="1"/>
                    <a:pt x="632" y="13"/>
                    <a:pt x="596" y="37"/>
                  </a:cubicBezTo>
                  <a:lnTo>
                    <a:pt x="453" y="203"/>
                  </a:lnTo>
                  <a:lnTo>
                    <a:pt x="310" y="37"/>
                  </a:lnTo>
                  <a:cubicBezTo>
                    <a:pt x="275" y="13"/>
                    <a:pt x="227" y="1"/>
                    <a:pt x="182"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088;p47">
              <a:extLst>
                <a:ext uri="{FF2B5EF4-FFF2-40B4-BE49-F238E27FC236}">
                  <a16:creationId xmlns:a16="http://schemas.microsoft.com/office/drawing/2014/main" id="{A92D42A8-652B-0ADE-AA44-EA2525B436E1}"/>
                </a:ext>
              </a:extLst>
            </p:cNvPr>
            <p:cNvSpPr/>
            <p:nvPr/>
          </p:nvSpPr>
          <p:spPr>
            <a:xfrm>
              <a:off x="6633560" y="1730358"/>
              <a:ext cx="65332" cy="93986"/>
            </a:xfrm>
            <a:custGeom>
              <a:avLst/>
              <a:gdLst/>
              <a:ahLst/>
              <a:cxnLst/>
              <a:rect l="l" t="t" r="r" b="b"/>
              <a:pathLst>
                <a:path w="1954" h="2811" extrusionOk="0">
                  <a:moveTo>
                    <a:pt x="1953" y="1858"/>
                  </a:moveTo>
                  <a:cubicBezTo>
                    <a:pt x="1953" y="1358"/>
                    <a:pt x="1310" y="501"/>
                    <a:pt x="1048" y="96"/>
                  </a:cubicBezTo>
                  <a:cubicBezTo>
                    <a:pt x="1001" y="1"/>
                    <a:pt x="953" y="1"/>
                    <a:pt x="905" y="96"/>
                  </a:cubicBezTo>
                  <a:cubicBezTo>
                    <a:pt x="643" y="501"/>
                    <a:pt x="0" y="1358"/>
                    <a:pt x="0" y="1858"/>
                  </a:cubicBezTo>
                  <a:cubicBezTo>
                    <a:pt x="0" y="2525"/>
                    <a:pt x="477" y="2811"/>
                    <a:pt x="1001" y="2811"/>
                  </a:cubicBezTo>
                  <a:cubicBezTo>
                    <a:pt x="1429" y="2811"/>
                    <a:pt x="1953" y="2477"/>
                    <a:pt x="1953" y="1858"/>
                  </a:cubicBezTo>
                  <a:close/>
                  <a:moveTo>
                    <a:pt x="1953" y="1858"/>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089;p47">
              <a:extLst>
                <a:ext uri="{FF2B5EF4-FFF2-40B4-BE49-F238E27FC236}">
                  <a16:creationId xmlns:a16="http://schemas.microsoft.com/office/drawing/2014/main" id="{AD43C017-D6C1-A61D-B2F1-95197955508F}"/>
                </a:ext>
              </a:extLst>
            </p:cNvPr>
            <p:cNvSpPr/>
            <p:nvPr/>
          </p:nvSpPr>
          <p:spPr>
            <a:xfrm>
              <a:off x="6720362" y="1825117"/>
              <a:ext cx="31864" cy="33468"/>
            </a:xfrm>
            <a:custGeom>
              <a:avLst/>
              <a:gdLst/>
              <a:ahLst/>
              <a:cxnLst/>
              <a:rect l="l" t="t" r="r" b="b"/>
              <a:pathLst>
                <a:path w="953" h="1001" extrusionOk="0">
                  <a:moveTo>
                    <a:pt x="691" y="929"/>
                  </a:moveTo>
                  <a:lnTo>
                    <a:pt x="691" y="929"/>
                  </a:lnTo>
                  <a:lnTo>
                    <a:pt x="691" y="929"/>
                  </a:lnTo>
                  <a:close/>
                  <a:moveTo>
                    <a:pt x="310" y="1"/>
                  </a:moveTo>
                  <a:cubicBezTo>
                    <a:pt x="215" y="120"/>
                    <a:pt x="119" y="239"/>
                    <a:pt x="0" y="358"/>
                  </a:cubicBezTo>
                  <a:lnTo>
                    <a:pt x="619" y="1001"/>
                  </a:lnTo>
                  <a:lnTo>
                    <a:pt x="691" y="929"/>
                  </a:lnTo>
                  <a:lnTo>
                    <a:pt x="691" y="929"/>
                  </a:lnTo>
                  <a:lnTo>
                    <a:pt x="953" y="667"/>
                  </a:lnTo>
                  <a:close/>
                  <a:moveTo>
                    <a:pt x="310" y="1"/>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090;p47">
              <a:extLst>
                <a:ext uri="{FF2B5EF4-FFF2-40B4-BE49-F238E27FC236}">
                  <a16:creationId xmlns:a16="http://schemas.microsoft.com/office/drawing/2014/main" id="{F4C7F410-2F39-9103-4F02-955DE1F6CC38}"/>
                </a:ext>
              </a:extLst>
            </p:cNvPr>
            <p:cNvSpPr/>
            <p:nvPr/>
          </p:nvSpPr>
          <p:spPr>
            <a:xfrm>
              <a:off x="6645497" y="1729555"/>
              <a:ext cx="51791" cy="95591"/>
            </a:xfrm>
            <a:custGeom>
              <a:avLst/>
              <a:gdLst/>
              <a:ahLst/>
              <a:cxnLst/>
              <a:rect l="l" t="t" r="r" b="b"/>
              <a:pathLst>
                <a:path w="1549" h="2859" extrusionOk="0">
                  <a:moveTo>
                    <a:pt x="525" y="120"/>
                  </a:moveTo>
                  <a:cubicBezTo>
                    <a:pt x="453" y="215"/>
                    <a:pt x="358" y="334"/>
                    <a:pt x="286" y="477"/>
                  </a:cubicBezTo>
                  <a:cubicBezTo>
                    <a:pt x="548" y="906"/>
                    <a:pt x="834" y="1406"/>
                    <a:pt x="834" y="1739"/>
                  </a:cubicBezTo>
                  <a:cubicBezTo>
                    <a:pt x="834" y="2287"/>
                    <a:pt x="453" y="2621"/>
                    <a:pt x="1" y="2692"/>
                  </a:cubicBezTo>
                  <a:cubicBezTo>
                    <a:pt x="96" y="2740"/>
                    <a:pt x="215" y="2811"/>
                    <a:pt x="334" y="2835"/>
                  </a:cubicBezTo>
                  <a:cubicBezTo>
                    <a:pt x="429" y="2859"/>
                    <a:pt x="525" y="2859"/>
                    <a:pt x="572" y="2859"/>
                  </a:cubicBezTo>
                  <a:cubicBezTo>
                    <a:pt x="1049" y="2859"/>
                    <a:pt x="1549" y="2525"/>
                    <a:pt x="1549" y="1906"/>
                  </a:cubicBezTo>
                  <a:cubicBezTo>
                    <a:pt x="1549" y="1858"/>
                    <a:pt x="1549" y="1787"/>
                    <a:pt x="1525" y="1739"/>
                  </a:cubicBezTo>
                  <a:cubicBezTo>
                    <a:pt x="1406" y="1215"/>
                    <a:pt x="858" y="501"/>
                    <a:pt x="644" y="120"/>
                  </a:cubicBezTo>
                  <a:cubicBezTo>
                    <a:pt x="596" y="1"/>
                    <a:pt x="572" y="1"/>
                    <a:pt x="525" y="120"/>
                  </a:cubicBezTo>
                  <a:close/>
                  <a:moveTo>
                    <a:pt x="525" y="12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091;p47">
              <a:extLst>
                <a:ext uri="{FF2B5EF4-FFF2-40B4-BE49-F238E27FC236}">
                  <a16:creationId xmlns:a16="http://schemas.microsoft.com/office/drawing/2014/main" id="{A485E643-9BA2-40C9-CE26-F6039DC6106A}"/>
                </a:ext>
              </a:extLst>
            </p:cNvPr>
            <p:cNvSpPr/>
            <p:nvPr/>
          </p:nvSpPr>
          <p:spPr>
            <a:xfrm>
              <a:off x="6573040" y="1698158"/>
              <a:ext cx="187136" cy="168379"/>
            </a:xfrm>
            <a:custGeom>
              <a:avLst/>
              <a:gdLst/>
              <a:ahLst/>
              <a:cxnLst/>
              <a:rect l="l" t="t" r="r" b="b"/>
              <a:pathLst>
                <a:path w="5597" h="5036" extrusionOk="0">
                  <a:moveTo>
                    <a:pt x="2739" y="345"/>
                  </a:moveTo>
                  <a:cubicBezTo>
                    <a:pt x="2882" y="345"/>
                    <a:pt x="3049" y="345"/>
                    <a:pt x="3168" y="416"/>
                  </a:cubicBezTo>
                  <a:cubicBezTo>
                    <a:pt x="3882" y="559"/>
                    <a:pt x="4478" y="1059"/>
                    <a:pt x="4740" y="1750"/>
                  </a:cubicBezTo>
                  <a:cubicBezTo>
                    <a:pt x="5192" y="2845"/>
                    <a:pt x="4621" y="4107"/>
                    <a:pt x="3525" y="4560"/>
                  </a:cubicBezTo>
                  <a:cubicBezTo>
                    <a:pt x="3282" y="4645"/>
                    <a:pt x="3039" y="4688"/>
                    <a:pt x="2791" y="4688"/>
                  </a:cubicBezTo>
                  <a:cubicBezTo>
                    <a:pt x="2626" y="4688"/>
                    <a:pt x="2458" y="4669"/>
                    <a:pt x="2287" y="4631"/>
                  </a:cubicBezTo>
                  <a:cubicBezTo>
                    <a:pt x="1906" y="4560"/>
                    <a:pt x="1525" y="4345"/>
                    <a:pt x="1215" y="4036"/>
                  </a:cubicBezTo>
                  <a:cubicBezTo>
                    <a:pt x="382" y="3178"/>
                    <a:pt x="382" y="1821"/>
                    <a:pt x="1215" y="988"/>
                  </a:cubicBezTo>
                  <a:cubicBezTo>
                    <a:pt x="1620" y="559"/>
                    <a:pt x="2168" y="345"/>
                    <a:pt x="2739" y="345"/>
                  </a:cubicBezTo>
                  <a:close/>
                  <a:moveTo>
                    <a:pt x="2756" y="0"/>
                  </a:moveTo>
                  <a:cubicBezTo>
                    <a:pt x="2085" y="0"/>
                    <a:pt x="1449" y="278"/>
                    <a:pt x="977" y="749"/>
                  </a:cubicBezTo>
                  <a:cubicBezTo>
                    <a:pt x="1" y="1726"/>
                    <a:pt x="1" y="3298"/>
                    <a:pt x="977" y="4274"/>
                  </a:cubicBezTo>
                  <a:cubicBezTo>
                    <a:pt x="1310" y="4631"/>
                    <a:pt x="1763" y="4869"/>
                    <a:pt x="2239" y="4965"/>
                  </a:cubicBezTo>
                  <a:cubicBezTo>
                    <a:pt x="2382" y="4988"/>
                    <a:pt x="2573" y="5036"/>
                    <a:pt x="2739" y="5036"/>
                  </a:cubicBezTo>
                  <a:cubicBezTo>
                    <a:pt x="3073" y="5036"/>
                    <a:pt x="3358" y="4965"/>
                    <a:pt x="3668" y="4845"/>
                  </a:cubicBezTo>
                  <a:cubicBezTo>
                    <a:pt x="4954" y="4345"/>
                    <a:pt x="5597" y="2893"/>
                    <a:pt x="5097" y="1607"/>
                  </a:cubicBezTo>
                  <a:cubicBezTo>
                    <a:pt x="4787" y="797"/>
                    <a:pt x="4097" y="226"/>
                    <a:pt x="3287" y="59"/>
                  </a:cubicBezTo>
                  <a:cubicBezTo>
                    <a:pt x="3109" y="19"/>
                    <a:pt x="2931" y="0"/>
                    <a:pt x="2756"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1DCCB09-1530-809B-B83C-2395C85FBEE3}"/>
              </a:ext>
            </a:extLst>
          </p:cNvPr>
          <p:cNvSpPr txBox="1"/>
          <p:nvPr/>
        </p:nvSpPr>
        <p:spPr>
          <a:xfrm>
            <a:off x="4149077" y="4768151"/>
            <a:ext cx="420624" cy="246221"/>
          </a:xfrm>
          <a:prstGeom prst="rect">
            <a:avLst/>
          </a:prstGeom>
          <a:noFill/>
        </p:spPr>
        <p:txBody>
          <a:bodyPr wrap="square" rtlCol="0">
            <a:spAutoFit/>
          </a:bodyPr>
          <a:lstStyle/>
          <a:p>
            <a:pPr algn="ctr"/>
            <a:r>
              <a:rPr lang="en-US" sz="1000">
                <a:solidFill>
                  <a:schemeClr val="bg2">
                    <a:lumMod val="25000"/>
                  </a:schemeClr>
                </a:solidFill>
                <a:latin typeface="Cabin"/>
                <a:sym typeface="Cabin"/>
              </a:rPr>
              <a:t>4</a:t>
            </a:r>
          </a:p>
        </p:txBody>
      </p:sp>
      <p:sp>
        <p:nvSpPr>
          <p:cNvPr id="3" name="TextBox 2">
            <a:extLst>
              <a:ext uri="{FF2B5EF4-FFF2-40B4-BE49-F238E27FC236}">
                <a16:creationId xmlns:a16="http://schemas.microsoft.com/office/drawing/2014/main" id="{7492C603-334F-A3DD-286D-D7FB19D36D77}"/>
              </a:ext>
            </a:extLst>
          </p:cNvPr>
          <p:cNvSpPr txBox="1"/>
          <p:nvPr/>
        </p:nvSpPr>
        <p:spPr>
          <a:xfrm>
            <a:off x="7774958" y="0"/>
            <a:ext cx="1696278" cy="230832"/>
          </a:xfrm>
          <a:prstGeom prst="rect">
            <a:avLst/>
          </a:prstGeom>
          <a:noFill/>
        </p:spPr>
        <p:txBody>
          <a:bodyPr wrap="square" rtlCol="0">
            <a:spAutoFit/>
          </a:bodyPr>
          <a:lstStyle/>
          <a:p>
            <a:r>
              <a:rPr lang="en-CA" sz="900"/>
              <a:t>Speaker: Aliana </a:t>
            </a:r>
            <a:endParaRPr lang="en-US" sz="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36"/>
          <p:cNvSpPr txBox="1">
            <a:spLocks noGrp="1"/>
          </p:cNvSpPr>
          <p:nvPr>
            <p:ph type="title"/>
          </p:nvPr>
        </p:nvSpPr>
        <p:spPr>
          <a:xfrm>
            <a:off x="1284000" y="1019175"/>
            <a:ext cx="6576000" cy="110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$7,100,000</a:t>
            </a:r>
          </a:p>
        </p:txBody>
      </p:sp>
      <p:sp>
        <p:nvSpPr>
          <p:cNvPr id="1900" name="Google Shape;1900;p36"/>
          <p:cNvSpPr txBox="1">
            <a:spLocks noGrp="1"/>
          </p:cNvSpPr>
          <p:nvPr>
            <p:ph type="subTitle" idx="1"/>
          </p:nvPr>
        </p:nvSpPr>
        <p:spPr>
          <a:xfrm>
            <a:off x="1284000" y="2116075"/>
            <a:ext cx="6576000" cy="497100"/>
          </a:xfrm>
          <a:prstGeom prst="rect">
            <a:avLst/>
          </a:prstGeom>
        </p:spPr>
        <p:txBody>
          <a:bodyPr spcFirstLastPara="1" wrap="square" lIns="91425" tIns="91425" rIns="91425" bIns="91425" anchor="t" anchorCtr="0">
            <a:noAutofit/>
          </a:bodyPr>
          <a:lstStyle/>
          <a:p>
            <a:pPr marL="0" indent="0"/>
            <a:r>
              <a:rPr lang="en-CA"/>
              <a:t>p</a:t>
            </a:r>
            <a:r>
              <a:rPr lang="en"/>
              <a:t>rior costs lost due to shutdowns</a:t>
            </a:r>
            <a:r>
              <a:rPr lang="en-CA"/>
              <a:t> at Mississauga Lubricants Centre </a:t>
            </a:r>
          </a:p>
          <a:p>
            <a:pPr marL="0" indent="0"/>
            <a:r>
              <a:rPr lang="en-CA" sz="1000" i="1"/>
              <a:t>(small scale industry – capacity of up to 15,600 barrels per day</a:t>
            </a:r>
            <a:r>
              <a:rPr lang="en-US" sz="1000" i="1" baseline="30000"/>
              <a:t>1</a:t>
            </a:r>
            <a:r>
              <a:rPr lang="en-CA" sz="1000" i="1"/>
              <a:t>)</a:t>
            </a:r>
          </a:p>
        </p:txBody>
      </p:sp>
      <p:grpSp>
        <p:nvGrpSpPr>
          <p:cNvPr id="1901" name="Google Shape;1901;p36"/>
          <p:cNvGrpSpPr/>
          <p:nvPr/>
        </p:nvGrpSpPr>
        <p:grpSpPr>
          <a:xfrm>
            <a:off x="1111658" y="2724719"/>
            <a:ext cx="6915997" cy="2337839"/>
            <a:chOff x="1113957" y="2898207"/>
            <a:chExt cx="6915997" cy="2337839"/>
          </a:xfrm>
        </p:grpSpPr>
        <p:grpSp>
          <p:nvGrpSpPr>
            <p:cNvPr id="1902" name="Google Shape;1902;p36"/>
            <p:cNvGrpSpPr/>
            <p:nvPr/>
          </p:nvGrpSpPr>
          <p:grpSpPr>
            <a:xfrm>
              <a:off x="6783627" y="4466965"/>
              <a:ext cx="1246327" cy="591788"/>
              <a:chOff x="3302275" y="2007875"/>
              <a:chExt cx="195650" cy="92900"/>
            </a:xfrm>
          </p:grpSpPr>
          <p:sp>
            <p:nvSpPr>
              <p:cNvPr id="1903" name="Google Shape;1903;p36"/>
              <p:cNvSpPr/>
              <p:nvPr/>
            </p:nvSpPr>
            <p:spPr>
              <a:xfrm>
                <a:off x="3310875" y="2014750"/>
                <a:ext cx="19325" cy="8175"/>
              </a:xfrm>
              <a:custGeom>
                <a:avLst/>
                <a:gdLst/>
                <a:ahLst/>
                <a:cxnLst/>
                <a:rect l="l" t="t" r="r" b="b"/>
                <a:pathLst>
                  <a:path w="773" h="327" extrusionOk="0">
                    <a:moveTo>
                      <a:pt x="129" y="0"/>
                    </a:moveTo>
                    <a:cubicBezTo>
                      <a:pt x="26" y="0"/>
                      <a:pt x="0" y="86"/>
                      <a:pt x="0" y="138"/>
                    </a:cubicBezTo>
                    <a:lnTo>
                      <a:pt x="0" y="318"/>
                    </a:lnTo>
                    <a:lnTo>
                      <a:pt x="43" y="318"/>
                    </a:lnTo>
                    <a:lnTo>
                      <a:pt x="43" y="138"/>
                    </a:lnTo>
                    <a:cubicBezTo>
                      <a:pt x="43" y="138"/>
                      <a:pt x="52" y="43"/>
                      <a:pt x="129" y="43"/>
                    </a:cubicBezTo>
                    <a:lnTo>
                      <a:pt x="652" y="43"/>
                    </a:lnTo>
                    <a:cubicBezTo>
                      <a:pt x="652" y="43"/>
                      <a:pt x="729" y="52"/>
                      <a:pt x="729" y="112"/>
                    </a:cubicBezTo>
                    <a:lnTo>
                      <a:pt x="729" y="326"/>
                    </a:lnTo>
                    <a:lnTo>
                      <a:pt x="772" y="326"/>
                    </a:lnTo>
                    <a:lnTo>
                      <a:pt x="772" y="112"/>
                    </a:lnTo>
                    <a:cubicBezTo>
                      <a:pt x="772" y="43"/>
                      <a:pt x="704" y="9"/>
                      <a:pt x="661"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6"/>
              <p:cNvSpPr/>
              <p:nvPr/>
            </p:nvSpPr>
            <p:spPr>
              <a:xfrm>
                <a:off x="3366625" y="2014750"/>
                <a:ext cx="18700" cy="8175"/>
              </a:xfrm>
              <a:custGeom>
                <a:avLst/>
                <a:gdLst/>
                <a:ahLst/>
                <a:cxnLst/>
                <a:rect l="l" t="t" r="r" b="b"/>
                <a:pathLst>
                  <a:path w="748" h="327" extrusionOk="0">
                    <a:moveTo>
                      <a:pt x="112" y="0"/>
                    </a:moveTo>
                    <a:cubicBezTo>
                      <a:pt x="27" y="0"/>
                      <a:pt x="1" y="95"/>
                      <a:pt x="1" y="138"/>
                    </a:cubicBezTo>
                    <a:lnTo>
                      <a:pt x="1" y="318"/>
                    </a:lnTo>
                    <a:lnTo>
                      <a:pt x="44" y="318"/>
                    </a:lnTo>
                    <a:lnTo>
                      <a:pt x="44" y="138"/>
                    </a:lnTo>
                    <a:cubicBezTo>
                      <a:pt x="44" y="138"/>
                      <a:pt x="52" y="43"/>
                      <a:pt x="130" y="43"/>
                    </a:cubicBezTo>
                    <a:lnTo>
                      <a:pt x="653" y="43"/>
                    </a:lnTo>
                    <a:cubicBezTo>
                      <a:pt x="653" y="43"/>
                      <a:pt x="730" y="52"/>
                      <a:pt x="730" y="112"/>
                    </a:cubicBezTo>
                    <a:lnTo>
                      <a:pt x="730" y="326"/>
                    </a:lnTo>
                    <a:lnTo>
                      <a:pt x="747" y="326"/>
                    </a:lnTo>
                    <a:lnTo>
                      <a:pt x="747" y="112"/>
                    </a:lnTo>
                    <a:cubicBezTo>
                      <a:pt x="747" y="43"/>
                      <a:pt x="687" y="9"/>
                      <a:pt x="644"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6"/>
              <p:cNvSpPr/>
              <p:nvPr/>
            </p:nvSpPr>
            <p:spPr>
              <a:xfrm>
                <a:off x="3311500" y="2034700"/>
                <a:ext cx="142025" cy="55575"/>
              </a:xfrm>
              <a:custGeom>
                <a:avLst/>
                <a:gdLst/>
                <a:ahLst/>
                <a:cxnLst/>
                <a:rect l="l" t="t" r="r" b="b"/>
                <a:pathLst>
                  <a:path w="5681" h="2223" extrusionOk="0">
                    <a:moveTo>
                      <a:pt x="258" y="0"/>
                    </a:moveTo>
                    <a:cubicBezTo>
                      <a:pt x="121" y="0"/>
                      <a:pt x="1" y="120"/>
                      <a:pt x="1" y="283"/>
                    </a:cubicBezTo>
                    <a:lnTo>
                      <a:pt x="1" y="1948"/>
                    </a:lnTo>
                    <a:cubicBezTo>
                      <a:pt x="1" y="2094"/>
                      <a:pt x="121" y="2223"/>
                      <a:pt x="258" y="2223"/>
                    </a:cubicBezTo>
                    <a:lnTo>
                      <a:pt x="5423" y="2223"/>
                    </a:lnTo>
                    <a:cubicBezTo>
                      <a:pt x="5561" y="2223"/>
                      <a:pt x="5681" y="2102"/>
                      <a:pt x="5681" y="1948"/>
                    </a:cubicBezTo>
                    <a:lnTo>
                      <a:pt x="5681" y="635"/>
                    </a:lnTo>
                    <a:lnTo>
                      <a:pt x="4969" y="644"/>
                    </a:lnTo>
                    <a:cubicBezTo>
                      <a:pt x="4840" y="635"/>
                      <a:pt x="4908" y="601"/>
                      <a:pt x="4934" y="575"/>
                    </a:cubicBezTo>
                    <a:cubicBezTo>
                      <a:pt x="4883" y="386"/>
                      <a:pt x="4917" y="189"/>
                      <a:pt x="4934"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6"/>
              <p:cNvSpPr/>
              <p:nvPr/>
            </p:nvSpPr>
            <p:spPr>
              <a:xfrm>
                <a:off x="3441275" y="2073950"/>
                <a:ext cx="32200" cy="16100"/>
              </a:xfrm>
              <a:custGeom>
                <a:avLst/>
                <a:gdLst/>
                <a:ahLst/>
                <a:cxnLst/>
                <a:rect l="l" t="t" r="r" b="b"/>
                <a:pathLst>
                  <a:path w="1288" h="644" extrusionOk="0">
                    <a:moveTo>
                      <a:pt x="650" y="0"/>
                    </a:moveTo>
                    <a:cubicBezTo>
                      <a:pt x="229" y="0"/>
                      <a:pt x="35" y="474"/>
                      <a:pt x="1" y="644"/>
                    </a:cubicBezTo>
                    <a:lnTo>
                      <a:pt x="1288" y="644"/>
                    </a:lnTo>
                    <a:cubicBezTo>
                      <a:pt x="1288" y="644"/>
                      <a:pt x="1090" y="18"/>
                      <a:pt x="661" y="0"/>
                    </a:cubicBezTo>
                    <a:cubicBezTo>
                      <a:pt x="657" y="0"/>
                      <a:pt x="654" y="0"/>
                      <a:pt x="65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6"/>
              <p:cNvSpPr/>
              <p:nvPr/>
            </p:nvSpPr>
            <p:spPr>
              <a:xfrm>
                <a:off x="3389150" y="2010900"/>
                <a:ext cx="21050" cy="12350"/>
              </a:xfrm>
              <a:custGeom>
                <a:avLst/>
                <a:gdLst/>
                <a:ahLst/>
                <a:cxnLst/>
                <a:rect l="l" t="t" r="r" b="b"/>
                <a:pathLst>
                  <a:path w="842" h="494" extrusionOk="0">
                    <a:moveTo>
                      <a:pt x="1" y="0"/>
                    </a:moveTo>
                    <a:lnTo>
                      <a:pt x="1" y="438"/>
                    </a:lnTo>
                    <a:cubicBezTo>
                      <a:pt x="112" y="455"/>
                      <a:pt x="232" y="472"/>
                      <a:pt x="344" y="480"/>
                    </a:cubicBezTo>
                    <a:lnTo>
                      <a:pt x="533" y="480"/>
                    </a:lnTo>
                    <a:cubicBezTo>
                      <a:pt x="550" y="489"/>
                      <a:pt x="563" y="493"/>
                      <a:pt x="576" y="493"/>
                    </a:cubicBezTo>
                    <a:cubicBezTo>
                      <a:pt x="588" y="493"/>
                      <a:pt x="601" y="489"/>
                      <a:pt x="618" y="480"/>
                    </a:cubicBezTo>
                    <a:cubicBezTo>
                      <a:pt x="696" y="480"/>
                      <a:pt x="773" y="463"/>
                      <a:pt x="842" y="438"/>
                    </a:cubicBezTo>
                    <a:lnTo>
                      <a:pt x="84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6"/>
              <p:cNvSpPr/>
              <p:nvPr/>
            </p:nvSpPr>
            <p:spPr>
              <a:xfrm>
                <a:off x="3387225" y="2007875"/>
                <a:ext cx="25125" cy="4100"/>
              </a:xfrm>
              <a:custGeom>
                <a:avLst/>
                <a:gdLst/>
                <a:ahLst/>
                <a:cxnLst/>
                <a:rect l="l" t="t" r="r" b="b"/>
                <a:pathLst>
                  <a:path w="1005" h="164" extrusionOk="0">
                    <a:moveTo>
                      <a:pt x="507" y="1"/>
                    </a:moveTo>
                    <a:cubicBezTo>
                      <a:pt x="292" y="1"/>
                      <a:pt x="86" y="35"/>
                      <a:pt x="86" y="35"/>
                    </a:cubicBezTo>
                    <a:cubicBezTo>
                      <a:pt x="43" y="35"/>
                      <a:pt x="1" y="70"/>
                      <a:pt x="1" y="104"/>
                    </a:cubicBezTo>
                    <a:cubicBezTo>
                      <a:pt x="1" y="130"/>
                      <a:pt x="35" y="164"/>
                      <a:pt x="86" y="164"/>
                    </a:cubicBezTo>
                    <a:lnTo>
                      <a:pt x="919" y="164"/>
                    </a:lnTo>
                    <a:cubicBezTo>
                      <a:pt x="961" y="164"/>
                      <a:pt x="1004" y="130"/>
                      <a:pt x="1004" y="104"/>
                    </a:cubicBezTo>
                    <a:cubicBezTo>
                      <a:pt x="1004" y="70"/>
                      <a:pt x="979" y="35"/>
                      <a:pt x="919" y="35"/>
                    </a:cubicBezTo>
                    <a:cubicBezTo>
                      <a:pt x="919" y="35"/>
                      <a:pt x="704" y="1"/>
                      <a:pt x="507" y="1"/>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6"/>
              <p:cNvSpPr/>
              <p:nvPr/>
            </p:nvSpPr>
            <p:spPr>
              <a:xfrm>
                <a:off x="3387225" y="2009375"/>
                <a:ext cx="25125" cy="2600"/>
              </a:xfrm>
              <a:custGeom>
                <a:avLst/>
                <a:gdLst/>
                <a:ahLst/>
                <a:cxnLst/>
                <a:rect l="l" t="t" r="r" b="b"/>
                <a:pathLst>
                  <a:path w="1005" h="104" extrusionOk="0">
                    <a:moveTo>
                      <a:pt x="987" y="1"/>
                    </a:moveTo>
                    <a:cubicBezTo>
                      <a:pt x="950" y="62"/>
                      <a:pt x="879" y="71"/>
                      <a:pt x="800" y="71"/>
                    </a:cubicBezTo>
                    <a:cubicBezTo>
                      <a:pt x="768" y="71"/>
                      <a:pt x="736" y="70"/>
                      <a:pt x="704" y="70"/>
                    </a:cubicBezTo>
                    <a:cubicBezTo>
                      <a:pt x="583" y="76"/>
                      <a:pt x="483" y="79"/>
                      <a:pt x="399" y="79"/>
                    </a:cubicBezTo>
                    <a:cubicBezTo>
                      <a:pt x="81" y="79"/>
                      <a:pt x="14" y="41"/>
                      <a:pt x="3" y="41"/>
                    </a:cubicBezTo>
                    <a:cubicBezTo>
                      <a:pt x="1" y="41"/>
                      <a:pt x="1" y="42"/>
                      <a:pt x="1" y="44"/>
                    </a:cubicBezTo>
                    <a:cubicBezTo>
                      <a:pt x="1" y="70"/>
                      <a:pt x="26" y="104"/>
                      <a:pt x="86" y="104"/>
                    </a:cubicBezTo>
                    <a:lnTo>
                      <a:pt x="919" y="104"/>
                    </a:lnTo>
                    <a:cubicBezTo>
                      <a:pt x="961" y="104"/>
                      <a:pt x="1004" y="70"/>
                      <a:pt x="1004" y="44"/>
                    </a:cubicBezTo>
                    <a:cubicBezTo>
                      <a:pt x="1004" y="18"/>
                      <a:pt x="996" y="10"/>
                      <a:pt x="987" y="1"/>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6"/>
              <p:cNvSpPr/>
              <p:nvPr/>
            </p:nvSpPr>
            <p:spPr>
              <a:xfrm>
                <a:off x="3333600" y="2010900"/>
                <a:ext cx="21250" cy="12350"/>
              </a:xfrm>
              <a:custGeom>
                <a:avLst/>
                <a:gdLst/>
                <a:ahLst/>
                <a:cxnLst/>
                <a:rect l="l" t="t" r="r" b="b"/>
                <a:pathLst>
                  <a:path w="850" h="494" extrusionOk="0">
                    <a:moveTo>
                      <a:pt x="1" y="0"/>
                    </a:moveTo>
                    <a:lnTo>
                      <a:pt x="1" y="438"/>
                    </a:lnTo>
                    <a:cubicBezTo>
                      <a:pt x="121" y="455"/>
                      <a:pt x="232" y="472"/>
                      <a:pt x="344" y="480"/>
                    </a:cubicBezTo>
                    <a:lnTo>
                      <a:pt x="533" y="480"/>
                    </a:lnTo>
                    <a:cubicBezTo>
                      <a:pt x="545" y="489"/>
                      <a:pt x="560" y="493"/>
                      <a:pt x="575" y="493"/>
                    </a:cubicBezTo>
                    <a:cubicBezTo>
                      <a:pt x="590" y="493"/>
                      <a:pt x="605" y="489"/>
                      <a:pt x="618" y="480"/>
                    </a:cubicBezTo>
                    <a:cubicBezTo>
                      <a:pt x="696" y="480"/>
                      <a:pt x="773" y="463"/>
                      <a:pt x="850" y="438"/>
                    </a:cubicBezTo>
                    <a:lnTo>
                      <a:pt x="85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6"/>
              <p:cNvSpPr/>
              <p:nvPr/>
            </p:nvSpPr>
            <p:spPr>
              <a:xfrm>
                <a:off x="3331450" y="2007875"/>
                <a:ext cx="25125" cy="4100"/>
              </a:xfrm>
              <a:custGeom>
                <a:avLst/>
                <a:gdLst/>
                <a:ahLst/>
                <a:cxnLst/>
                <a:rect l="l" t="t" r="r" b="b"/>
                <a:pathLst>
                  <a:path w="1005" h="164" extrusionOk="0">
                    <a:moveTo>
                      <a:pt x="507" y="1"/>
                    </a:moveTo>
                    <a:cubicBezTo>
                      <a:pt x="293" y="1"/>
                      <a:pt x="87" y="35"/>
                      <a:pt x="87" y="35"/>
                    </a:cubicBezTo>
                    <a:cubicBezTo>
                      <a:pt x="44" y="35"/>
                      <a:pt x="1" y="70"/>
                      <a:pt x="1" y="104"/>
                    </a:cubicBezTo>
                    <a:cubicBezTo>
                      <a:pt x="1" y="130"/>
                      <a:pt x="35" y="164"/>
                      <a:pt x="87" y="164"/>
                    </a:cubicBezTo>
                    <a:lnTo>
                      <a:pt x="919" y="164"/>
                    </a:lnTo>
                    <a:cubicBezTo>
                      <a:pt x="962" y="164"/>
                      <a:pt x="1005" y="130"/>
                      <a:pt x="1005" y="104"/>
                    </a:cubicBezTo>
                    <a:cubicBezTo>
                      <a:pt x="1005" y="70"/>
                      <a:pt x="979" y="35"/>
                      <a:pt x="919" y="35"/>
                    </a:cubicBezTo>
                    <a:cubicBezTo>
                      <a:pt x="919" y="35"/>
                      <a:pt x="704" y="1"/>
                      <a:pt x="507" y="1"/>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6"/>
              <p:cNvSpPr/>
              <p:nvPr/>
            </p:nvSpPr>
            <p:spPr>
              <a:xfrm>
                <a:off x="3331450" y="2009375"/>
                <a:ext cx="25125" cy="2600"/>
              </a:xfrm>
              <a:custGeom>
                <a:avLst/>
                <a:gdLst/>
                <a:ahLst/>
                <a:cxnLst/>
                <a:rect l="l" t="t" r="r" b="b"/>
                <a:pathLst>
                  <a:path w="1005" h="104" extrusionOk="0">
                    <a:moveTo>
                      <a:pt x="987" y="1"/>
                    </a:moveTo>
                    <a:cubicBezTo>
                      <a:pt x="945" y="62"/>
                      <a:pt x="875" y="71"/>
                      <a:pt x="799" y="71"/>
                    </a:cubicBezTo>
                    <a:cubicBezTo>
                      <a:pt x="768" y="71"/>
                      <a:pt x="736" y="70"/>
                      <a:pt x="704" y="70"/>
                    </a:cubicBezTo>
                    <a:cubicBezTo>
                      <a:pt x="583" y="76"/>
                      <a:pt x="483" y="79"/>
                      <a:pt x="400" y="79"/>
                    </a:cubicBezTo>
                    <a:cubicBezTo>
                      <a:pt x="81" y="79"/>
                      <a:pt x="15" y="41"/>
                      <a:pt x="3" y="41"/>
                    </a:cubicBezTo>
                    <a:cubicBezTo>
                      <a:pt x="1" y="41"/>
                      <a:pt x="1" y="42"/>
                      <a:pt x="1" y="44"/>
                    </a:cubicBezTo>
                    <a:cubicBezTo>
                      <a:pt x="1" y="70"/>
                      <a:pt x="27" y="104"/>
                      <a:pt x="87" y="104"/>
                    </a:cubicBezTo>
                    <a:lnTo>
                      <a:pt x="919" y="104"/>
                    </a:lnTo>
                    <a:cubicBezTo>
                      <a:pt x="962" y="104"/>
                      <a:pt x="1005" y="70"/>
                      <a:pt x="1005" y="44"/>
                    </a:cubicBezTo>
                    <a:cubicBezTo>
                      <a:pt x="1005" y="18"/>
                      <a:pt x="996" y="10"/>
                      <a:pt x="987" y="1"/>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6"/>
              <p:cNvSpPr/>
              <p:nvPr/>
            </p:nvSpPr>
            <p:spPr>
              <a:xfrm>
                <a:off x="3447075" y="2026750"/>
                <a:ext cx="49775" cy="64375"/>
              </a:xfrm>
              <a:custGeom>
                <a:avLst/>
                <a:gdLst/>
                <a:ahLst/>
                <a:cxnLst/>
                <a:rect l="l" t="t" r="r" b="b"/>
                <a:pathLst>
                  <a:path w="1991" h="2575" extrusionOk="0">
                    <a:moveTo>
                      <a:pt x="95" y="1"/>
                    </a:moveTo>
                    <a:cubicBezTo>
                      <a:pt x="43" y="1"/>
                      <a:pt x="0" y="44"/>
                      <a:pt x="0" y="95"/>
                    </a:cubicBezTo>
                    <a:lnTo>
                      <a:pt x="0" y="2069"/>
                    </a:lnTo>
                    <a:cubicBezTo>
                      <a:pt x="96" y="1980"/>
                      <a:pt x="236" y="1936"/>
                      <a:pt x="376" y="1936"/>
                    </a:cubicBezTo>
                    <a:cubicBezTo>
                      <a:pt x="400" y="1936"/>
                      <a:pt x="423" y="1937"/>
                      <a:pt x="446" y="1940"/>
                    </a:cubicBezTo>
                    <a:cubicBezTo>
                      <a:pt x="609" y="1966"/>
                      <a:pt x="730" y="2034"/>
                      <a:pt x="815" y="2146"/>
                    </a:cubicBezTo>
                    <a:cubicBezTo>
                      <a:pt x="927" y="2249"/>
                      <a:pt x="1004" y="2403"/>
                      <a:pt x="1004" y="2575"/>
                    </a:cubicBezTo>
                    <a:lnTo>
                      <a:pt x="1896" y="2575"/>
                    </a:lnTo>
                    <a:cubicBezTo>
                      <a:pt x="1948" y="2575"/>
                      <a:pt x="1991" y="2532"/>
                      <a:pt x="1991" y="2480"/>
                    </a:cubicBezTo>
                    <a:lnTo>
                      <a:pt x="1991" y="1580"/>
                    </a:lnTo>
                    <a:lnTo>
                      <a:pt x="1527" y="95"/>
                    </a:lnTo>
                    <a:cubicBezTo>
                      <a:pt x="1527" y="44"/>
                      <a:pt x="1399" y="1"/>
                      <a:pt x="1347" y="1"/>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6"/>
              <p:cNvSpPr/>
              <p:nvPr/>
            </p:nvSpPr>
            <p:spPr>
              <a:xfrm>
                <a:off x="3484175" y="2032550"/>
                <a:ext cx="10325" cy="25325"/>
              </a:xfrm>
              <a:custGeom>
                <a:avLst/>
                <a:gdLst/>
                <a:ahLst/>
                <a:cxnLst/>
                <a:rect l="l" t="t" r="r" b="b"/>
                <a:pathLst>
                  <a:path w="413" h="1013" extrusionOk="0">
                    <a:moveTo>
                      <a:pt x="1" y="1"/>
                    </a:moveTo>
                    <a:cubicBezTo>
                      <a:pt x="1" y="18"/>
                      <a:pt x="1" y="35"/>
                      <a:pt x="18" y="61"/>
                    </a:cubicBezTo>
                    <a:cubicBezTo>
                      <a:pt x="35" y="155"/>
                      <a:pt x="206" y="678"/>
                      <a:pt x="318" y="979"/>
                    </a:cubicBezTo>
                    <a:cubicBezTo>
                      <a:pt x="344" y="1004"/>
                      <a:pt x="378" y="1013"/>
                      <a:pt x="412" y="1013"/>
                    </a:cubicBezTo>
                    <a:lnTo>
                      <a:pt x="103"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6"/>
              <p:cNvSpPr/>
              <p:nvPr/>
            </p:nvSpPr>
            <p:spPr>
              <a:xfrm>
                <a:off x="3470225" y="2078675"/>
                <a:ext cx="27700" cy="13325"/>
              </a:xfrm>
              <a:custGeom>
                <a:avLst/>
                <a:gdLst/>
                <a:ahLst/>
                <a:cxnLst/>
                <a:rect l="l" t="t" r="r" b="b"/>
                <a:pathLst>
                  <a:path w="1108" h="533" extrusionOk="0">
                    <a:moveTo>
                      <a:pt x="61" y="0"/>
                    </a:moveTo>
                    <a:cubicBezTo>
                      <a:pt x="35" y="0"/>
                      <a:pt x="27" y="17"/>
                      <a:pt x="1" y="26"/>
                    </a:cubicBezTo>
                    <a:cubicBezTo>
                      <a:pt x="121" y="172"/>
                      <a:pt x="198" y="343"/>
                      <a:pt x="207" y="532"/>
                    </a:cubicBezTo>
                    <a:lnTo>
                      <a:pt x="1013" y="532"/>
                    </a:lnTo>
                    <a:cubicBezTo>
                      <a:pt x="1065" y="532"/>
                      <a:pt x="1108" y="489"/>
                      <a:pt x="1108" y="429"/>
                    </a:cubicBezTo>
                    <a:lnTo>
                      <a:pt x="1108" y="86"/>
                    </a:lnTo>
                    <a:cubicBezTo>
                      <a:pt x="1099" y="35"/>
                      <a:pt x="1056" y="0"/>
                      <a:pt x="1013"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6"/>
              <p:cNvSpPr/>
              <p:nvPr/>
            </p:nvSpPr>
            <p:spPr>
              <a:xfrm>
                <a:off x="3446200" y="2080800"/>
                <a:ext cx="19775" cy="19975"/>
              </a:xfrm>
              <a:custGeom>
                <a:avLst/>
                <a:gdLst/>
                <a:ahLst/>
                <a:cxnLst/>
                <a:rect l="l" t="t" r="r" b="b"/>
                <a:pathLst>
                  <a:path w="791" h="799" extrusionOk="0">
                    <a:moveTo>
                      <a:pt x="396" y="1"/>
                    </a:moveTo>
                    <a:cubicBezTo>
                      <a:pt x="173" y="1"/>
                      <a:pt x="1" y="190"/>
                      <a:pt x="1" y="404"/>
                    </a:cubicBezTo>
                    <a:cubicBezTo>
                      <a:pt x="1" y="627"/>
                      <a:pt x="181" y="799"/>
                      <a:pt x="396" y="799"/>
                    </a:cubicBezTo>
                    <a:cubicBezTo>
                      <a:pt x="619" y="799"/>
                      <a:pt x="790" y="619"/>
                      <a:pt x="790" y="404"/>
                    </a:cubicBezTo>
                    <a:cubicBezTo>
                      <a:pt x="790" y="190"/>
                      <a:pt x="619" y="1"/>
                      <a:pt x="396"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6"/>
              <p:cNvSpPr/>
              <p:nvPr/>
            </p:nvSpPr>
            <p:spPr>
              <a:xfrm>
                <a:off x="3450725" y="2085500"/>
                <a:ext cx="11375" cy="11200"/>
              </a:xfrm>
              <a:custGeom>
                <a:avLst/>
                <a:gdLst/>
                <a:ahLst/>
                <a:cxnLst/>
                <a:rect l="l" t="t" r="r" b="b"/>
                <a:pathLst>
                  <a:path w="455" h="448" extrusionOk="0">
                    <a:moveTo>
                      <a:pt x="249" y="0"/>
                    </a:moveTo>
                    <a:cubicBezTo>
                      <a:pt x="241" y="0"/>
                      <a:pt x="232" y="1"/>
                      <a:pt x="223" y="2"/>
                    </a:cubicBezTo>
                    <a:cubicBezTo>
                      <a:pt x="112" y="2"/>
                      <a:pt x="0" y="96"/>
                      <a:pt x="0" y="225"/>
                    </a:cubicBezTo>
                    <a:cubicBezTo>
                      <a:pt x="0" y="345"/>
                      <a:pt x="94" y="448"/>
                      <a:pt x="223" y="448"/>
                    </a:cubicBezTo>
                    <a:cubicBezTo>
                      <a:pt x="343" y="448"/>
                      <a:pt x="455" y="354"/>
                      <a:pt x="455" y="225"/>
                    </a:cubicBezTo>
                    <a:cubicBezTo>
                      <a:pt x="455" y="105"/>
                      <a:pt x="366" y="0"/>
                      <a:pt x="24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6"/>
              <p:cNvSpPr/>
              <p:nvPr/>
            </p:nvSpPr>
            <p:spPr>
              <a:xfrm>
                <a:off x="3451350" y="2085750"/>
                <a:ext cx="10125" cy="10100"/>
              </a:xfrm>
              <a:custGeom>
                <a:avLst/>
                <a:gdLst/>
                <a:ahLst/>
                <a:cxnLst/>
                <a:rect l="l" t="t" r="r" b="b"/>
                <a:pathLst>
                  <a:path w="405" h="404" extrusionOk="0">
                    <a:moveTo>
                      <a:pt x="198" y="0"/>
                    </a:moveTo>
                    <a:cubicBezTo>
                      <a:pt x="87" y="0"/>
                      <a:pt x="1" y="95"/>
                      <a:pt x="1" y="206"/>
                    </a:cubicBezTo>
                    <a:cubicBezTo>
                      <a:pt x="1" y="309"/>
                      <a:pt x="87" y="404"/>
                      <a:pt x="198" y="404"/>
                    </a:cubicBezTo>
                    <a:cubicBezTo>
                      <a:pt x="310" y="404"/>
                      <a:pt x="404" y="309"/>
                      <a:pt x="404" y="206"/>
                    </a:cubicBezTo>
                    <a:cubicBezTo>
                      <a:pt x="404" y="86"/>
                      <a:pt x="310" y="0"/>
                      <a:pt x="198"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6"/>
              <p:cNvSpPr/>
              <p:nvPr/>
            </p:nvSpPr>
            <p:spPr>
              <a:xfrm>
                <a:off x="3455650" y="2089825"/>
                <a:ext cx="1525" cy="1525"/>
              </a:xfrm>
              <a:custGeom>
                <a:avLst/>
                <a:gdLst/>
                <a:ahLst/>
                <a:cxnLst/>
                <a:rect l="l" t="t" r="r" b="b"/>
                <a:pathLst>
                  <a:path w="61" h="61" extrusionOk="0">
                    <a:moveTo>
                      <a:pt x="26" y="0"/>
                    </a:moveTo>
                    <a:cubicBezTo>
                      <a:pt x="9" y="0"/>
                      <a:pt x="0" y="9"/>
                      <a:pt x="0" y="26"/>
                    </a:cubicBezTo>
                    <a:cubicBezTo>
                      <a:pt x="0" y="52"/>
                      <a:pt x="9" y="60"/>
                      <a:pt x="26" y="60"/>
                    </a:cubicBezTo>
                    <a:cubicBezTo>
                      <a:pt x="52" y="60"/>
                      <a:pt x="60" y="52"/>
                      <a:pt x="60" y="26"/>
                    </a:cubicBezTo>
                    <a:cubicBezTo>
                      <a:pt x="60" y="18"/>
                      <a:pt x="43" y="0"/>
                      <a:pt x="26"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6"/>
              <p:cNvSpPr/>
              <p:nvPr/>
            </p:nvSpPr>
            <p:spPr>
              <a:xfrm>
                <a:off x="3334675" y="2081875"/>
                <a:ext cx="18675" cy="18900"/>
              </a:xfrm>
              <a:custGeom>
                <a:avLst/>
                <a:gdLst/>
                <a:ahLst/>
                <a:cxnLst/>
                <a:rect l="l" t="t" r="r" b="b"/>
                <a:pathLst>
                  <a:path w="747" h="756" extrusionOk="0">
                    <a:moveTo>
                      <a:pt x="378" y="1"/>
                    </a:moveTo>
                    <a:cubicBezTo>
                      <a:pt x="164" y="1"/>
                      <a:pt x="1" y="172"/>
                      <a:pt x="1" y="378"/>
                    </a:cubicBezTo>
                    <a:cubicBezTo>
                      <a:pt x="1" y="593"/>
                      <a:pt x="164" y="756"/>
                      <a:pt x="378" y="756"/>
                    </a:cubicBezTo>
                    <a:cubicBezTo>
                      <a:pt x="593" y="756"/>
                      <a:pt x="747" y="584"/>
                      <a:pt x="747" y="378"/>
                    </a:cubicBezTo>
                    <a:cubicBezTo>
                      <a:pt x="747" y="172"/>
                      <a:pt x="593" y="1"/>
                      <a:pt x="378"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6"/>
              <p:cNvSpPr/>
              <p:nvPr/>
            </p:nvSpPr>
            <p:spPr>
              <a:xfrm>
                <a:off x="3338975" y="2086175"/>
                <a:ext cx="10750" cy="10750"/>
              </a:xfrm>
              <a:custGeom>
                <a:avLst/>
                <a:gdLst/>
                <a:ahLst/>
                <a:cxnLst/>
                <a:rect l="l" t="t" r="r" b="b"/>
                <a:pathLst>
                  <a:path w="430" h="430" extrusionOk="0">
                    <a:moveTo>
                      <a:pt x="215" y="0"/>
                    </a:moveTo>
                    <a:cubicBezTo>
                      <a:pt x="94" y="0"/>
                      <a:pt x="0" y="103"/>
                      <a:pt x="0" y="215"/>
                    </a:cubicBezTo>
                    <a:cubicBezTo>
                      <a:pt x="0" y="335"/>
                      <a:pt x="94" y="429"/>
                      <a:pt x="215" y="429"/>
                    </a:cubicBezTo>
                    <a:cubicBezTo>
                      <a:pt x="335" y="429"/>
                      <a:pt x="429" y="335"/>
                      <a:pt x="429" y="215"/>
                    </a:cubicBezTo>
                    <a:cubicBezTo>
                      <a:pt x="429" y="103"/>
                      <a:pt x="335" y="0"/>
                      <a:pt x="21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6"/>
              <p:cNvSpPr/>
              <p:nvPr/>
            </p:nvSpPr>
            <p:spPr>
              <a:xfrm>
                <a:off x="3339400" y="2086600"/>
                <a:ext cx="9675" cy="9675"/>
              </a:xfrm>
              <a:custGeom>
                <a:avLst/>
                <a:gdLst/>
                <a:ahLst/>
                <a:cxnLst/>
                <a:rect l="l" t="t" r="r" b="b"/>
                <a:pathLst>
                  <a:path w="387" h="387" extrusionOk="0">
                    <a:moveTo>
                      <a:pt x="198" y="1"/>
                    </a:moveTo>
                    <a:cubicBezTo>
                      <a:pt x="86" y="1"/>
                      <a:pt x="0" y="86"/>
                      <a:pt x="0" y="189"/>
                    </a:cubicBezTo>
                    <a:cubicBezTo>
                      <a:pt x="0" y="301"/>
                      <a:pt x="86" y="387"/>
                      <a:pt x="198" y="387"/>
                    </a:cubicBezTo>
                    <a:cubicBezTo>
                      <a:pt x="301" y="387"/>
                      <a:pt x="386" y="301"/>
                      <a:pt x="386" y="189"/>
                    </a:cubicBezTo>
                    <a:cubicBezTo>
                      <a:pt x="386" y="86"/>
                      <a:pt x="301" y="1"/>
                      <a:pt x="198"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6"/>
              <p:cNvSpPr/>
              <p:nvPr/>
            </p:nvSpPr>
            <p:spPr>
              <a:xfrm>
                <a:off x="3343475" y="2090250"/>
                <a:ext cx="1725" cy="1750"/>
              </a:xfrm>
              <a:custGeom>
                <a:avLst/>
                <a:gdLst/>
                <a:ahLst/>
                <a:cxnLst/>
                <a:rect l="l" t="t" r="r" b="b"/>
                <a:pathLst>
                  <a:path w="69" h="70" extrusionOk="0">
                    <a:moveTo>
                      <a:pt x="35" y="1"/>
                    </a:moveTo>
                    <a:cubicBezTo>
                      <a:pt x="9" y="1"/>
                      <a:pt x="0" y="9"/>
                      <a:pt x="0" y="35"/>
                    </a:cubicBezTo>
                    <a:cubicBezTo>
                      <a:pt x="0" y="52"/>
                      <a:pt x="9" y="69"/>
                      <a:pt x="35" y="69"/>
                    </a:cubicBezTo>
                    <a:cubicBezTo>
                      <a:pt x="52" y="69"/>
                      <a:pt x="69" y="52"/>
                      <a:pt x="69" y="35"/>
                    </a:cubicBezTo>
                    <a:cubicBezTo>
                      <a:pt x="69" y="26"/>
                      <a:pt x="43" y="1"/>
                      <a:pt x="3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6"/>
              <p:cNvSpPr/>
              <p:nvPr/>
            </p:nvSpPr>
            <p:spPr>
              <a:xfrm>
                <a:off x="3313225" y="2081875"/>
                <a:ext cx="18675" cy="18900"/>
              </a:xfrm>
              <a:custGeom>
                <a:avLst/>
                <a:gdLst/>
                <a:ahLst/>
                <a:cxnLst/>
                <a:rect l="l" t="t" r="r" b="b"/>
                <a:pathLst>
                  <a:path w="747" h="756" extrusionOk="0">
                    <a:moveTo>
                      <a:pt x="378" y="1"/>
                    </a:moveTo>
                    <a:cubicBezTo>
                      <a:pt x="164" y="1"/>
                      <a:pt x="1" y="172"/>
                      <a:pt x="1" y="378"/>
                    </a:cubicBezTo>
                    <a:cubicBezTo>
                      <a:pt x="1" y="593"/>
                      <a:pt x="164" y="756"/>
                      <a:pt x="378" y="756"/>
                    </a:cubicBezTo>
                    <a:cubicBezTo>
                      <a:pt x="593" y="756"/>
                      <a:pt x="747" y="584"/>
                      <a:pt x="747" y="378"/>
                    </a:cubicBezTo>
                    <a:cubicBezTo>
                      <a:pt x="747" y="172"/>
                      <a:pt x="593" y="1"/>
                      <a:pt x="378"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6"/>
              <p:cNvSpPr/>
              <p:nvPr/>
            </p:nvSpPr>
            <p:spPr>
              <a:xfrm>
                <a:off x="3317525" y="2086175"/>
                <a:ext cx="10750" cy="10750"/>
              </a:xfrm>
              <a:custGeom>
                <a:avLst/>
                <a:gdLst/>
                <a:ahLst/>
                <a:cxnLst/>
                <a:rect l="l" t="t" r="r" b="b"/>
                <a:pathLst>
                  <a:path w="430" h="430" extrusionOk="0">
                    <a:moveTo>
                      <a:pt x="215" y="0"/>
                    </a:moveTo>
                    <a:cubicBezTo>
                      <a:pt x="95" y="0"/>
                      <a:pt x="0" y="103"/>
                      <a:pt x="0" y="215"/>
                    </a:cubicBezTo>
                    <a:cubicBezTo>
                      <a:pt x="0" y="335"/>
                      <a:pt x="95" y="429"/>
                      <a:pt x="215" y="429"/>
                    </a:cubicBezTo>
                    <a:cubicBezTo>
                      <a:pt x="335" y="429"/>
                      <a:pt x="429" y="335"/>
                      <a:pt x="429" y="215"/>
                    </a:cubicBezTo>
                    <a:cubicBezTo>
                      <a:pt x="429" y="103"/>
                      <a:pt x="335" y="0"/>
                      <a:pt x="21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6"/>
              <p:cNvSpPr/>
              <p:nvPr/>
            </p:nvSpPr>
            <p:spPr>
              <a:xfrm>
                <a:off x="3317950" y="2086600"/>
                <a:ext cx="9675" cy="9675"/>
              </a:xfrm>
              <a:custGeom>
                <a:avLst/>
                <a:gdLst/>
                <a:ahLst/>
                <a:cxnLst/>
                <a:rect l="l" t="t" r="r" b="b"/>
                <a:pathLst>
                  <a:path w="387" h="387" extrusionOk="0">
                    <a:moveTo>
                      <a:pt x="198" y="1"/>
                    </a:moveTo>
                    <a:cubicBezTo>
                      <a:pt x="86" y="1"/>
                      <a:pt x="0" y="86"/>
                      <a:pt x="0" y="189"/>
                    </a:cubicBezTo>
                    <a:cubicBezTo>
                      <a:pt x="0" y="301"/>
                      <a:pt x="86" y="387"/>
                      <a:pt x="198" y="387"/>
                    </a:cubicBezTo>
                    <a:cubicBezTo>
                      <a:pt x="301" y="387"/>
                      <a:pt x="386" y="301"/>
                      <a:pt x="386" y="189"/>
                    </a:cubicBezTo>
                    <a:cubicBezTo>
                      <a:pt x="386" y="86"/>
                      <a:pt x="301" y="1"/>
                      <a:pt x="198"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6"/>
              <p:cNvSpPr/>
              <p:nvPr/>
            </p:nvSpPr>
            <p:spPr>
              <a:xfrm>
                <a:off x="3322025" y="2090250"/>
                <a:ext cx="1725" cy="1750"/>
              </a:xfrm>
              <a:custGeom>
                <a:avLst/>
                <a:gdLst/>
                <a:ahLst/>
                <a:cxnLst/>
                <a:rect l="l" t="t" r="r" b="b"/>
                <a:pathLst>
                  <a:path w="69" h="70" extrusionOk="0">
                    <a:moveTo>
                      <a:pt x="35" y="1"/>
                    </a:moveTo>
                    <a:cubicBezTo>
                      <a:pt x="9" y="1"/>
                      <a:pt x="0" y="9"/>
                      <a:pt x="0" y="35"/>
                    </a:cubicBezTo>
                    <a:cubicBezTo>
                      <a:pt x="0" y="52"/>
                      <a:pt x="9" y="69"/>
                      <a:pt x="35" y="69"/>
                    </a:cubicBezTo>
                    <a:cubicBezTo>
                      <a:pt x="52" y="69"/>
                      <a:pt x="69" y="52"/>
                      <a:pt x="69" y="35"/>
                    </a:cubicBezTo>
                    <a:cubicBezTo>
                      <a:pt x="69" y="26"/>
                      <a:pt x="43" y="1"/>
                      <a:pt x="3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6"/>
              <p:cNvSpPr/>
              <p:nvPr/>
            </p:nvSpPr>
            <p:spPr>
              <a:xfrm>
                <a:off x="3416400" y="2081875"/>
                <a:ext cx="18900" cy="18900"/>
              </a:xfrm>
              <a:custGeom>
                <a:avLst/>
                <a:gdLst/>
                <a:ahLst/>
                <a:cxnLst/>
                <a:rect l="l" t="t" r="r" b="b"/>
                <a:pathLst>
                  <a:path w="756" h="756" extrusionOk="0">
                    <a:moveTo>
                      <a:pt x="378" y="1"/>
                    </a:moveTo>
                    <a:cubicBezTo>
                      <a:pt x="163" y="1"/>
                      <a:pt x="0" y="172"/>
                      <a:pt x="0" y="378"/>
                    </a:cubicBezTo>
                    <a:cubicBezTo>
                      <a:pt x="0" y="593"/>
                      <a:pt x="172" y="756"/>
                      <a:pt x="378" y="756"/>
                    </a:cubicBezTo>
                    <a:cubicBezTo>
                      <a:pt x="592" y="756"/>
                      <a:pt x="755" y="584"/>
                      <a:pt x="755" y="378"/>
                    </a:cubicBezTo>
                    <a:cubicBezTo>
                      <a:pt x="755" y="172"/>
                      <a:pt x="592" y="1"/>
                      <a:pt x="378"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6"/>
              <p:cNvSpPr/>
              <p:nvPr/>
            </p:nvSpPr>
            <p:spPr>
              <a:xfrm>
                <a:off x="3420675" y="2086175"/>
                <a:ext cx="10750" cy="10750"/>
              </a:xfrm>
              <a:custGeom>
                <a:avLst/>
                <a:gdLst/>
                <a:ahLst/>
                <a:cxnLst/>
                <a:rect l="l" t="t" r="r" b="b"/>
                <a:pathLst>
                  <a:path w="430" h="430" extrusionOk="0">
                    <a:moveTo>
                      <a:pt x="215" y="0"/>
                    </a:moveTo>
                    <a:cubicBezTo>
                      <a:pt x="95" y="0"/>
                      <a:pt x="1" y="103"/>
                      <a:pt x="1" y="215"/>
                    </a:cubicBezTo>
                    <a:cubicBezTo>
                      <a:pt x="1" y="335"/>
                      <a:pt x="95" y="429"/>
                      <a:pt x="215" y="429"/>
                    </a:cubicBezTo>
                    <a:cubicBezTo>
                      <a:pt x="336" y="429"/>
                      <a:pt x="430" y="335"/>
                      <a:pt x="430" y="215"/>
                    </a:cubicBezTo>
                    <a:cubicBezTo>
                      <a:pt x="430" y="103"/>
                      <a:pt x="336" y="0"/>
                      <a:pt x="21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6"/>
              <p:cNvSpPr/>
              <p:nvPr/>
            </p:nvSpPr>
            <p:spPr>
              <a:xfrm>
                <a:off x="3421325" y="2086600"/>
                <a:ext cx="9675" cy="9675"/>
              </a:xfrm>
              <a:custGeom>
                <a:avLst/>
                <a:gdLst/>
                <a:ahLst/>
                <a:cxnLst/>
                <a:rect l="l" t="t" r="r" b="b"/>
                <a:pathLst>
                  <a:path w="387" h="387" extrusionOk="0">
                    <a:moveTo>
                      <a:pt x="189" y="1"/>
                    </a:moveTo>
                    <a:cubicBezTo>
                      <a:pt x="86" y="1"/>
                      <a:pt x="1" y="86"/>
                      <a:pt x="1" y="189"/>
                    </a:cubicBezTo>
                    <a:cubicBezTo>
                      <a:pt x="1" y="301"/>
                      <a:pt x="86" y="387"/>
                      <a:pt x="189" y="387"/>
                    </a:cubicBezTo>
                    <a:cubicBezTo>
                      <a:pt x="301" y="387"/>
                      <a:pt x="387" y="301"/>
                      <a:pt x="387" y="189"/>
                    </a:cubicBezTo>
                    <a:cubicBezTo>
                      <a:pt x="387" y="86"/>
                      <a:pt x="301" y="1"/>
                      <a:pt x="189"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6"/>
              <p:cNvSpPr/>
              <p:nvPr/>
            </p:nvSpPr>
            <p:spPr>
              <a:xfrm>
                <a:off x="3425200" y="2090250"/>
                <a:ext cx="1725" cy="1750"/>
              </a:xfrm>
              <a:custGeom>
                <a:avLst/>
                <a:gdLst/>
                <a:ahLst/>
                <a:cxnLst/>
                <a:rect l="l" t="t" r="r" b="b"/>
                <a:pathLst>
                  <a:path w="69" h="70" extrusionOk="0">
                    <a:moveTo>
                      <a:pt x="34" y="1"/>
                    </a:moveTo>
                    <a:cubicBezTo>
                      <a:pt x="17" y="1"/>
                      <a:pt x="0" y="9"/>
                      <a:pt x="0" y="35"/>
                    </a:cubicBezTo>
                    <a:cubicBezTo>
                      <a:pt x="0" y="52"/>
                      <a:pt x="17" y="69"/>
                      <a:pt x="34" y="69"/>
                    </a:cubicBezTo>
                    <a:cubicBezTo>
                      <a:pt x="60" y="69"/>
                      <a:pt x="69" y="52"/>
                      <a:pt x="69" y="35"/>
                    </a:cubicBezTo>
                    <a:cubicBezTo>
                      <a:pt x="69" y="26"/>
                      <a:pt x="60" y="1"/>
                      <a:pt x="3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6"/>
              <p:cNvSpPr/>
              <p:nvPr/>
            </p:nvSpPr>
            <p:spPr>
              <a:xfrm>
                <a:off x="3394950" y="2081875"/>
                <a:ext cx="18900" cy="18900"/>
              </a:xfrm>
              <a:custGeom>
                <a:avLst/>
                <a:gdLst/>
                <a:ahLst/>
                <a:cxnLst/>
                <a:rect l="l" t="t" r="r" b="b"/>
                <a:pathLst>
                  <a:path w="756" h="756" extrusionOk="0">
                    <a:moveTo>
                      <a:pt x="378" y="1"/>
                    </a:moveTo>
                    <a:cubicBezTo>
                      <a:pt x="163" y="1"/>
                      <a:pt x="0" y="172"/>
                      <a:pt x="0" y="378"/>
                    </a:cubicBezTo>
                    <a:cubicBezTo>
                      <a:pt x="0" y="593"/>
                      <a:pt x="172" y="756"/>
                      <a:pt x="378" y="756"/>
                    </a:cubicBezTo>
                    <a:cubicBezTo>
                      <a:pt x="592" y="756"/>
                      <a:pt x="755" y="584"/>
                      <a:pt x="755" y="378"/>
                    </a:cubicBezTo>
                    <a:cubicBezTo>
                      <a:pt x="755" y="172"/>
                      <a:pt x="592" y="1"/>
                      <a:pt x="378"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6"/>
              <p:cNvSpPr/>
              <p:nvPr/>
            </p:nvSpPr>
            <p:spPr>
              <a:xfrm>
                <a:off x="3399225" y="2086175"/>
                <a:ext cx="10750" cy="10750"/>
              </a:xfrm>
              <a:custGeom>
                <a:avLst/>
                <a:gdLst/>
                <a:ahLst/>
                <a:cxnLst/>
                <a:rect l="l" t="t" r="r" b="b"/>
                <a:pathLst>
                  <a:path w="430" h="430" extrusionOk="0">
                    <a:moveTo>
                      <a:pt x="215" y="0"/>
                    </a:moveTo>
                    <a:cubicBezTo>
                      <a:pt x="95" y="0"/>
                      <a:pt x="1" y="103"/>
                      <a:pt x="1" y="215"/>
                    </a:cubicBezTo>
                    <a:cubicBezTo>
                      <a:pt x="1" y="335"/>
                      <a:pt x="95" y="429"/>
                      <a:pt x="215" y="429"/>
                    </a:cubicBezTo>
                    <a:cubicBezTo>
                      <a:pt x="336" y="429"/>
                      <a:pt x="430" y="335"/>
                      <a:pt x="430" y="215"/>
                    </a:cubicBezTo>
                    <a:cubicBezTo>
                      <a:pt x="430" y="103"/>
                      <a:pt x="336" y="0"/>
                      <a:pt x="21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6"/>
              <p:cNvSpPr/>
              <p:nvPr/>
            </p:nvSpPr>
            <p:spPr>
              <a:xfrm>
                <a:off x="3399875" y="2086600"/>
                <a:ext cx="9675" cy="9675"/>
              </a:xfrm>
              <a:custGeom>
                <a:avLst/>
                <a:gdLst/>
                <a:ahLst/>
                <a:cxnLst/>
                <a:rect l="l" t="t" r="r" b="b"/>
                <a:pathLst>
                  <a:path w="387" h="387" extrusionOk="0">
                    <a:moveTo>
                      <a:pt x="189" y="1"/>
                    </a:moveTo>
                    <a:cubicBezTo>
                      <a:pt x="87" y="1"/>
                      <a:pt x="1" y="86"/>
                      <a:pt x="1" y="189"/>
                    </a:cubicBezTo>
                    <a:cubicBezTo>
                      <a:pt x="1" y="301"/>
                      <a:pt x="87" y="387"/>
                      <a:pt x="189" y="387"/>
                    </a:cubicBezTo>
                    <a:cubicBezTo>
                      <a:pt x="301" y="387"/>
                      <a:pt x="387" y="301"/>
                      <a:pt x="387" y="189"/>
                    </a:cubicBezTo>
                    <a:cubicBezTo>
                      <a:pt x="387" y="86"/>
                      <a:pt x="301" y="1"/>
                      <a:pt x="189"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6"/>
              <p:cNvSpPr/>
              <p:nvPr/>
            </p:nvSpPr>
            <p:spPr>
              <a:xfrm>
                <a:off x="3403750" y="2090250"/>
                <a:ext cx="1725" cy="1750"/>
              </a:xfrm>
              <a:custGeom>
                <a:avLst/>
                <a:gdLst/>
                <a:ahLst/>
                <a:cxnLst/>
                <a:rect l="l" t="t" r="r" b="b"/>
                <a:pathLst>
                  <a:path w="69" h="70" extrusionOk="0">
                    <a:moveTo>
                      <a:pt x="34" y="1"/>
                    </a:moveTo>
                    <a:cubicBezTo>
                      <a:pt x="17" y="1"/>
                      <a:pt x="0" y="9"/>
                      <a:pt x="0" y="35"/>
                    </a:cubicBezTo>
                    <a:cubicBezTo>
                      <a:pt x="0" y="52"/>
                      <a:pt x="17" y="69"/>
                      <a:pt x="34" y="69"/>
                    </a:cubicBezTo>
                    <a:cubicBezTo>
                      <a:pt x="60" y="69"/>
                      <a:pt x="69" y="52"/>
                      <a:pt x="69" y="35"/>
                    </a:cubicBezTo>
                    <a:cubicBezTo>
                      <a:pt x="69" y="26"/>
                      <a:pt x="43" y="1"/>
                      <a:pt x="3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6"/>
              <p:cNvSpPr/>
              <p:nvPr/>
            </p:nvSpPr>
            <p:spPr>
              <a:xfrm>
                <a:off x="3302500" y="2020550"/>
                <a:ext cx="138800" cy="49125"/>
              </a:xfrm>
              <a:custGeom>
                <a:avLst/>
                <a:gdLst/>
                <a:ahLst/>
                <a:cxnLst/>
                <a:rect l="l" t="t" r="r" b="b"/>
                <a:pathLst>
                  <a:path w="5552" h="1965" extrusionOk="0">
                    <a:moveTo>
                      <a:pt x="275" y="0"/>
                    </a:moveTo>
                    <a:cubicBezTo>
                      <a:pt x="121" y="0"/>
                      <a:pt x="1" y="129"/>
                      <a:pt x="1" y="292"/>
                    </a:cubicBezTo>
                    <a:lnTo>
                      <a:pt x="1" y="1673"/>
                    </a:lnTo>
                    <a:cubicBezTo>
                      <a:pt x="1" y="1836"/>
                      <a:pt x="129" y="1965"/>
                      <a:pt x="275" y="1965"/>
                    </a:cubicBezTo>
                    <a:lnTo>
                      <a:pt x="5277" y="1965"/>
                    </a:lnTo>
                    <a:cubicBezTo>
                      <a:pt x="5440" y="1965"/>
                      <a:pt x="5552" y="1836"/>
                      <a:pt x="5552" y="1673"/>
                    </a:cubicBezTo>
                    <a:lnTo>
                      <a:pt x="5552" y="292"/>
                    </a:lnTo>
                    <a:cubicBezTo>
                      <a:pt x="5552" y="129"/>
                      <a:pt x="5423" y="0"/>
                      <a:pt x="5277"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6"/>
              <p:cNvSpPr/>
              <p:nvPr/>
            </p:nvSpPr>
            <p:spPr>
              <a:xfrm>
                <a:off x="3302275" y="2021175"/>
                <a:ext cx="139025" cy="48500"/>
              </a:xfrm>
              <a:custGeom>
                <a:avLst/>
                <a:gdLst/>
                <a:ahLst/>
                <a:cxnLst/>
                <a:rect l="l" t="t" r="r" b="b"/>
                <a:pathLst>
                  <a:path w="5561" h="1940" extrusionOk="0">
                    <a:moveTo>
                      <a:pt x="5346" y="1"/>
                    </a:moveTo>
                    <a:cubicBezTo>
                      <a:pt x="5277" y="215"/>
                      <a:pt x="5132" y="413"/>
                      <a:pt x="5037" y="541"/>
                    </a:cubicBezTo>
                    <a:cubicBezTo>
                      <a:pt x="4608" y="1099"/>
                      <a:pt x="3922" y="1202"/>
                      <a:pt x="3261" y="1245"/>
                    </a:cubicBezTo>
                    <a:cubicBezTo>
                      <a:pt x="2875" y="1262"/>
                      <a:pt x="2498" y="1288"/>
                      <a:pt x="2112" y="1296"/>
                    </a:cubicBezTo>
                    <a:cubicBezTo>
                      <a:pt x="2034" y="1298"/>
                      <a:pt x="1955" y="1300"/>
                      <a:pt x="1875" y="1300"/>
                    </a:cubicBezTo>
                    <a:cubicBezTo>
                      <a:pt x="1578" y="1300"/>
                      <a:pt x="1276" y="1280"/>
                      <a:pt x="1005" y="1185"/>
                    </a:cubicBezTo>
                    <a:cubicBezTo>
                      <a:pt x="533" y="1039"/>
                      <a:pt x="70" y="584"/>
                      <a:pt x="61" y="95"/>
                    </a:cubicBezTo>
                    <a:cubicBezTo>
                      <a:pt x="27" y="147"/>
                      <a:pt x="1" y="198"/>
                      <a:pt x="1" y="267"/>
                    </a:cubicBezTo>
                    <a:lnTo>
                      <a:pt x="1" y="1648"/>
                    </a:lnTo>
                    <a:cubicBezTo>
                      <a:pt x="1" y="1811"/>
                      <a:pt x="113" y="1940"/>
                      <a:pt x="276" y="1940"/>
                    </a:cubicBezTo>
                    <a:lnTo>
                      <a:pt x="5277" y="1940"/>
                    </a:lnTo>
                    <a:cubicBezTo>
                      <a:pt x="5423" y="1940"/>
                      <a:pt x="5552" y="1811"/>
                      <a:pt x="5552" y="1648"/>
                    </a:cubicBezTo>
                    <a:lnTo>
                      <a:pt x="5552" y="267"/>
                    </a:lnTo>
                    <a:cubicBezTo>
                      <a:pt x="5561" y="138"/>
                      <a:pt x="5466" y="18"/>
                      <a:pt x="5346" y="1"/>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6"/>
              <p:cNvSpPr/>
              <p:nvPr/>
            </p:nvSpPr>
            <p:spPr>
              <a:xfrm>
                <a:off x="3302500" y="2038350"/>
                <a:ext cx="138800" cy="31125"/>
              </a:xfrm>
              <a:custGeom>
                <a:avLst/>
                <a:gdLst/>
                <a:ahLst/>
                <a:cxnLst/>
                <a:rect l="l" t="t" r="r" b="b"/>
                <a:pathLst>
                  <a:path w="5552" h="1245" extrusionOk="0">
                    <a:moveTo>
                      <a:pt x="5552" y="0"/>
                    </a:moveTo>
                    <a:cubicBezTo>
                      <a:pt x="5483" y="343"/>
                      <a:pt x="5311" y="618"/>
                      <a:pt x="4977" y="738"/>
                    </a:cubicBezTo>
                    <a:cubicBezTo>
                      <a:pt x="4668" y="848"/>
                      <a:pt x="4337" y="859"/>
                      <a:pt x="4011" y="859"/>
                    </a:cubicBezTo>
                    <a:cubicBezTo>
                      <a:pt x="3929" y="859"/>
                      <a:pt x="3848" y="858"/>
                      <a:pt x="3767" y="858"/>
                    </a:cubicBezTo>
                    <a:cubicBezTo>
                      <a:pt x="3510" y="858"/>
                      <a:pt x="3235" y="875"/>
                      <a:pt x="2978" y="901"/>
                    </a:cubicBezTo>
                    <a:cubicBezTo>
                      <a:pt x="2611" y="932"/>
                      <a:pt x="2238" y="962"/>
                      <a:pt x="1868" y="962"/>
                    </a:cubicBezTo>
                    <a:cubicBezTo>
                      <a:pt x="1615" y="962"/>
                      <a:pt x="1363" y="948"/>
                      <a:pt x="1116" y="910"/>
                    </a:cubicBezTo>
                    <a:cubicBezTo>
                      <a:pt x="678" y="832"/>
                      <a:pt x="224" y="687"/>
                      <a:pt x="1" y="283"/>
                    </a:cubicBezTo>
                    <a:lnTo>
                      <a:pt x="1" y="953"/>
                    </a:lnTo>
                    <a:cubicBezTo>
                      <a:pt x="1" y="1116"/>
                      <a:pt x="121" y="1244"/>
                      <a:pt x="275" y="1244"/>
                    </a:cubicBezTo>
                    <a:lnTo>
                      <a:pt x="5277" y="1244"/>
                    </a:lnTo>
                    <a:cubicBezTo>
                      <a:pt x="5423" y="1244"/>
                      <a:pt x="5552" y="1116"/>
                      <a:pt x="5552" y="953"/>
                    </a:cubicBezTo>
                    <a:lnTo>
                      <a:pt x="555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6"/>
              <p:cNvSpPr/>
              <p:nvPr/>
            </p:nvSpPr>
            <p:spPr>
              <a:xfrm>
                <a:off x="3316225" y="2067525"/>
                <a:ext cx="91625" cy="7525"/>
              </a:xfrm>
              <a:custGeom>
                <a:avLst/>
                <a:gdLst/>
                <a:ahLst/>
                <a:cxnLst/>
                <a:rect l="l" t="t" r="r" b="b"/>
                <a:pathLst>
                  <a:path w="3665" h="301" extrusionOk="0">
                    <a:moveTo>
                      <a:pt x="112" y="0"/>
                    </a:moveTo>
                    <a:cubicBezTo>
                      <a:pt x="52" y="0"/>
                      <a:pt x="1" y="60"/>
                      <a:pt x="1" y="146"/>
                    </a:cubicBezTo>
                    <a:cubicBezTo>
                      <a:pt x="1" y="232"/>
                      <a:pt x="52" y="300"/>
                      <a:pt x="112" y="300"/>
                    </a:cubicBezTo>
                    <a:lnTo>
                      <a:pt x="3544" y="300"/>
                    </a:lnTo>
                    <a:cubicBezTo>
                      <a:pt x="3613" y="300"/>
                      <a:pt x="3664" y="232"/>
                      <a:pt x="3664" y="146"/>
                    </a:cubicBezTo>
                    <a:cubicBezTo>
                      <a:pt x="3664" y="60"/>
                      <a:pt x="3613" y="0"/>
                      <a:pt x="3544"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6"/>
              <p:cNvSpPr/>
              <p:nvPr/>
            </p:nvSpPr>
            <p:spPr>
              <a:xfrm>
                <a:off x="3473225" y="2082100"/>
                <a:ext cx="16550" cy="1100"/>
              </a:xfrm>
              <a:custGeom>
                <a:avLst/>
                <a:gdLst/>
                <a:ahLst/>
                <a:cxnLst/>
                <a:rect l="l" t="t" r="r" b="b"/>
                <a:pathLst>
                  <a:path w="662" h="44" extrusionOk="0">
                    <a:moveTo>
                      <a:pt x="1" y="0"/>
                    </a:moveTo>
                    <a:lnTo>
                      <a:pt x="1" y="43"/>
                    </a:lnTo>
                    <a:lnTo>
                      <a:pt x="662" y="43"/>
                    </a:lnTo>
                    <a:lnTo>
                      <a:pt x="66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6"/>
              <p:cNvSpPr/>
              <p:nvPr/>
            </p:nvSpPr>
            <p:spPr>
              <a:xfrm>
                <a:off x="3473225" y="2087250"/>
                <a:ext cx="16550" cy="1100"/>
              </a:xfrm>
              <a:custGeom>
                <a:avLst/>
                <a:gdLst/>
                <a:ahLst/>
                <a:cxnLst/>
                <a:rect l="l" t="t" r="r" b="b"/>
                <a:pathLst>
                  <a:path w="662" h="44" extrusionOk="0">
                    <a:moveTo>
                      <a:pt x="1" y="0"/>
                    </a:moveTo>
                    <a:lnTo>
                      <a:pt x="1" y="43"/>
                    </a:lnTo>
                    <a:lnTo>
                      <a:pt x="662" y="43"/>
                    </a:lnTo>
                    <a:lnTo>
                      <a:pt x="66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6"/>
              <p:cNvSpPr/>
              <p:nvPr/>
            </p:nvSpPr>
            <p:spPr>
              <a:xfrm>
                <a:off x="3437425" y="2071150"/>
                <a:ext cx="39050" cy="22550"/>
              </a:xfrm>
              <a:custGeom>
                <a:avLst/>
                <a:gdLst/>
                <a:ahLst/>
                <a:cxnLst/>
                <a:rect l="l" t="t" r="r" b="b"/>
                <a:pathLst>
                  <a:path w="1562" h="902" extrusionOk="0">
                    <a:moveTo>
                      <a:pt x="772" y="1"/>
                    </a:moveTo>
                    <a:cubicBezTo>
                      <a:pt x="343" y="1"/>
                      <a:pt x="0" y="344"/>
                      <a:pt x="0" y="773"/>
                    </a:cubicBezTo>
                    <a:lnTo>
                      <a:pt x="0" y="816"/>
                    </a:lnTo>
                    <a:cubicBezTo>
                      <a:pt x="0" y="816"/>
                      <a:pt x="17" y="885"/>
                      <a:pt x="112" y="885"/>
                    </a:cubicBezTo>
                    <a:cubicBezTo>
                      <a:pt x="223" y="885"/>
                      <a:pt x="232" y="816"/>
                      <a:pt x="232" y="816"/>
                    </a:cubicBezTo>
                    <a:lnTo>
                      <a:pt x="232" y="756"/>
                    </a:lnTo>
                    <a:cubicBezTo>
                      <a:pt x="232" y="456"/>
                      <a:pt x="481" y="207"/>
                      <a:pt x="781" y="207"/>
                    </a:cubicBezTo>
                    <a:cubicBezTo>
                      <a:pt x="1081" y="207"/>
                      <a:pt x="1330" y="456"/>
                      <a:pt x="1330" y="756"/>
                    </a:cubicBezTo>
                    <a:cubicBezTo>
                      <a:pt x="1330" y="790"/>
                      <a:pt x="1304" y="902"/>
                      <a:pt x="1433" y="902"/>
                    </a:cubicBezTo>
                    <a:cubicBezTo>
                      <a:pt x="1545" y="902"/>
                      <a:pt x="1562" y="799"/>
                      <a:pt x="1562" y="765"/>
                    </a:cubicBezTo>
                    <a:cubicBezTo>
                      <a:pt x="1545" y="344"/>
                      <a:pt x="1201" y="1"/>
                      <a:pt x="77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6"/>
              <p:cNvSpPr/>
              <p:nvPr/>
            </p:nvSpPr>
            <p:spPr>
              <a:xfrm>
                <a:off x="3489100" y="2078675"/>
                <a:ext cx="1325" cy="13325"/>
              </a:xfrm>
              <a:custGeom>
                <a:avLst/>
                <a:gdLst/>
                <a:ahLst/>
                <a:cxnLst/>
                <a:rect l="l" t="t" r="r" b="b"/>
                <a:pathLst>
                  <a:path w="53" h="533" extrusionOk="0">
                    <a:moveTo>
                      <a:pt x="1" y="0"/>
                    </a:moveTo>
                    <a:lnTo>
                      <a:pt x="1" y="532"/>
                    </a:lnTo>
                    <a:lnTo>
                      <a:pt x="52" y="532"/>
                    </a:lnTo>
                    <a:lnTo>
                      <a:pt x="5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6"/>
              <p:cNvSpPr/>
              <p:nvPr/>
            </p:nvSpPr>
            <p:spPr>
              <a:xfrm>
                <a:off x="3465725" y="2064650"/>
                <a:ext cx="4525" cy="1175"/>
              </a:xfrm>
              <a:custGeom>
                <a:avLst/>
                <a:gdLst/>
                <a:ahLst/>
                <a:cxnLst/>
                <a:rect l="l" t="t" r="r" b="b"/>
                <a:pathLst>
                  <a:path w="181" h="47" extrusionOk="0">
                    <a:moveTo>
                      <a:pt x="170" y="0"/>
                    </a:moveTo>
                    <a:cubicBezTo>
                      <a:pt x="168" y="0"/>
                      <a:pt x="166" y="1"/>
                      <a:pt x="164" y="4"/>
                    </a:cubicBezTo>
                    <a:lnTo>
                      <a:pt x="26" y="4"/>
                    </a:lnTo>
                    <a:cubicBezTo>
                      <a:pt x="9" y="4"/>
                      <a:pt x="1" y="21"/>
                      <a:pt x="1" y="29"/>
                    </a:cubicBezTo>
                    <a:cubicBezTo>
                      <a:pt x="1" y="38"/>
                      <a:pt x="9" y="46"/>
                      <a:pt x="26" y="46"/>
                    </a:cubicBezTo>
                    <a:lnTo>
                      <a:pt x="164" y="46"/>
                    </a:lnTo>
                    <a:cubicBezTo>
                      <a:pt x="172" y="46"/>
                      <a:pt x="181" y="38"/>
                      <a:pt x="181" y="29"/>
                    </a:cubicBezTo>
                    <a:cubicBezTo>
                      <a:pt x="181" y="10"/>
                      <a:pt x="176" y="0"/>
                      <a:pt x="17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6"/>
              <p:cNvSpPr/>
              <p:nvPr/>
            </p:nvSpPr>
            <p:spPr>
              <a:xfrm>
                <a:off x="3462725" y="2035350"/>
                <a:ext cx="25325" cy="20400"/>
              </a:xfrm>
              <a:custGeom>
                <a:avLst/>
                <a:gdLst/>
                <a:ahLst/>
                <a:cxnLst/>
                <a:rect l="l" t="t" r="r" b="b"/>
                <a:pathLst>
                  <a:path w="1013" h="816" extrusionOk="0">
                    <a:moveTo>
                      <a:pt x="104" y="0"/>
                    </a:moveTo>
                    <a:cubicBezTo>
                      <a:pt x="43" y="0"/>
                      <a:pt x="1" y="43"/>
                      <a:pt x="1" y="94"/>
                    </a:cubicBezTo>
                    <a:lnTo>
                      <a:pt x="1" y="721"/>
                    </a:lnTo>
                    <a:cubicBezTo>
                      <a:pt x="1" y="772"/>
                      <a:pt x="43" y="815"/>
                      <a:pt x="104" y="815"/>
                    </a:cubicBezTo>
                    <a:lnTo>
                      <a:pt x="919" y="815"/>
                    </a:lnTo>
                    <a:cubicBezTo>
                      <a:pt x="970" y="815"/>
                      <a:pt x="1013" y="772"/>
                      <a:pt x="1013" y="721"/>
                    </a:cubicBezTo>
                    <a:lnTo>
                      <a:pt x="833" y="94"/>
                    </a:lnTo>
                    <a:cubicBezTo>
                      <a:pt x="833" y="43"/>
                      <a:pt x="790" y="0"/>
                      <a:pt x="730"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6"/>
              <p:cNvSpPr/>
              <p:nvPr/>
            </p:nvSpPr>
            <p:spPr>
              <a:xfrm>
                <a:off x="3493825" y="2081875"/>
                <a:ext cx="3900" cy="6900"/>
              </a:xfrm>
              <a:custGeom>
                <a:avLst/>
                <a:gdLst/>
                <a:ahLst/>
                <a:cxnLst/>
                <a:rect l="l" t="t" r="r" b="b"/>
                <a:pathLst>
                  <a:path w="156" h="276" extrusionOk="0">
                    <a:moveTo>
                      <a:pt x="104" y="1"/>
                    </a:moveTo>
                    <a:cubicBezTo>
                      <a:pt x="44" y="1"/>
                      <a:pt x="1" y="44"/>
                      <a:pt x="1" y="104"/>
                    </a:cubicBezTo>
                    <a:lnTo>
                      <a:pt x="1" y="172"/>
                    </a:lnTo>
                    <a:cubicBezTo>
                      <a:pt x="1" y="233"/>
                      <a:pt x="44" y="275"/>
                      <a:pt x="104" y="275"/>
                    </a:cubicBezTo>
                    <a:lnTo>
                      <a:pt x="155" y="275"/>
                    </a:lnTo>
                    <a:lnTo>
                      <a:pt x="155" y="258"/>
                    </a:lnTo>
                    <a:lnTo>
                      <a:pt x="155"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6"/>
              <p:cNvSpPr/>
              <p:nvPr/>
            </p:nvSpPr>
            <p:spPr>
              <a:xfrm>
                <a:off x="3357200" y="2079300"/>
                <a:ext cx="35200" cy="13325"/>
              </a:xfrm>
              <a:custGeom>
                <a:avLst/>
                <a:gdLst/>
                <a:ahLst/>
                <a:cxnLst/>
                <a:rect l="l" t="t" r="r" b="b"/>
                <a:pathLst>
                  <a:path w="1408" h="533" extrusionOk="0">
                    <a:moveTo>
                      <a:pt x="1279" y="138"/>
                    </a:moveTo>
                    <a:lnTo>
                      <a:pt x="1279" y="404"/>
                    </a:lnTo>
                    <a:lnTo>
                      <a:pt x="129" y="404"/>
                    </a:lnTo>
                    <a:lnTo>
                      <a:pt x="129" y="138"/>
                    </a:lnTo>
                    <a:close/>
                    <a:moveTo>
                      <a:pt x="0" y="1"/>
                    </a:moveTo>
                    <a:lnTo>
                      <a:pt x="0" y="533"/>
                    </a:lnTo>
                    <a:lnTo>
                      <a:pt x="1407" y="533"/>
                    </a:lnTo>
                    <a:lnTo>
                      <a:pt x="140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6"/>
              <p:cNvSpPr/>
              <p:nvPr/>
            </p:nvSpPr>
            <p:spPr>
              <a:xfrm>
                <a:off x="3369850" y="2030825"/>
                <a:ext cx="12900" cy="21325"/>
              </a:xfrm>
              <a:custGeom>
                <a:avLst/>
                <a:gdLst/>
                <a:ahLst/>
                <a:cxnLst/>
                <a:rect l="l" t="t" r="r" b="b"/>
                <a:pathLst>
                  <a:path w="516" h="853" extrusionOk="0">
                    <a:moveTo>
                      <a:pt x="284" y="1"/>
                    </a:moveTo>
                    <a:cubicBezTo>
                      <a:pt x="284" y="18"/>
                      <a:pt x="275" y="27"/>
                      <a:pt x="275" y="52"/>
                    </a:cubicBezTo>
                    <a:cubicBezTo>
                      <a:pt x="232" y="267"/>
                      <a:pt x="1" y="499"/>
                      <a:pt x="61" y="696"/>
                    </a:cubicBezTo>
                    <a:cubicBezTo>
                      <a:pt x="95" y="800"/>
                      <a:pt x="191" y="852"/>
                      <a:pt x="286" y="852"/>
                    </a:cubicBezTo>
                    <a:cubicBezTo>
                      <a:pt x="401" y="852"/>
                      <a:pt x="515" y="774"/>
                      <a:pt x="515" y="619"/>
                    </a:cubicBezTo>
                    <a:cubicBezTo>
                      <a:pt x="515" y="430"/>
                      <a:pt x="344" y="258"/>
                      <a:pt x="284"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36"/>
            <p:cNvGrpSpPr/>
            <p:nvPr/>
          </p:nvGrpSpPr>
          <p:grpSpPr>
            <a:xfrm>
              <a:off x="1113957" y="4460560"/>
              <a:ext cx="1952622" cy="604039"/>
              <a:chOff x="2573450" y="2291025"/>
              <a:chExt cx="306525" cy="94825"/>
            </a:xfrm>
          </p:grpSpPr>
          <p:sp>
            <p:nvSpPr>
              <p:cNvPr id="1950" name="Google Shape;1950;p36"/>
              <p:cNvSpPr/>
              <p:nvPr/>
            </p:nvSpPr>
            <p:spPr>
              <a:xfrm>
                <a:off x="2674475" y="2361800"/>
                <a:ext cx="62000" cy="5175"/>
              </a:xfrm>
              <a:custGeom>
                <a:avLst/>
                <a:gdLst/>
                <a:ahLst/>
                <a:cxnLst/>
                <a:rect l="l" t="t" r="r" b="b"/>
                <a:pathLst>
                  <a:path w="2480" h="207" extrusionOk="0">
                    <a:moveTo>
                      <a:pt x="155" y="0"/>
                    </a:moveTo>
                    <a:lnTo>
                      <a:pt x="0" y="206"/>
                    </a:lnTo>
                    <a:lnTo>
                      <a:pt x="2480" y="206"/>
                    </a:lnTo>
                    <a:lnTo>
                      <a:pt x="242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6"/>
              <p:cNvSpPr/>
              <p:nvPr/>
            </p:nvSpPr>
            <p:spPr>
              <a:xfrm>
                <a:off x="2673175" y="2369100"/>
                <a:ext cx="58600" cy="4725"/>
              </a:xfrm>
              <a:custGeom>
                <a:avLst/>
                <a:gdLst/>
                <a:ahLst/>
                <a:cxnLst/>
                <a:rect l="l" t="t" r="r" b="b"/>
                <a:pathLst>
                  <a:path w="2344" h="189" extrusionOk="0">
                    <a:moveTo>
                      <a:pt x="1" y="0"/>
                    </a:moveTo>
                    <a:lnTo>
                      <a:pt x="1" y="189"/>
                    </a:lnTo>
                    <a:lnTo>
                      <a:pt x="2343" y="189"/>
                    </a:lnTo>
                    <a:lnTo>
                      <a:pt x="234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6"/>
              <p:cNvSpPr/>
              <p:nvPr/>
            </p:nvSpPr>
            <p:spPr>
              <a:xfrm>
                <a:off x="2812600" y="2369100"/>
                <a:ext cx="44000" cy="4725"/>
              </a:xfrm>
              <a:custGeom>
                <a:avLst/>
                <a:gdLst/>
                <a:ahLst/>
                <a:cxnLst/>
                <a:rect l="l" t="t" r="r" b="b"/>
                <a:pathLst>
                  <a:path w="1760" h="189" extrusionOk="0">
                    <a:moveTo>
                      <a:pt x="1" y="0"/>
                    </a:moveTo>
                    <a:lnTo>
                      <a:pt x="1" y="189"/>
                    </a:lnTo>
                    <a:lnTo>
                      <a:pt x="1759" y="189"/>
                    </a:lnTo>
                    <a:lnTo>
                      <a:pt x="175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6"/>
              <p:cNvSpPr/>
              <p:nvPr/>
            </p:nvSpPr>
            <p:spPr>
              <a:xfrm>
                <a:off x="2591900" y="2360075"/>
                <a:ext cx="26825" cy="25775"/>
              </a:xfrm>
              <a:custGeom>
                <a:avLst/>
                <a:gdLst/>
                <a:ahLst/>
                <a:cxnLst/>
                <a:rect l="l" t="t" r="r" b="b"/>
                <a:pathLst>
                  <a:path w="1073" h="1031" extrusionOk="0">
                    <a:moveTo>
                      <a:pt x="498" y="1"/>
                    </a:moveTo>
                    <a:lnTo>
                      <a:pt x="412" y="9"/>
                    </a:lnTo>
                    <a:lnTo>
                      <a:pt x="412" y="52"/>
                    </a:lnTo>
                    <a:cubicBezTo>
                      <a:pt x="386" y="61"/>
                      <a:pt x="369" y="61"/>
                      <a:pt x="343" y="69"/>
                    </a:cubicBezTo>
                    <a:lnTo>
                      <a:pt x="318" y="44"/>
                    </a:lnTo>
                    <a:lnTo>
                      <a:pt x="240" y="87"/>
                    </a:lnTo>
                    <a:lnTo>
                      <a:pt x="249" y="129"/>
                    </a:lnTo>
                    <a:cubicBezTo>
                      <a:pt x="232" y="138"/>
                      <a:pt x="215" y="155"/>
                      <a:pt x="198" y="172"/>
                    </a:cubicBezTo>
                    <a:lnTo>
                      <a:pt x="163" y="147"/>
                    </a:lnTo>
                    <a:lnTo>
                      <a:pt x="112" y="215"/>
                    </a:lnTo>
                    <a:lnTo>
                      <a:pt x="129" y="241"/>
                    </a:lnTo>
                    <a:cubicBezTo>
                      <a:pt x="120" y="258"/>
                      <a:pt x="112" y="275"/>
                      <a:pt x="103" y="301"/>
                    </a:cubicBezTo>
                    <a:lnTo>
                      <a:pt x="60" y="284"/>
                    </a:lnTo>
                    <a:lnTo>
                      <a:pt x="26" y="361"/>
                    </a:lnTo>
                    <a:lnTo>
                      <a:pt x="60" y="387"/>
                    </a:lnTo>
                    <a:cubicBezTo>
                      <a:pt x="60" y="404"/>
                      <a:pt x="43" y="430"/>
                      <a:pt x="43" y="447"/>
                    </a:cubicBezTo>
                    <a:lnTo>
                      <a:pt x="0" y="455"/>
                    </a:lnTo>
                    <a:lnTo>
                      <a:pt x="0" y="541"/>
                    </a:lnTo>
                    <a:lnTo>
                      <a:pt x="43" y="558"/>
                    </a:lnTo>
                    <a:lnTo>
                      <a:pt x="43" y="584"/>
                    </a:lnTo>
                    <a:cubicBezTo>
                      <a:pt x="43" y="601"/>
                      <a:pt x="43" y="610"/>
                      <a:pt x="77" y="618"/>
                    </a:cubicBezTo>
                    <a:lnTo>
                      <a:pt x="43" y="644"/>
                    </a:lnTo>
                    <a:lnTo>
                      <a:pt x="69" y="713"/>
                    </a:lnTo>
                    <a:lnTo>
                      <a:pt x="112" y="713"/>
                    </a:lnTo>
                    <a:lnTo>
                      <a:pt x="146" y="781"/>
                    </a:lnTo>
                    <a:lnTo>
                      <a:pt x="120" y="816"/>
                    </a:lnTo>
                    <a:lnTo>
                      <a:pt x="172" y="876"/>
                    </a:lnTo>
                    <a:lnTo>
                      <a:pt x="206" y="859"/>
                    </a:lnTo>
                    <a:cubicBezTo>
                      <a:pt x="232" y="867"/>
                      <a:pt x="240" y="884"/>
                      <a:pt x="258" y="902"/>
                    </a:cubicBezTo>
                    <a:lnTo>
                      <a:pt x="249" y="927"/>
                    </a:lnTo>
                    <a:lnTo>
                      <a:pt x="326" y="970"/>
                    </a:lnTo>
                    <a:lnTo>
                      <a:pt x="343" y="945"/>
                    </a:lnTo>
                    <a:cubicBezTo>
                      <a:pt x="369" y="953"/>
                      <a:pt x="386" y="953"/>
                      <a:pt x="412" y="962"/>
                    </a:cubicBezTo>
                    <a:lnTo>
                      <a:pt x="412" y="1005"/>
                    </a:lnTo>
                    <a:lnTo>
                      <a:pt x="498" y="1030"/>
                    </a:lnTo>
                    <a:lnTo>
                      <a:pt x="506" y="996"/>
                    </a:lnTo>
                    <a:lnTo>
                      <a:pt x="584" y="996"/>
                    </a:lnTo>
                    <a:lnTo>
                      <a:pt x="592" y="1030"/>
                    </a:lnTo>
                    <a:lnTo>
                      <a:pt x="678" y="1013"/>
                    </a:lnTo>
                    <a:lnTo>
                      <a:pt x="678" y="970"/>
                    </a:lnTo>
                    <a:cubicBezTo>
                      <a:pt x="704" y="970"/>
                      <a:pt x="721" y="962"/>
                      <a:pt x="747" y="953"/>
                    </a:cubicBezTo>
                    <a:lnTo>
                      <a:pt x="764" y="979"/>
                    </a:lnTo>
                    <a:lnTo>
                      <a:pt x="841" y="945"/>
                    </a:lnTo>
                    <a:lnTo>
                      <a:pt x="832" y="902"/>
                    </a:lnTo>
                    <a:cubicBezTo>
                      <a:pt x="850" y="884"/>
                      <a:pt x="858" y="867"/>
                      <a:pt x="884" y="859"/>
                    </a:cubicBezTo>
                    <a:lnTo>
                      <a:pt x="918" y="876"/>
                    </a:lnTo>
                    <a:lnTo>
                      <a:pt x="970" y="816"/>
                    </a:lnTo>
                    <a:lnTo>
                      <a:pt x="944" y="781"/>
                    </a:lnTo>
                    <a:cubicBezTo>
                      <a:pt x="961" y="773"/>
                      <a:pt x="970" y="747"/>
                      <a:pt x="978" y="730"/>
                    </a:cubicBezTo>
                    <a:lnTo>
                      <a:pt x="1021" y="739"/>
                    </a:lnTo>
                    <a:lnTo>
                      <a:pt x="1056" y="661"/>
                    </a:lnTo>
                    <a:lnTo>
                      <a:pt x="1021" y="644"/>
                    </a:lnTo>
                    <a:cubicBezTo>
                      <a:pt x="1021" y="618"/>
                      <a:pt x="1030" y="601"/>
                      <a:pt x="1030" y="576"/>
                    </a:cubicBezTo>
                    <a:lnTo>
                      <a:pt x="1073" y="567"/>
                    </a:lnTo>
                    <a:lnTo>
                      <a:pt x="1073" y="481"/>
                    </a:lnTo>
                    <a:lnTo>
                      <a:pt x="1030" y="473"/>
                    </a:lnTo>
                    <a:lnTo>
                      <a:pt x="1030" y="438"/>
                    </a:lnTo>
                    <a:cubicBezTo>
                      <a:pt x="1021" y="430"/>
                      <a:pt x="1021" y="413"/>
                      <a:pt x="1021" y="404"/>
                    </a:cubicBezTo>
                    <a:lnTo>
                      <a:pt x="1056" y="387"/>
                    </a:lnTo>
                    <a:lnTo>
                      <a:pt x="1030" y="310"/>
                    </a:lnTo>
                    <a:lnTo>
                      <a:pt x="987" y="310"/>
                    </a:lnTo>
                    <a:cubicBezTo>
                      <a:pt x="978" y="301"/>
                      <a:pt x="970" y="275"/>
                      <a:pt x="961" y="258"/>
                    </a:cubicBezTo>
                    <a:lnTo>
                      <a:pt x="987" y="224"/>
                    </a:lnTo>
                    <a:lnTo>
                      <a:pt x="935" y="155"/>
                    </a:lnTo>
                    <a:lnTo>
                      <a:pt x="892" y="181"/>
                    </a:lnTo>
                    <a:cubicBezTo>
                      <a:pt x="875" y="172"/>
                      <a:pt x="858" y="147"/>
                      <a:pt x="841" y="138"/>
                    </a:cubicBezTo>
                    <a:lnTo>
                      <a:pt x="850" y="95"/>
                    </a:lnTo>
                    <a:lnTo>
                      <a:pt x="772" y="52"/>
                    </a:lnTo>
                    <a:lnTo>
                      <a:pt x="747" y="87"/>
                    </a:lnTo>
                    <a:cubicBezTo>
                      <a:pt x="721" y="69"/>
                      <a:pt x="704" y="69"/>
                      <a:pt x="678" y="61"/>
                    </a:cubicBezTo>
                    <a:lnTo>
                      <a:pt x="678" y="18"/>
                    </a:lnTo>
                    <a:lnTo>
                      <a:pt x="592" y="1"/>
                    </a:lnTo>
                    <a:lnTo>
                      <a:pt x="575" y="44"/>
                    </a:lnTo>
                    <a:lnTo>
                      <a:pt x="506" y="44"/>
                    </a:lnTo>
                    <a:lnTo>
                      <a:pt x="498"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6"/>
              <p:cNvSpPr/>
              <p:nvPr/>
            </p:nvSpPr>
            <p:spPr>
              <a:xfrm>
                <a:off x="2597250" y="2365825"/>
                <a:ext cx="15475" cy="14325"/>
              </a:xfrm>
              <a:custGeom>
                <a:avLst/>
                <a:gdLst/>
                <a:ahLst/>
                <a:cxnLst/>
                <a:rect l="l" t="t" r="r" b="b"/>
                <a:pathLst>
                  <a:path w="619" h="573" extrusionOk="0">
                    <a:moveTo>
                      <a:pt x="307" y="1"/>
                    </a:moveTo>
                    <a:cubicBezTo>
                      <a:pt x="297" y="1"/>
                      <a:pt x="286" y="1"/>
                      <a:pt x="275" y="2"/>
                    </a:cubicBezTo>
                    <a:cubicBezTo>
                      <a:pt x="112" y="28"/>
                      <a:pt x="1" y="174"/>
                      <a:pt x="26" y="328"/>
                    </a:cubicBezTo>
                    <a:cubicBezTo>
                      <a:pt x="42" y="468"/>
                      <a:pt x="169" y="572"/>
                      <a:pt x="301" y="572"/>
                    </a:cubicBezTo>
                    <a:cubicBezTo>
                      <a:pt x="316" y="572"/>
                      <a:pt x="330" y="571"/>
                      <a:pt x="344" y="569"/>
                    </a:cubicBezTo>
                    <a:cubicBezTo>
                      <a:pt x="507" y="551"/>
                      <a:pt x="618" y="397"/>
                      <a:pt x="593" y="251"/>
                    </a:cubicBezTo>
                    <a:cubicBezTo>
                      <a:pt x="577" y="100"/>
                      <a:pt x="443" y="1"/>
                      <a:pt x="307"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6"/>
              <p:cNvSpPr/>
              <p:nvPr/>
            </p:nvSpPr>
            <p:spPr>
              <a:xfrm>
                <a:off x="2598975" y="2367150"/>
                <a:ext cx="12025" cy="11425"/>
              </a:xfrm>
              <a:custGeom>
                <a:avLst/>
                <a:gdLst/>
                <a:ahLst/>
                <a:cxnLst/>
                <a:rect l="l" t="t" r="r" b="b"/>
                <a:pathLst>
                  <a:path w="481" h="457" extrusionOk="0">
                    <a:moveTo>
                      <a:pt x="232" y="0"/>
                    </a:moveTo>
                    <a:cubicBezTo>
                      <a:pt x="227" y="0"/>
                      <a:pt x="221" y="0"/>
                      <a:pt x="215" y="1"/>
                    </a:cubicBezTo>
                    <a:cubicBezTo>
                      <a:pt x="86" y="27"/>
                      <a:pt x="0" y="147"/>
                      <a:pt x="18" y="258"/>
                    </a:cubicBezTo>
                    <a:cubicBezTo>
                      <a:pt x="42" y="373"/>
                      <a:pt x="137" y="456"/>
                      <a:pt x="257" y="456"/>
                    </a:cubicBezTo>
                    <a:cubicBezTo>
                      <a:pt x="263" y="456"/>
                      <a:pt x="269" y="456"/>
                      <a:pt x="275" y="456"/>
                    </a:cubicBezTo>
                    <a:cubicBezTo>
                      <a:pt x="395" y="430"/>
                      <a:pt x="481" y="327"/>
                      <a:pt x="472" y="198"/>
                    </a:cubicBezTo>
                    <a:cubicBezTo>
                      <a:pt x="448" y="84"/>
                      <a:pt x="353" y="0"/>
                      <a:pt x="232"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6"/>
              <p:cNvSpPr/>
              <p:nvPr/>
            </p:nvSpPr>
            <p:spPr>
              <a:xfrm>
                <a:off x="2601550" y="2369925"/>
                <a:ext cx="6875" cy="6300"/>
              </a:xfrm>
              <a:custGeom>
                <a:avLst/>
                <a:gdLst/>
                <a:ahLst/>
                <a:cxnLst/>
                <a:rect l="l" t="t" r="r" b="b"/>
                <a:pathLst>
                  <a:path w="275" h="252" extrusionOk="0">
                    <a:moveTo>
                      <a:pt x="135" y="0"/>
                    </a:moveTo>
                    <a:cubicBezTo>
                      <a:pt x="130" y="0"/>
                      <a:pt x="125" y="1"/>
                      <a:pt x="120" y="1"/>
                    </a:cubicBezTo>
                    <a:cubicBezTo>
                      <a:pt x="60" y="10"/>
                      <a:pt x="0" y="79"/>
                      <a:pt x="17" y="139"/>
                    </a:cubicBezTo>
                    <a:cubicBezTo>
                      <a:pt x="25" y="202"/>
                      <a:pt x="78" y="251"/>
                      <a:pt x="140" y="251"/>
                    </a:cubicBezTo>
                    <a:cubicBezTo>
                      <a:pt x="145" y="251"/>
                      <a:pt x="150" y="251"/>
                      <a:pt x="155" y="250"/>
                    </a:cubicBezTo>
                    <a:cubicBezTo>
                      <a:pt x="215" y="233"/>
                      <a:pt x="275" y="173"/>
                      <a:pt x="258" y="104"/>
                    </a:cubicBezTo>
                    <a:cubicBezTo>
                      <a:pt x="250" y="49"/>
                      <a:pt x="198" y="0"/>
                      <a:pt x="135"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6"/>
              <p:cNvSpPr/>
              <p:nvPr/>
            </p:nvSpPr>
            <p:spPr>
              <a:xfrm>
                <a:off x="2601550" y="2368650"/>
                <a:ext cx="1725" cy="1325"/>
              </a:xfrm>
              <a:custGeom>
                <a:avLst/>
                <a:gdLst/>
                <a:ahLst/>
                <a:cxnLst/>
                <a:rect l="l" t="t" r="r" b="b"/>
                <a:pathLst>
                  <a:path w="69" h="53" extrusionOk="0">
                    <a:moveTo>
                      <a:pt x="26" y="1"/>
                    </a:moveTo>
                    <a:cubicBezTo>
                      <a:pt x="17" y="1"/>
                      <a:pt x="0" y="18"/>
                      <a:pt x="0" y="27"/>
                    </a:cubicBezTo>
                    <a:cubicBezTo>
                      <a:pt x="17" y="44"/>
                      <a:pt x="26" y="52"/>
                      <a:pt x="35" y="52"/>
                    </a:cubicBezTo>
                    <a:cubicBezTo>
                      <a:pt x="60" y="52"/>
                      <a:pt x="69" y="44"/>
                      <a:pt x="60" y="18"/>
                    </a:cubicBezTo>
                    <a:cubicBezTo>
                      <a:pt x="43" y="10"/>
                      <a:pt x="35" y="1"/>
                      <a:pt x="26"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6"/>
              <p:cNvSpPr/>
              <p:nvPr/>
            </p:nvSpPr>
            <p:spPr>
              <a:xfrm>
                <a:off x="2606275" y="2368025"/>
                <a:ext cx="1525" cy="1725"/>
              </a:xfrm>
              <a:custGeom>
                <a:avLst/>
                <a:gdLst/>
                <a:ahLst/>
                <a:cxnLst/>
                <a:rect l="l" t="t" r="r" b="b"/>
                <a:pathLst>
                  <a:path w="61" h="69" extrusionOk="0">
                    <a:moveTo>
                      <a:pt x="26" y="0"/>
                    </a:moveTo>
                    <a:cubicBezTo>
                      <a:pt x="17" y="0"/>
                      <a:pt x="9" y="9"/>
                      <a:pt x="9" y="9"/>
                    </a:cubicBezTo>
                    <a:cubicBezTo>
                      <a:pt x="0" y="17"/>
                      <a:pt x="0" y="17"/>
                      <a:pt x="0" y="35"/>
                    </a:cubicBezTo>
                    <a:cubicBezTo>
                      <a:pt x="0" y="43"/>
                      <a:pt x="9" y="43"/>
                      <a:pt x="9" y="52"/>
                    </a:cubicBezTo>
                    <a:cubicBezTo>
                      <a:pt x="9" y="69"/>
                      <a:pt x="17" y="69"/>
                      <a:pt x="26" y="69"/>
                    </a:cubicBezTo>
                    <a:cubicBezTo>
                      <a:pt x="26" y="69"/>
                      <a:pt x="43" y="69"/>
                      <a:pt x="52" y="52"/>
                    </a:cubicBezTo>
                    <a:cubicBezTo>
                      <a:pt x="60" y="43"/>
                      <a:pt x="60" y="17"/>
                      <a:pt x="52" y="9"/>
                    </a:cubicBezTo>
                    <a:cubicBezTo>
                      <a:pt x="52" y="0"/>
                      <a:pt x="43" y="0"/>
                      <a:pt x="26"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6"/>
              <p:cNvSpPr/>
              <p:nvPr/>
            </p:nvSpPr>
            <p:spPr>
              <a:xfrm>
                <a:off x="2608625" y="2371875"/>
                <a:ext cx="1300" cy="1525"/>
              </a:xfrm>
              <a:custGeom>
                <a:avLst/>
                <a:gdLst/>
                <a:ahLst/>
                <a:cxnLst/>
                <a:rect l="l" t="t" r="r" b="b"/>
                <a:pathLst>
                  <a:path w="52" h="61" extrusionOk="0">
                    <a:moveTo>
                      <a:pt x="35" y="1"/>
                    </a:moveTo>
                    <a:cubicBezTo>
                      <a:pt x="18" y="1"/>
                      <a:pt x="9" y="9"/>
                      <a:pt x="9" y="18"/>
                    </a:cubicBezTo>
                    <a:cubicBezTo>
                      <a:pt x="0" y="44"/>
                      <a:pt x="9" y="52"/>
                      <a:pt x="35" y="61"/>
                    </a:cubicBezTo>
                    <a:cubicBezTo>
                      <a:pt x="43" y="61"/>
                      <a:pt x="52" y="52"/>
                      <a:pt x="52" y="26"/>
                    </a:cubicBezTo>
                    <a:lnTo>
                      <a:pt x="52" y="9"/>
                    </a:lnTo>
                    <a:cubicBezTo>
                      <a:pt x="52" y="9"/>
                      <a:pt x="52" y="1"/>
                      <a:pt x="43"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6"/>
              <p:cNvSpPr/>
              <p:nvPr/>
            </p:nvSpPr>
            <p:spPr>
              <a:xfrm>
                <a:off x="2606700" y="2375950"/>
                <a:ext cx="1725" cy="1525"/>
              </a:xfrm>
              <a:custGeom>
                <a:avLst/>
                <a:gdLst/>
                <a:ahLst/>
                <a:cxnLst/>
                <a:rect l="l" t="t" r="r" b="b"/>
                <a:pathLst>
                  <a:path w="69" h="61" extrusionOk="0">
                    <a:moveTo>
                      <a:pt x="35" y="1"/>
                    </a:moveTo>
                    <a:cubicBezTo>
                      <a:pt x="26" y="1"/>
                      <a:pt x="9" y="1"/>
                      <a:pt x="9" y="18"/>
                    </a:cubicBezTo>
                    <a:cubicBezTo>
                      <a:pt x="0" y="26"/>
                      <a:pt x="0" y="26"/>
                      <a:pt x="0" y="35"/>
                    </a:cubicBezTo>
                    <a:cubicBezTo>
                      <a:pt x="9" y="52"/>
                      <a:pt x="26" y="61"/>
                      <a:pt x="35" y="61"/>
                    </a:cubicBezTo>
                    <a:cubicBezTo>
                      <a:pt x="43" y="52"/>
                      <a:pt x="52" y="52"/>
                      <a:pt x="52" y="52"/>
                    </a:cubicBezTo>
                    <a:cubicBezTo>
                      <a:pt x="69" y="35"/>
                      <a:pt x="69" y="35"/>
                      <a:pt x="69" y="26"/>
                    </a:cubicBezTo>
                    <a:cubicBezTo>
                      <a:pt x="52" y="18"/>
                      <a:pt x="43" y="1"/>
                      <a:pt x="35"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6"/>
              <p:cNvSpPr/>
              <p:nvPr/>
            </p:nvSpPr>
            <p:spPr>
              <a:xfrm>
                <a:off x="2602400" y="2375950"/>
                <a:ext cx="1750" cy="1750"/>
              </a:xfrm>
              <a:custGeom>
                <a:avLst/>
                <a:gdLst/>
                <a:ahLst/>
                <a:cxnLst/>
                <a:rect l="l" t="t" r="r" b="b"/>
                <a:pathLst>
                  <a:path w="70" h="70" extrusionOk="0">
                    <a:moveTo>
                      <a:pt x="35" y="1"/>
                    </a:moveTo>
                    <a:cubicBezTo>
                      <a:pt x="26" y="1"/>
                      <a:pt x="9" y="18"/>
                      <a:pt x="9" y="18"/>
                    </a:cubicBezTo>
                    <a:cubicBezTo>
                      <a:pt x="1" y="26"/>
                      <a:pt x="1" y="26"/>
                      <a:pt x="1" y="35"/>
                    </a:cubicBezTo>
                    <a:cubicBezTo>
                      <a:pt x="1" y="52"/>
                      <a:pt x="9" y="52"/>
                      <a:pt x="9" y="61"/>
                    </a:cubicBezTo>
                    <a:cubicBezTo>
                      <a:pt x="9" y="69"/>
                      <a:pt x="26" y="69"/>
                      <a:pt x="35" y="69"/>
                    </a:cubicBezTo>
                    <a:cubicBezTo>
                      <a:pt x="35" y="69"/>
                      <a:pt x="44" y="69"/>
                      <a:pt x="52" y="61"/>
                    </a:cubicBezTo>
                    <a:cubicBezTo>
                      <a:pt x="69" y="52"/>
                      <a:pt x="69" y="52"/>
                      <a:pt x="69" y="35"/>
                    </a:cubicBezTo>
                    <a:cubicBezTo>
                      <a:pt x="69" y="26"/>
                      <a:pt x="52" y="26"/>
                      <a:pt x="52" y="18"/>
                    </a:cubicBezTo>
                    <a:cubicBezTo>
                      <a:pt x="52" y="1"/>
                      <a:pt x="44" y="1"/>
                      <a:pt x="35"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6"/>
              <p:cNvSpPr/>
              <p:nvPr/>
            </p:nvSpPr>
            <p:spPr>
              <a:xfrm>
                <a:off x="2599825" y="2372300"/>
                <a:ext cx="1525" cy="1750"/>
              </a:xfrm>
              <a:custGeom>
                <a:avLst/>
                <a:gdLst/>
                <a:ahLst/>
                <a:cxnLst/>
                <a:rect l="l" t="t" r="r" b="b"/>
                <a:pathLst>
                  <a:path w="61" h="70" extrusionOk="0">
                    <a:moveTo>
                      <a:pt x="26" y="1"/>
                    </a:moveTo>
                    <a:cubicBezTo>
                      <a:pt x="18" y="1"/>
                      <a:pt x="9" y="9"/>
                      <a:pt x="9" y="27"/>
                    </a:cubicBezTo>
                    <a:cubicBezTo>
                      <a:pt x="1" y="44"/>
                      <a:pt x="9" y="52"/>
                      <a:pt x="26" y="69"/>
                    </a:cubicBezTo>
                    <a:cubicBezTo>
                      <a:pt x="44" y="69"/>
                      <a:pt x="52" y="69"/>
                      <a:pt x="52" y="35"/>
                    </a:cubicBezTo>
                    <a:cubicBezTo>
                      <a:pt x="61" y="27"/>
                      <a:pt x="52" y="9"/>
                      <a:pt x="44"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6"/>
              <p:cNvSpPr/>
              <p:nvPr/>
            </p:nvSpPr>
            <p:spPr>
              <a:xfrm>
                <a:off x="2612925" y="2313100"/>
                <a:ext cx="28325" cy="44850"/>
              </a:xfrm>
              <a:custGeom>
                <a:avLst/>
                <a:gdLst/>
                <a:ahLst/>
                <a:cxnLst/>
                <a:rect l="l" t="t" r="r" b="b"/>
                <a:pathLst>
                  <a:path w="1133" h="1794" extrusionOk="0">
                    <a:moveTo>
                      <a:pt x="1133" y="1"/>
                    </a:moveTo>
                    <a:cubicBezTo>
                      <a:pt x="832" y="1"/>
                      <a:pt x="549" y="52"/>
                      <a:pt x="335" y="138"/>
                    </a:cubicBezTo>
                    <a:cubicBezTo>
                      <a:pt x="275" y="164"/>
                      <a:pt x="232" y="207"/>
                      <a:pt x="215" y="258"/>
                    </a:cubicBezTo>
                    <a:lnTo>
                      <a:pt x="0" y="902"/>
                    </a:lnTo>
                    <a:lnTo>
                      <a:pt x="0" y="1588"/>
                    </a:lnTo>
                    <a:lnTo>
                      <a:pt x="0" y="1794"/>
                    </a:lnTo>
                    <a:lnTo>
                      <a:pt x="1133" y="1794"/>
                    </a:lnTo>
                    <a:lnTo>
                      <a:pt x="1133"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6"/>
              <p:cNvSpPr/>
              <p:nvPr/>
            </p:nvSpPr>
            <p:spPr>
              <a:xfrm>
                <a:off x="2641650" y="2307950"/>
                <a:ext cx="22550" cy="50000"/>
              </a:xfrm>
              <a:custGeom>
                <a:avLst/>
                <a:gdLst/>
                <a:ahLst/>
                <a:cxnLst/>
                <a:rect l="l" t="t" r="r" b="b"/>
                <a:pathLst>
                  <a:path w="902" h="2000" extrusionOk="0">
                    <a:moveTo>
                      <a:pt x="387" y="1"/>
                    </a:moveTo>
                    <a:cubicBezTo>
                      <a:pt x="310" y="1"/>
                      <a:pt x="241" y="27"/>
                      <a:pt x="189" y="70"/>
                    </a:cubicBezTo>
                    <a:lnTo>
                      <a:pt x="1" y="207"/>
                    </a:lnTo>
                    <a:lnTo>
                      <a:pt x="1" y="2000"/>
                    </a:lnTo>
                    <a:lnTo>
                      <a:pt x="790" y="2000"/>
                    </a:lnTo>
                    <a:cubicBezTo>
                      <a:pt x="859" y="1923"/>
                      <a:pt x="902" y="1828"/>
                      <a:pt x="902" y="1725"/>
                    </a:cubicBezTo>
                    <a:lnTo>
                      <a:pt x="902" y="52"/>
                    </a:lnTo>
                    <a:cubicBezTo>
                      <a:pt x="902" y="27"/>
                      <a:pt x="867" y="1"/>
                      <a:pt x="841" y="1"/>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6"/>
              <p:cNvSpPr/>
              <p:nvPr/>
            </p:nvSpPr>
            <p:spPr>
              <a:xfrm>
                <a:off x="2616550" y="2320625"/>
                <a:ext cx="22975" cy="18450"/>
              </a:xfrm>
              <a:custGeom>
                <a:avLst/>
                <a:gdLst/>
                <a:ahLst/>
                <a:cxnLst/>
                <a:rect l="l" t="t" r="r" b="b"/>
                <a:pathLst>
                  <a:path w="919" h="738" extrusionOk="0">
                    <a:moveTo>
                      <a:pt x="233" y="0"/>
                    </a:moveTo>
                    <a:cubicBezTo>
                      <a:pt x="207" y="0"/>
                      <a:pt x="190" y="9"/>
                      <a:pt x="181" y="34"/>
                    </a:cubicBezTo>
                    <a:lnTo>
                      <a:pt x="35" y="489"/>
                    </a:lnTo>
                    <a:cubicBezTo>
                      <a:pt x="18" y="558"/>
                      <a:pt x="1" y="609"/>
                      <a:pt x="1" y="678"/>
                    </a:cubicBezTo>
                    <a:cubicBezTo>
                      <a:pt x="1" y="704"/>
                      <a:pt x="35" y="738"/>
                      <a:pt x="70" y="738"/>
                    </a:cubicBezTo>
                    <a:lnTo>
                      <a:pt x="421" y="738"/>
                    </a:lnTo>
                    <a:cubicBezTo>
                      <a:pt x="447" y="738"/>
                      <a:pt x="464" y="729"/>
                      <a:pt x="473" y="721"/>
                    </a:cubicBezTo>
                    <a:lnTo>
                      <a:pt x="576" y="618"/>
                    </a:lnTo>
                    <a:cubicBezTo>
                      <a:pt x="584" y="609"/>
                      <a:pt x="601" y="601"/>
                      <a:pt x="627" y="601"/>
                    </a:cubicBezTo>
                    <a:lnTo>
                      <a:pt x="885" y="601"/>
                    </a:lnTo>
                    <a:cubicBezTo>
                      <a:pt x="893" y="601"/>
                      <a:pt x="919" y="592"/>
                      <a:pt x="919" y="566"/>
                    </a:cubicBezTo>
                    <a:lnTo>
                      <a:pt x="919" y="52"/>
                    </a:lnTo>
                    <a:cubicBezTo>
                      <a:pt x="919" y="17"/>
                      <a:pt x="893" y="0"/>
                      <a:pt x="859"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6"/>
              <p:cNvSpPr/>
              <p:nvPr/>
            </p:nvSpPr>
            <p:spPr>
              <a:xfrm>
                <a:off x="2575175" y="2334975"/>
                <a:ext cx="38200" cy="30075"/>
              </a:xfrm>
              <a:custGeom>
                <a:avLst/>
                <a:gdLst/>
                <a:ahLst/>
                <a:cxnLst/>
                <a:rect l="l" t="t" r="r" b="b"/>
                <a:pathLst>
                  <a:path w="1528" h="1203" extrusionOk="0">
                    <a:moveTo>
                      <a:pt x="1433" y="1"/>
                    </a:moveTo>
                    <a:cubicBezTo>
                      <a:pt x="961" y="1"/>
                      <a:pt x="429" y="207"/>
                      <a:pt x="189" y="344"/>
                    </a:cubicBezTo>
                    <a:cubicBezTo>
                      <a:pt x="146" y="370"/>
                      <a:pt x="129" y="413"/>
                      <a:pt x="112" y="456"/>
                    </a:cubicBezTo>
                    <a:lnTo>
                      <a:pt x="0" y="1202"/>
                    </a:lnTo>
                    <a:lnTo>
                      <a:pt x="112" y="1073"/>
                    </a:lnTo>
                    <a:cubicBezTo>
                      <a:pt x="343" y="842"/>
                      <a:pt x="661" y="696"/>
                      <a:pt x="995" y="696"/>
                    </a:cubicBezTo>
                    <a:lnTo>
                      <a:pt x="1527" y="696"/>
                    </a:lnTo>
                    <a:lnTo>
                      <a:pt x="152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6"/>
              <p:cNvSpPr/>
              <p:nvPr/>
            </p:nvSpPr>
            <p:spPr>
              <a:xfrm>
                <a:off x="2604125" y="2343350"/>
                <a:ext cx="7100" cy="2175"/>
              </a:xfrm>
              <a:custGeom>
                <a:avLst/>
                <a:gdLst/>
                <a:ahLst/>
                <a:cxnLst/>
                <a:rect l="l" t="t" r="r" b="b"/>
                <a:pathLst>
                  <a:path w="284" h="87" extrusionOk="0">
                    <a:moveTo>
                      <a:pt x="43" y="1"/>
                    </a:moveTo>
                    <a:cubicBezTo>
                      <a:pt x="17" y="1"/>
                      <a:pt x="0" y="26"/>
                      <a:pt x="0" y="43"/>
                    </a:cubicBezTo>
                    <a:cubicBezTo>
                      <a:pt x="0" y="69"/>
                      <a:pt x="17" y="86"/>
                      <a:pt x="43" y="86"/>
                    </a:cubicBezTo>
                    <a:lnTo>
                      <a:pt x="232" y="86"/>
                    </a:lnTo>
                    <a:cubicBezTo>
                      <a:pt x="266" y="86"/>
                      <a:pt x="283" y="69"/>
                      <a:pt x="275" y="43"/>
                    </a:cubicBezTo>
                    <a:cubicBezTo>
                      <a:pt x="275" y="26"/>
                      <a:pt x="258" y="1"/>
                      <a:pt x="23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6"/>
              <p:cNvSpPr/>
              <p:nvPr/>
            </p:nvSpPr>
            <p:spPr>
              <a:xfrm>
                <a:off x="2604125" y="2346575"/>
                <a:ext cx="7100" cy="2175"/>
              </a:xfrm>
              <a:custGeom>
                <a:avLst/>
                <a:gdLst/>
                <a:ahLst/>
                <a:cxnLst/>
                <a:rect l="l" t="t" r="r" b="b"/>
                <a:pathLst>
                  <a:path w="284" h="87" extrusionOk="0">
                    <a:moveTo>
                      <a:pt x="43" y="0"/>
                    </a:moveTo>
                    <a:cubicBezTo>
                      <a:pt x="17" y="0"/>
                      <a:pt x="0" y="26"/>
                      <a:pt x="0" y="43"/>
                    </a:cubicBezTo>
                    <a:cubicBezTo>
                      <a:pt x="0" y="69"/>
                      <a:pt x="17" y="86"/>
                      <a:pt x="43" y="86"/>
                    </a:cubicBezTo>
                    <a:lnTo>
                      <a:pt x="232" y="86"/>
                    </a:lnTo>
                    <a:cubicBezTo>
                      <a:pt x="266" y="86"/>
                      <a:pt x="283" y="77"/>
                      <a:pt x="275" y="43"/>
                    </a:cubicBezTo>
                    <a:cubicBezTo>
                      <a:pt x="275" y="26"/>
                      <a:pt x="258" y="0"/>
                      <a:pt x="23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6"/>
              <p:cNvSpPr/>
              <p:nvPr/>
            </p:nvSpPr>
            <p:spPr>
              <a:xfrm>
                <a:off x="2612925" y="2320625"/>
                <a:ext cx="6875" cy="15025"/>
              </a:xfrm>
              <a:custGeom>
                <a:avLst/>
                <a:gdLst/>
                <a:ahLst/>
                <a:cxnLst/>
                <a:rect l="l" t="t" r="r" b="b"/>
                <a:pathLst>
                  <a:path w="275" h="601" extrusionOk="0">
                    <a:moveTo>
                      <a:pt x="206" y="0"/>
                    </a:moveTo>
                    <a:lnTo>
                      <a:pt x="0" y="601"/>
                    </a:lnTo>
                    <a:lnTo>
                      <a:pt x="60" y="601"/>
                    </a:lnTo>
                    <a:cubicBezTo>
                      <a:pt x="86" y="601"/>
                      <a:pt x="94" y="592"/>
                      <a:pt x="103" y="566"/>
                    </a:cubicBezTo>
                    <a:lnTo>
                      <a:pt x="275" y="52"/>
                    </a:lnTo>
                    <a:cubicBezTo>
                      <a:pt x="275" y="34"/>
                      <a:pt x="266" y="0"/>
                      <a:pt x="232"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6"/>
              <p:cNvSpPr/>
              <p:nvPr/>
            </p:nvSpPr>
            <p:spPr>
              <a:xfrm>
                <a:off x="2573450" y="2365025"/>
                <a:ext cx="18250" cy="12450"/>
              </a:xfrm>
              <a:custGeom>
                <a:avLst/>
                <a:gdLst/>
                <a:ahLst/>
                <a:cxnLst/>
                <a:rect l="l" t="t" r="r" b="b"/>
                <a:pathLst>
                  <a:path w="730" h="498" extrusionOk="0">
                    <a:moveTo>
                      <a:pt x="52" y="0"/>
                    </a:moveTo>
                    <a:cubicBezTo>
                      <a:pt x="26" y="0"/>
                      <a:pt x="0" y="34"/>
                      <a:pt x="9" y="60"/>
                    </a:cubicBezTo>
                    <a:lnTo>
                      <a:pt x="43" y="172"/>
                    </a:lnTo>
                    <a:cubicBezTo>
                      <a:pt x="95" y="369"/>
                      <a:pt x="266" y="498"/>
                      <a:pt x="464" y="498"/>
                    </a:cubicBezTo>
                    <a:lnTo>
                      <a:pt x="610" y="498"/>
                    </a:lnTo>
                    <a:cubicBezTo>
                      <a:pt x="610" y="326"/>
                      <a:pt x="652" y="155"/>
                      <a:pt x="73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6"/>
              <p:cNvSpPr/>
              <p:nvPr/>
            </p:nvSpPr>
            <p:spPr>
              <a:xfrm>
                <a:off x="2641225" y="2307950"/>
                <a:ext cx="9675" cy="50000"/>
              </a:xfrm>
              <a:custGeom>
                <a:avLst/>
                <a:gdLst/>
                <a:ahLst/>
                <a:cxnLst/>
                <a:rect l="l" t="t" r="r" b="b"/>
                <a:pathLst>
                  <a:path w="387" h="2000" extrusionOk="0">
                    <a:moveTo>
                      <a:pt x="335" y="1"/>
                    </a:moveTo>
                    <a:cubicBezTo>
                      <a:pt x="284" y="9"/>
                      <a:pt x="241" y="35"/>
                      <a:pt x="198" y="70"/>
                    </a:cubicBezTo>
                    <a:lnTo>
                      <a:pt x="1" y="207"/>
                    </a:lnTo>
                    <a:lnTo>
                      <a:pt x="1" y="2000"/>
                    </a:lnTo>
                    <a:lnTo>
                      <a:pt x="387" y="2000"/>
                    </a:lnTo>
                    <a:lnTo>
                      <a:pt x="387" y="44"/>
                    </a:lnTo>
                    <a:cubicBezTo>
                      <a:pt x="387" y="9"/>
                      <a:pt x="369" y="1"/>
                      <a:pt x="335" y="1"/>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6"/>
              <p:cNvSpPr/>
              <p:nvPr/>
            </p:nvSpPr>
            <p:spPr>
              <a:xfrm>
                <a:off x="2615275" y="2357725"/>
                <a:ext cx="64375" cy="18050"/>
              </a:xfrm>
              <a:custGeom>
                <a:avLst/>
                <a:gdLst/>
                <a:ahLst/>
                <a:cxnLst/>
                <a:rect l="l" t="t" r="r" b="b"/>
                <a:pathLst>
                  <a:path w="2575" h="722" extrusionOk="0">
                    <a:moveTo>
                      <a:pt x="0" y="0"/>
                    </a:moveTo>
                    <a:cubicBezTo>
                      <a:pt x="181" y="163"/>
                      <a:pt x="301" y="447"/>
                      <a:pt x="301" y="721"/>
                    </a:cubicBezTo>
                    <a:lnTo>
                      <a:pt x="2334" y="721"/>
                    </a:lnTo>
                    <a:cubicBezTo>
                      <a:pt x="2334" y="549"/>
                      <a:pt x="2454" y="275"/>
                      <a:pt x="2574" y="155"/>
                    </a:cubicBezTo>
                    <a:lnTo>
                      <a:pt x="1502" y="155"/>
                    </a:lnTo>
                    <a:lnTo>
                      <a:pt x="1296" y="9"/>
                    </a:lnTo>
                    <a:lnTo>
                      <a:pt x="129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6"/>
              <p:cNvSpPr/>
              <p:nvPr/>
            </p:nvSpPr>
            <p:spPr>
              <a:xfrm>
                <a:off x="2623850" y="2366525"/>
                <a:ext cx="50000" cy="7525"/>
              </a:xfrm>
              <a:custGeom>
                <a:avLst/>
                <a:gdLst/>
                <a:ahLst/>
                <a:cxnLst/>
                <a:rect l="l" t="t" r="r" b="b"/>
                <a:pathLst>
                  <a:path w="2000" h="301" extrusionOk="0">
                    <a:moveTo>
                      <a:pt x="1" y="0"/>
                    </a:moveTo>
                    <a:lnTo>
                      <a:pt x="86" y="300"/>
                    </a:lnTo>
                    <a:lnTo>
                      <a:pt x="1888" y="300"/>
                    </a:lnTo>
                    <a:lnTo>
                      <a:pt x="2000"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6"/>
              <p:cNvSpPr/>
              <p:nvPr/>
            </p:nvSpPr>
            <p:spPr>
              <a:xfrm>
                <a:off x="2681550" y="2360075"/>
                <a:ext cx="26825" cy="25775"/>
              </a:xfrm>
              <a:custGeom>
                <a:avLst/>
                <a:gdLst/>
                <a:ahLst/>
                <a:cxnLst/>
                <a:rect l="l" t="t" r="r" b="b"/>
                <a:pathLst>
                  <a:path w="1073" h="1031" extrusionOk="0">
                    <a:moveTo>
                      <a:pt x="490" y="1"/>
                    </a:moveTo>
                    <a:lnTo>
                      <a:pt x="404" y="9"/>
                    </a:lnTo>
                    <a:lnTo>
                      <a:pt x="404" y="52"/>
                    </a:lnTo>
                    <a:cubicBezTo>
                      <a:pt x="387" y="61"/>
                      <a:pt x="361" y="61"/>
                      <a:pt x="344" y="69"/>
                    </a:cubicBezTo>
                    <a:lnTo>
                      <a:pt x="309" y="44"/>
                    </a:lnTo>
                    <a:lnTo>
                      <a:pt x="232" y="87"/>
                    </a:lnTo>
                    <a:lnTo>
                      <a:pt x="241" y="129"/>
                    </a:lnTo>
                    <a:cubicBezTo>
                      <a:pt x="224" y="138"/>
                      <a:pt x="215" y="155"/>
                      <a:pt x="189" y="172"/>
                    </a:cubicBezTo>
                    <a:lnTo>
                      <a:pt x="155" y="147"/>
                    </a:lnTo>
                    <a:lnTo>
                      <a:pt x="103" y="215"/>
                    </a:lnTo>
                    <a:lnTo>
                      <a:pt x="129" y="241"/>
                    </a:lnTo>
                    <a:cubicBezTo>
                      <a:pt x="121" y="258"/>
                      <a:pt x="103" y="275"/>
                      <a:pt x="95" y="301"/>
                    </a:cubicBezTo>
                    <a:lnTo>
                      <a:pt x="52" y="284"/>
                    </a:lnTo>
                    <a:lnTo>
                      <a:pt x="18" y="361"/>
                    </a:lnTo>
                    <a:lnTo>
                      <a:pt x="52" y="387"/>
                    </a:lnTo>
                    <a:cubicBezTo>
                      <a:pt x="52" y="404"/>
                      <a:pt x="43" y="430"/>
                      <a:pt x="43" y="447"/>
                    </a:cubicBezTo>
                    <a:lnTo>
                      <a:pt x="1" y="455"/>
                    </a:lnTo>
                    <a:lnTo>
                      <a:pt x="1" y="541"/>
                    </a:lnTo>
                    <a:lnTo>
                      <a:pt x="43" y="558"/>
                    </a:lnTo>
                    <a:lnTo>
                      <a:pt x="43" y="584"/>
                    </a:lnTo>
                    <a:cubicBezTo>
                      <a:pt x="43" y="601"/>
                      <a:pt x="43" y="610"/>
                      <a:pt x="78" y="618"/>
                    </a:cubicBezTo>
                    <a:lnTo>
                      <a:pt x="43" y="644"/>
                    </a:lnTo>
                    <a:lnTo>
                      <a:pt x="61" y="713"/>
                    </a:lnTo>
                    <a:lnTo>
                      <a:pt x="103" y="713"/>
                    </a:lnTo>
                    <a:lnTo>
                      <a:pt x="138" y="781"/>
                    </a:lnTo>
                    <a:lnTo>
                      <a:pt x="121" y="816"/>
                    </a:lnTo>
                    <a:lnTo>
                      <a:pt x="172" y="876"/>
                    </a:lnTo>
                    <a:lnTo>
                      <a:pt x="198" y="859"/>
                    </a:lnTo>
                    <a:cubicBezTo>
                      <a:pt x="224" y="867"/>
                      <a:pt x="232" y="884"/>
                      <a:pt x="258" y="902"/>
                    </a:cubicBezTo>
                    <a:lnTo>
                      <a:pt x="241" y="927"/>
                    </a:lnTo>
                    <a:lnTo>
                      <a:pt x="318" y="970"/>
                    </a:lnTo>
                    <a:lnTo>
                      <a:pt x="344" y="945"/>
                    </a:lnTo>
                    <a:cubicBezTo>
                      <a:pt x="361" y="953"/>
                      <a:pt x="387" y="953"/>
                      <a:pt x="404" y="962"/>
                    </a:cubicBezTo>
                    <a:lnTo>
                      <a:pt x="404" y="1005"/>
                    </a:lnTo>
                    <a:lnTo>
                      <a:pt x="490" y="1030"/>
                    </a:lnTo>
                    <a:lnTo>
                      <a:pt x="507" y="996"/>
                    </a:lnTo>
                    <a:lnTo>
                      <a:pt x="575" y="996"/>
                    </a:lnTo>
                    <a:lnTo>
                      <a:pt x="593" y="1030"/>
                    </a:lnTo>
                    <a:lnTo>
                      <a:pt x="678" y="1013"/>
                    </a:lnTo>
                    <a:lnTo>
                      <a:pt x="678" y="970"/>
                    </a:lnTo>
                    <a:cubicBezTo>
                      <a:pt x="695" y="970"/>
                      <a:pt x="721" y="962"/>
                      <a:pt x="738" y="953"/>
                    </a:cubicBezTo>
                    <a:lnTo>
                      <a:pt x="764" y="979"/>
                    </a:lnTo>
                    <a:lnTo>
                      <a:pt x="833" y="945"/>
                    </a:lnTo>
                    <a:lnTo>
                      <a:pt x="824" y="902"/>
                    </a:lnTo>
                    <a:cubicBezTo>
                      <a:pt x="850" y="884"/>
                      <a:pt x="858" y="867"/>
                      <a:pt x="876" y="859"/>
                    </a:cubicBezTo>
                    <a:lnTo>
                      <a:pt x="910" y="876"/>
                    </a:lnTo>
                    <a:lnTo>
                      <a:pt x="961" y="816"/>
                    </a:lnTo>
                    <a:lnTo>
                      <a:pt x="944" y="781"/>
                    </a:lnTo>
                    <a:cubicBezTo>
                      <a:pt x="953" y="773"/>
                      <a:pt x="961" y="747"/>
                      <a:pt x="979" y="730"/>
                    </a:cubicBezTo>
                    <a:lnTo>
                      <a:pt x="1013" y="739"/>
                    </a:lnTo>
                    <a:lnTo>
                      <a:pt x="1047" y="661"/>
                    </a:lnTo>
                    <a:lnTo>
                      <a:pt x="1013" y="644"/>
                    </a:lnTo>
                    <a:cubicBezTo>
                      <a:pt x="1013" y="618"/>
                      <a:pt x="1030" y="601"/>
                      <a:pt x="1030" y="576"/>
                    </a:cubicBezTo>
                    <a:lnTo>
                      <a:pt x="1073" y="567"/>
                    </a:lnTo>
                    <a:lnTo>
                      <a:pt x="1073" y="481"/>
                    </a:lnTo>
                    <a:lnTo>
                      <a:pt x="1030" y="473"/>
                    </a:lnTo>
                    <a:lnTo>
                      <a:pt x="1030" y="438"/>
                    </a:lnTo>
                    <a:cubicBezTo>
                      <a:pt x="1013" y="430"/>
                      <a:pt x="1013" y="413"/>
                      <a:pt x="1013" y="404"/>
                    </a:cubicBezTo>
                    <a:lnTo>
                      <a:pt x="1047" y="387"/>
                    </a:lnTo>
                    <a:lnTo>
                      <a:pt x="1030" y="310"/>
                    </a:lnTo>
                    <a:lnTo>
                      <a:pt x="987" y="310"/>
                    </a:lnTo>
                    <a:cubicBezTo>
                      <a:pt x="979" y="301"/>
                      <a:pt x="961" y="275"/>
                      <a:pt x="953" y="258"/>
                    </a:cubicBezTo>
                    <a:lnTo>
                      <a:pt x="987" y="224"/>
                    </a:lnTo>
                    <a:lnTo>
                      <a:pt x="927" y="155"/>
                    </a:lnTo>
                    <a:lnTo>
                      <a:pt x="884" y="181"/>
                    </a:lnTo>
                    <a:cubicBezTo>
                      <a:pt x="867" y="172"/>
                      <a:pt x="858" y="147"/>
                      <a:pt x="833" y="138"/>
                    </a:cubicBezTo>
                    <a:lnTo>
                      <a:pt x="841" y="95"/>
                    </a:lnTo>
                    <a:lnTo>
                      <a:pt x="773" y="52"/>
                    </a:lnTo>
                    <a:lnTo>
                      <a:pt x="738" y="87"/>
                    </a:lnTo>
                    <a:cubicBezTo>
                      <a:pt x="713" y="69"/>
                      <a:pt x="695" y="69"/>
                      <a:pt x="670" y="61"/>
                    </a:cubicBezTo>
                    <a:lnTo>
                      <a:pt x="670" y="18"/>
                    </a:lnTo>
                    <a:lnTo>
                      <a:pt x="584" y="1"/>
                    </a:lnTo>
                    <a:lnTo>
                      <a:pt x="567" y="44"/>
                    </a:lnTo>
                    <a:lnTo>
                      <a:pt x="498" y="44"/>
                    </a:lnTo>
                    <a:lnTo>
                      <a:pt x="490"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6"/>
              <p:cNvSpPr/>
              <p:nvPr/>
            </p:nvSpPr>
            <p:spPr>
              <a:xfrm>
                <a:off x="2686900" y="2365825"/>
                <a:ext cx="15275" cy="14325"/>
              </a:xfrm>
              <a:custGeom>
                <a:avLst/>
                <a:gdLst/>
                <a:ahLst/>
                <a:cxnLst/>
                <a:rect l="l" t="t" r="r" b="b"/>
                <a:pathLst>
                  <a:path w="611" h="573" extrusionOk="0">
                    <a:moveTo>
                      <a:pt x="299" y="1"/>
                    </a:moveTo>
                    <a:cubicBezTo>
                      <a:pt x="288" y="1"/>
                      <a:pt x="278" y="1"/>
                      <a:pt x="267" y="2"/>
                    </a:cubicBezTo>
                    <a:cubicBezTo>
                      <a:pt x="104" y="28"/>
                      <a:pt x="1" y="174"/>
                      <a:pt x="18" y="328"/>
                    </a:cubicBezTo>
                    <a:cubicBezTo>
                      <a:pt x="41" y="468"/>
                      <a:pt x="163" y="572"/>
                      <a:pt x="300" y="572"/>
                    </a:cubicBezTo>
                    <a:cubicBezTo>
                      <a:pt x="314" y="572"/>
                      <a:pt x="329" y="571"/>
                      <a:pt x="344" y="569"/>
                    </a:cubicBezTo>
                    <a:cubicBezTo>
                      <a:pt x="507" y="551"/>
                      <a:pt x="610" y="397"/>
                      <a:pt x="584" y="251"/>
                    </a:cubicBezTo>
                    <a:cubicBezTo>
                      <a:pt x="569" y="100"/>
                      <a:pt x="435" y="1"/>
                      <a:pt x="299"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6"/>
              <p:cNvSpPr/>
              <p:nvPr/>
            </p:nvSpPr>
            <p:spPr>
              <a:xfrm>
                <a:off x="2688425" y="2367150"/>
                <a:ext cx="12250" cy="11425"/>
              </a:xfrm>
              <a:custGeom>
                <a:avLst/>
                <a:gdLst/>
                <a:ahLst/>
                <a:cxnLst/>
                <a:rect l="l" t="t" r="r" b="b"/>
                <a:pathLst>
                  <a:path w="490" h="457" extrusionOk="0">
                    <a:moveTo>
                      <a:pt x="232" y="0"/>
                    </a:moveTo>
                    <a:cubicBezTo>
                      <a:pt x="226" y="0"/>
                      <a:pt x="220" y="0"/>
                      <a:pt x="215" y="1"/>
                    </a:cubicBezTo>
                    <a:cubicBezTo>
                      <a:pt x="86" y="27"/>
                      <a:pt x="0" y="147"/>
                      <a:pt x="26" y="258"/>
                    </a:cubicBezTo>
                    <a:cubicBezTo>
                      <a:pt x="42" y="373"/>
                      <a:pt x="144" y="456"/>
                      <a:pt x="265" y="456"/>
                    </a:cubicBezTo>
                    <a:cubicBezTo>
                      <a:pt x="271" y="456"/>
                      <a:pt x="277" y="456"/>
                      <a:pt x="283" y="456"/>
                    </a:cubicBezTo>
                    <a:cubicBezTo>
                      <a:pt x="403" y="430"/>
                      <a:pt x="489" y="327"/>
                      <a:pt x="472" y="198"/>
                    </a:cubicBezTo>
                    <a:cubicBezTo>
                      <a:pt x="456" y="84"/>
                      <a:pt x="353" y="0"/>
                      <a:pt x="232"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6"/>
              <p:cNvSpPr/>
              <p:nvPr/>
            </p:nvSpPr>
            <p:spPr>
              <a:xfrm>
                <a:off x="2691200" y="2369925"/>
                <a:ext cx="6675" cy="6300"/>
              </a:xfrm>
              <a:custGeom>
                <a:avLst/>
                <a:gdLst/>
                <a:ahLst/>
                <a:cxnLst/>
                <a:rect l="l" t="t" r="r" b="b"/>
                <a:pathLst>
                  <a:path w="267" h="252" extrusionOk="0">
                    <a:moveTo>
                      <a:pt x="134" y="0"/>
                    </a:moveTo>
                    <a:cubicBezTo>
                      <a:pt x="130" y="0"/>
                      <a:pt x="125" y="1"/>
                      <a:pt x="121" y="1"/>
                    </a:cubicBezTo>
                    <a:cubicBezTo>
                      <a:pt x="43" y="10"/>
                      <a:pt x="1" y="79"/>
                      <a:pt x="9" y="139"/>
                    </a:cubicBezTo>
                    <a:cubicBezTo>
                      <a:pt x="17" y="202"/>
                      <a:pt x="77" y="251"/>
                      <a:pt x="133" y="251"/>
                    </a:cubicBezTo>
                    <a:cubicBezTo>
                      <a:pt x="138" y="251"/>
                      <a:pt x="142" y="251"/>
                      <a:pt x="146" y="250"/>
                    </a:cubicBezTo>
                    <a:cubicBezTo>
                      <a:pt x="215" y="233"/>
                      <a:pt x="267" y="173"/>
                      <a:pt x="258" y="104"/>
                    </a:cubicBezTo>
                    <a:cubicBezTo>
                      <a:pt x="242" y="49"/>
                      <a:pt x="189" y="0"/>
                      <a:pt x="134"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6"/>
              <p:cNvSpPr/>
              <p:nvPr/>
            </p:nvSpPr>
            <p:spPr>
              <a:xfrm>
                <a:off x="2691200" y="2368650"/>
                <a:ext cx="1525" cy="1325"/>
              </a:xfrm>
              <a:custGeom>
                <a:avLst/>
                <a:gdLst/>
                <a:ahLst/>
                <a:cxnLst/>
                <a:rect l="l" t="t" r="r" b="b"/>
                <a:pathLst>
                  <a:path w="61" h="53" extrusionOk="0">
                    <a:moveTo>
                      <a:pt x="18" y="1"/>
                    </a:moveTo>
                    <a:cubicBezTo>
                      <a:pt x="9" y="1"/>
                      <a:pt x="1" y="18"/>
                      <a:pt x="1" y="27"/>
                    </a:cubicBezTo>
                    <a:cubicBezTo>
                      <a:pt x="9" y="44"/>
                      <a:pt x="18" y="52"/>
                      <a:pt x="35" y="52"/>
                    </a:cubicBezTo>
                    <a:cubicBezTo>
                      <a:pt x="52" y="52"/>
                      <a:pt x="61" y="44"/>
                      <a:pt x="52" y="18"/>
                    </a:cubicBezTo>
                    <a:cubicBezTo>
                      <a:pt x="43" y="10"/>
                      <a:pt x="35" y="1"/>
                      <a:pt x="18"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6"/>
              <p:cNvSpPr/>
              <p:nvPr/>
            </p:nvSpPr>
            <p:spPr>
              <a:xfrm>
                <a:off x="2695500" y="2368025"/>
                <a:ext cx="1525" cy="1725"/>
              </a:xfrm>
              <a:custGeom>
                <a:avLst/>
                <a:gdLst/>
                <a:ahLst/>
                <a:cxnLst/>
                <a:rect l="l" t="t" r="r" b="b"/>
                <a:pathLst>
                  <a:path w="61" h="69" extrusionOk="0">
                    <a:moveTo>
                      <a:pt x="26" y="0"/>
                    </a:moveTo>
                    <a:cubicBezTo>
                      <a:pt x="17" y="0"/>
                      <a:pt x="9" y="9"/>
                      <a:pt x="9" y="9"/>
                    </a:cubicBezTo>
                    <a:cubicBezTo>
                      <a:pt x="0" y="17"/>
                      <a:pt x="0" y="17"/>
                      <a:pt x="0" y="35"/>
                    </a:cubicBezTo>
                    <a:cubicBezTo>
                      <a:pt x="0" y="43"/>
                      <a:pt x="9" y="43"/>
                      <a:pt x="9" y="52"/>
                    </a:cubicBezTo>
                    <a:cubicBezTo>
                      <a:pt x="9" y="69"/>
                      <a:pt x="17" y="69"/>
                      <a:pt x="26" y="69"/>
                    </a:cubicBezTo>
                    <a:cubicBezTo>
                      <a:pt x="43" y="69"/>
                      <a:pt x="52" y="69"/>
                      <a:pt x="52" y="52"/>
                    </a:cubicBezTo>
                    <a:cubicBezTo>
                      <a:pt x="60" y="43"/>
                      <a:pt x="60" y="17"/>
                      <a:pt x="52" y="9"/>
                    </a:cubicBezTo>
                    <a:cubicBezTo>
                      <a:pt x="52" y="0"/>
                      <a:pt x="43" y="0"/>
                      <a:pt x="26"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6"/>
              <p:cNvSpPr/>
              <p:nvPr/>
            </p:nvSpPr>
            <p:spPr>
              <a:xfrm>
                <a:off x="2698075" y="2371875"/>
                <a:ext cx="1525" cy="1525"/>
              </a:xfrm>
              <a:custGeom>
                <a:avLst/>
                <a:gdLst/>
                <a:ahLst/>
                <a:cxnLst/>
                <a:rect l="l" t="t" r="r" b="b"/>
                <a:pathLst>
                  <a:path w="61" h="61" extrusionOk="0">
                    <a:moveTo>
                      <a:pt x="34" y="1"/>
                    </a:moveTo>
                    <a:cubicBezTo>
                      <a:pt x="26" y="1"/>
                      <a:pt x="9" y="9"/>
                      <a:pt x="9" y="18"/>
                    </a:cubicBezTo>
                    <a:cubicBezTo>
                      <a:pt x="0" y="44"/>
                      <a:pt x="9" y="52"/>
                      <a:pt x="34" y="61"/>
                    </a:cubicBezTo>
                    <a:cubicBezTo>
                      <a:pt x="43" y="61"/>
                      <a:pt x="60" y="52"/>
                      <a:pt x="60" y="26"/>
                    </a:cubicBezTo>
                    <a:lnTo>
                      <a:pt x="60" y="9"/>
                    </a:lnTo>
                    <a:cubicBezTo>
                      <a:pt x="60" y="9"/>
                      <a:pt x="60" y="1"/>
                      <a:pt x="43"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6"/>
              <p:cNvSpPr/>
              <p:nvPr/>
            </p:nvSpPr>
            <p:spPr>
              <a:xfrm>
                <a:off x="2695925" y="2375950"/>
                <a:ext cx="1525" cy="1525"/>
              </a:xfrm>
              <a:custGeom>
                <a:avLst/>
                <a:gdLst/>
                <a:ahLst/>
                <a:cxnLst/>
                <a:rect l="l" t="t" r="r" b="b"/>
                <a:pathLst>
                  <a:path w="61" h="61" extrusionOk="0">
                    <a:moveTo>
                      <a:pt x="26" y="1"/>
                    </a:moveTo>
                    <a:cubicBezTo>
                      <a:pt x="18" y="1"/>
                      <a:pt x="0" y="1"/>
                      <a:pt x="0" y="18"/>
                    </a:cubicBezTo>
                    <a:lnTo>
                      <a:pt x="0" y="35"/>
                    </a:lnTo>
                    <a:cubicBezTo>
                      <a:pt x="9" y="52"/>
                      <a:pt x="26" y="61"/>
                      <a:pt x="35" y="61"/>
                    </a:cubicBezTo>
                    <a:cubicBezTo>
                      <a:pt x="60" y="52"/>
                      <a:pt x="60" y="52"/>
                      <a:pt x="43" y="52"/>
                    </a:cubicBezTo>
                    <a:cubicBezTo>
                      <a:pt x="60" y="35"/>
                      <a:pt x="60" y="35"/>
                      <a:pt x="60" y="26"/>
                    </a:cubicBezTo>
                    <a:cubicBezTo>
                      <a:pt x="43" y="18"/>
                      <a:pt x="35" y="1"/>
                      <a:pt x="26"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6"/>
              <p:cNvSpPr/>
              <p:nvPr/>
            </p:nvSpPr>
            <p:spPr>
              <a:xfrm>
                <a:off x="2691625" y="2375950"/>
                <a:ext cx="1750" cy="1750"/>
              </a:xfrm>
              <a:custGeom>
                <a:avLst/>
                <a:gdLst/>
                <a:ahLst/>
                <a:cxnLst/>
                <a:rect l="l" t="t" r="r" b="b"/>
                <a:pathLst>
                  <a:path w="70" h="70" extrusionOk="0">
                    <a:moveTo>
                      <a:pt x="35" y="1"/>
                    </a:moveTo>
                    <a:cubicBezTo>
                      <a:pt x="26" y="1"/>
                      <a:pt x="9" y="18"/>
                      <a:pt x="9" y="18"/>
                    </a:cubicBezTo>
                    <a:cubicBezTo>
                      <a:pt x="1" y="26"/>
                      <a:pt x="1" y="26"/>
                      <a:pt x="1" y="35"/>
                    </a:cubicBezTo>
                    <a:cubicBezTo>
                      <a:pt x="1" y="52"/>
                      <a:pt x="9" y="52"/>
                      <a:pt x="9" y="61"/>
                    </a:cubicBezTo>
                    <a:cubicBezTo>
                      <a:pt x="9" y="69"/>
                      <a:pt x="26" y="69"/>
                      <a:pt x="35" y="69"/>
                    </a:cubicBezTo>
                    <a:cubicBezTo>
                      <a:pt x="44" y="69"/>
                      <a:pt x="44" y="69"/>
                      <a:pt x="61" y="61"/>
                    </a:cubicBezTo>
                    <a:cubicBezTo>
                      <a:pt x="69" y="52"/>
                      <a:pt x="69" y="52"/>
                      <a:pt x="69" y="35"/>
                    </a:cubicBezTo>
                    <a:cubicBezTo>
                      <a:pt x="69" y="26"/>
                      <a:pt x="61" y="26"/>
                      <a:pt x="61" y="18"/>
                    </a:cubicBezTo>
                    <a:cubicBezTo>
                      <a:pt x="61" y="1"/>
                      <a:pt x="44" y="1"/>
                      <a:pt x="35"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6"/>
              <p:cNvSpPr/>
              <p:nvPr/>
            </p:nvSpPr>
            <p:spPr>
              <a:xfrm>
                <a:off x="2689275" y="2372300"/>
                <a:ext cx="1750" cy="1750"/>
              </a:xfrm>
              <a:custGeom>
                <a:avLst/>
                <a:gdLst/>
                <a:ahLst/>
                <a:cxnLst/>
                <a:rect l="l" t="t" r="r" b="b"/>
                <a:pathLst>
                  <a:path w="70" h="70" extrusionOk="0">
                    <a:moveTo>
                      <a:pt x="35" y="1"/>
                    </a:moveTo>
                    <a:cubicBezTo>
                      <a:pt x="26" y="1"/>
                      <a:pt x="9" y="9"/>
                      <a:pt x="9" y="27"/>
                    </a:cubicBezTo>
                    <a:cubicBezTo>
                      <a:pt x="0" y="44"/>
                      <a:pt x="9" y="52"/>
                      <a:pt x="35" y="69"/>
                    </a:cubicBezTo>
                    <a:cubicBezTo>
                      <a:pt x="43" y="69"/>
                      <a:pt x="52" y="69"/>
                      <a:pt x="52" y="35"/>
                    </a:cubicBezTo>
                    <a:cubicBezTo>
                      <a:pt x="69" y="27"/>
                      <a:pt x="52" y="9"/>
                      <a:pt x="43"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6"/>
              <p:cNvSpPr/>
              <p:nvPr/>
            </p:nvSpPr>
            <p:spPr>
              <a:xfrm>
                <a:off x="2710300" y="2360075"/>
                <a:ext cx="26625" cy="25775"/>
              </a:xfrm>
              <a:custGeom>
                <a:avLst/>
                <a:gdLst/>
                <a:ahLst/>
                <a:cxnLst/>
                <a:rect l="l" t="t" r="r" b="b"/>
                <a:pathLst>
                  <a:path w="1065" h="1031" extrusionOk="0">
                    <a:moveTo>
                      <a:pt x="489" y="1"/>
                    </a:moveTo>
                    <a:lnTo>
                      <a:pt x="403" y="9"/>
                    </a:lnTo>
                    <a:lnTo>
                      <a:pt x="403" y="52"/>
                    </a:lnTo>
                    <a:cubicBezTo>
                      <a:pt x="378" y="61"/>
                      <a:pt x="361" y="61"/>
                      <a:pt x="335" y="69"/>
                    </a:cubicBezTo>
                    <a:lnTo>
                      <a:pt x="309" y="44"/>
                    </a:lnTo>
                    <a:lnTo>
                      <a:pt x="232" y="87"/>
                    </a:lnTo>
                    <a:lnTo>
                      <a:pt x="240" y="129"/>
                    </a:lnTo>
                    <a:cubicBezTo>
                      <a:pt x="223" y="138"/>
                      <a:pt x="206" y="155"/>
                      <a:pt x="189" y="172"/>
                    </a:cubicBezTo>
                    <a:lnTo>
                      <a:pt x="155" y="147"/>
                    </a:lnTo>
                    <a:lnTo>
                      <a:pt x="103" y="215"/>
                    </a:lnTo>
                    <a:lnTo>
                      <a:pt x="120" y="241"/>
                    </a:lnTo>
                    <a:cubicBezTo>
                      <a:pt x="112" y="258"/>
                      <a:pt x="103" y="275"/>
                      <a:pt x="95" y="301"/>
                    </a:cubicBezTo>
                    <a:lnTo>
                      <a:pt x="52" y="284"/>
                    </a:lnTo>
                    <a:lnTo>
                      <a:pt x="17" y="361"/>
                    </a:lnTo>
                    <a:lnTo>
                      <a:pt x="52" y="387"/>
                    </a:lnTo>
                    <a:cubicBezTo>
                      <a:pt x="52" y="404"/>
                      <a:pt x="43" y="430"/>
                      <a:pt x="43" y="447"/>
                    </a:cubicBezTo>
                    <a:lnTo>
                      <a:pt x="0" y="455"/>
                    </a:lnTo>
                    <a:lnTo>
                      <a:pt x="0" y="541"/>
                    </a:lnTo>
                    <a:lnTo>
                      <a:pt x="43" y="558"/>
                    </a:lnTo>
                    <a:lnTo>
                      <a:pt x="43" y="584"/>
                    </a:lnTo>
                    <a:cubicBezTo>
                      <a:pt x="52" y="601"/>
                      <a:pt x="52" y="610"/>
                      <a:pt x="69" y="618"/>
                    </a:cubicBezTo>
                    <a:lnTo>
                      <a:pt x="43" y="644"/>
                    </a:lnTo>
                    <a:lnTo>
                      <a:pt x="60" y="713"/>
                    </a:lnTo>
                    <a:lnTo>
                      <a:pt x="103" y="713"/>
                    </a:lnTo>
                    <a:lnTo>
                      <a:pt x="137" y="781"/>
                    </a:lnTo>
                    <a:lnTo>
                      <a:pt x="112" y="816"/>
                    </a:lnTo>
                    <a:lnTo>
                      <a:pt x="163" y="876"/>
                    </a:lnTo>
                    <a:lnTo>
                      <a:pt x="198" y="859"/>
                    </a:lnTo>
                    <a:cubicBezTo>
                      <a:pt x="223" y="867"/>
                      <a:pt x="232" y="884"/>
                      <a:pt x="249" y="902"/>
                    </a:cubicBezTo>
                    <a:lnTo>
                      <a:pt x="240" y="927"/>
                    </a:lnTo>
                    <a:lnTo>
                      <a:pt x="318" y="970"/>
                    </a:lnTo>
                    <a:lnTo>
                      <a:pt x="335" y="945"/>
                    </a:lnTo>
                    <a:cubicBezTo>
                      <a:pt x="361" y="953"/>
                      <a:pt x="378" y="953"/>
                      <a:pt x="403" y="962"/>
                    </a:cubicBezTo>
                    <a:lnTo>
                      <a:pt x="403" y="1005"/>
                    </a:lnTo>
                    <a:lnTo>
                      <a:pt x="489" y="1030"/>
                    </a:lnTo>
                    <a:lnTo>
                      <a:pt x="498" y="996"/>
                    </a:lnTo>
                    <a:lnTo>
                      <a:pt x="575" y="996"/>
                    </a:lnTo>
                    <a:lnTo>
                      <a:pt x="584" y="1030"/>
                    </a:lnTo>
                    <a:lnTo>
                      <a:pt x="669" y="1013"/>
                    </a:lnTo>
                    <a:lnTo>
                      <a:pt x="669" y="970"/>
                    </a:lnTo>
                    <a:cubicBezTo>
                      <a:pt x="695" y="970"/>
                      <a:pt x="712" y="962"/>
                      <a:pt x="738" y="953"/>
                    </a:cubicBezTo>
                    <a:lnTo>
                      <a:pt x="755" y="979"/>
                    </a:lnTo>
                    <a:lnTo>
                      <a:pt x="832" y="945"/>
                    </a:lnTo>
                    <a:lnTo>
                      <a:pt x="824" y="902"/>
                    </a:lnTo>
                    <a:cubicBezTo>
                      <a:pt x="841" y="884"/>
                      <a:pt x="858" y="867"/>
                      <a:pt x="875" y="859"/>
                    </a:cubicBezTo>
                    <a:lnTo>
                      <a:pt x="910" y="876"/>
                    </a:lnTo>
                    <a:lnTo>
                      <a:pt x="961" y="816"/>
                    </a:lnTo>
                    <a:lnTo>
                      <a:pt x="935" y="781"/>
                    </a:lnTo>
                    <a:cubicBezTo>
                      <a:pt x="953" y="773"/>
                      <a:pt x="961" y="747"/>
                      <a:pt x="970" y="730"/>
                    </a:cubicBezTo>
                    <a:lnTo>
                      <a:pt x="1013" y="739"/>
                    </a:lnTo>
                    <a:lnTo>
                      <a:pt x="1047" y="661"/>
                    </a:lnTo>
                    <a:lnTo>
                      <a:pt x="1013" y="644"/>
                    </a:lnTo>
                    <a:cubicBezTo>
                      <a:pt x="1013" y="618"/>
                      <a:pt x="1021" y="601"/>
                      <a:pt x="1021" y="576"/>
                    </a:cubicBezTo>
                    <a:lnTo>
                      <a:pt x="1064" y="567"/>
                    </a:lnTo>
                    <a:lnTo>
                      <a:pt x="1064" y="481"/>
                    </a:lnTo>
                    <a:lnTo>
                      <a:pt x="1021" y="473"/>
                    </a:lnTo>
                    <a:lnTo>
                      <a:pt x="1021" y="438"/>
                    </a:lnTo>
                    <a:cubicBezTo>
                      <a:pt x="1013" y="430"/>
                      <a:pt x="1013" y="413"/>
                      <a:pt x="1013" y="404"/>
                    </a:cubicBezTo>
                    <a:lnTo>
                      <a:pt x="1047" y="387"/>
                    </a:lnTo>
                    <a:lnTo>
                      <a:pt x="1021" y="310"/>
                    </a:lnTo>
                    <a:lnTo>
                      <a:pt x="978" y="310"/>
                    </a:lnTo>
                    <a:cubicBezTo>
                      <a:pt x="970" y="301"/>
                      <a:pt x="961" y="275"/>
                      <a:pt x="953" y="258"/>
                    </a:cubicBezTo>
                    <a:lnTo>
                      <a:pt x="978" y="224"/>
                    </a:lnTo>
                    <a:lnTo>
                      <a:pt x="927" y="155"/>
                    </a:lnTo>
                    <a:lnTo>
                      <a:pt x="884" y="181"/>
                    </a:lnTo>
                    <a:cubicBezTo>
                      <a:pt x="867" y="172"/>
                      <a:pt x="850" y="147"/>
                      <a:pt x="832" y="138"/>
                    </a:cubicBezTo>
                    <a:lnTo>
                      <a:pt x="841" y="95"/>
                    </a:lnTo>
                    <a:lnTo>
                      <a:pt x="764" y="52"/>
                    </a:lnTo>
                    <a:lnTo>
                      <a:pt x="738" y="87"/>
                    </a:lnTo>
                    <a:cubicBezTo>
                      <a:pt x="712" y="69"/>
                      <a:pt x="695" y="69"/>
                      <a:pt x="669" y="61"/>
                    </a:cubicBezTo>
                    <a:lnTo>
                      <a:pt x="669" y="18"/>
                    </a:lnTo>
                    <a:lnTo>
                      <a:pt x="584" y="1"/>
                    </a:lnTo>
                    <a:lnTo>
                      <a:pt x="566" y="44"/>
                    </a:lnTo>
                    <a:lnTo>
                      <a:pt x="498" y="44"/>
                    </a:lnTo>
                    <a:lnTo>
                      <a:pt x="48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6"/>
              <p:cNvSpPr/>
              <p:nvPr/>
            </p:nvSpPr>
            <p:spPr>
              <a:xfrm>
                <a:off x="2715650" y="2365825"/>
                <a:ext cx="15475" cy="14325"/>
              </a:xfrm>
              <a:custGeom>
                <a:avLst/>
                <a:gdLst/>
                <a:ahLst/>
                <a:cxnLst/>
                <a:rect l="l" t="t" r="r" b="b"/>
                <a:pathLst>
                  <a:path w="619" h="573" extrusionOk="0">
                    <a:moveTo>
                      <a:pt x="307" y="1"/>
                    </a:moveTo>
                    <a:cubicBezTo>
                      <a:pt x="296" y="1"/>
                      <a:pt x="286" y="1"/>
                      <a:pt x="275" y="2"/>
                    </a:cubicBezTo>
                    <a:cubicBezTo>
                      <a:pt x="112" y="28"/>
                      <a:pt x="1" y="174"/>
                      <a:pt x="26" y="328"/>
                    </a:cubicBezTo>
                    <a:cubicBezTo>
                      <a:pt x="50" y="468"/>
                      <a:pt x="171" y="572"/>
                      <a:pt x="308" y="572"/>
                    </a:cubicBezTo>
                    <a:cubicBezTo>
                      <a:pt x="323" y="572"/>
                      <a:pt x="337" y="571"/>
                      <a:pt x="352" y="569"/>
                    </a:cubicBezTo>
                    <a:cubicBezTo>
                      <a:pt x="507" y="551"/>
                      <a:pt x="618" y="397"/>
                      <a:pt x="593" y="251"/>
                    </a:cubicBezTo>
                    <a:cubicBezTo>
                      <a:pt x="577" y="100"/>
                      <a:pt x="443" y="1"/>
                      <a:pt x="307"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6"/>
              <p:cNvSpPr/>
              <p:nvPr/>
            </p:nvSpPr>
            <p:spPr>
              <a:xfrm>
                <a:off x="2717375" y="2367150"/>
                <a:ext cx="11825" cy="11425"/>
              </a:xfrm>
              <a:custGeom>
                <a:avLst/>
                <a:gdLst/>
                <a:ahLst/>
                <a:cxnLst/>
                <a:rect l="l" t="t" r="r" b="b"/>
                <a:pathLst>
                  <a:path w="473" h="457" extrusionOk="0">
                    <a:moveTo>
                      <a:pt x="224" y="0"/>
                    </a:moveTo>
                    <a:cubicBezTo>
                      <a:pt x="218" y="0"/>
                      <a:pt x="212" y="0"/>
                      <a:pt x="206" y="1"/>
                    </a:cubicBezTo>
                    <a:cubicBezTo>
                      <a:pt x="86" y="27"/>
                      <a:pt x="0" y="147"/>
                      <a:pt x="9" y="258"/>
                    </a:cubicBezTo>
                    <a:cubicBezTo>
                      <a:pt x="33" y="373"/>
                      <a:pt x="136" y="456"/>
                      <a:pt x="250" y="456"/>
                    </a:cubicBezTo>
                    <a:cubicBezTo>
                      <a:pt x="255" y="456"/>
                      <a:pt x="261" y="456"/>
                      <a:pt x="266" y="456"/>
                    </a:cubicBezTo>
                    <a:cubicBezTo>
                      <a:pt x="386" y="430"/>
                      <a:pt x="472" y="327"/>
                      <a:pt x="464" y="198"/>
                    </a:cubicBezTo>
                    <a:cubicBezTo>
                      <a:pt x="439" y="84"/>
                      <a:pt x="344" y="0"/>
                      <a:pt x="224"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6"/>
              <p:cNvSpPr/>
              <p:nvPr/>
            </p:nvSpPr>
            <p:spPr>
              <a:xfrm>
                <a:off x="2720150" y="2369925"/>
                <a:ext cx="6675" cy="6300"/>
              </a:xfrm>
              <a:custGeom>
                <a:avLst/>
                <a:gdLst/>
                <a:ahLst/>
                <a:cxnLst/>
                <a:rect l="l" t="t" r="r" b="b"/>
                <a:pathLst>
                  <a:path w="267" h="252" extrusionOk="0">
                    <a:moveTo>
                      <a:pt x="127" y="0"/>
                    </a:moveTo>
                    <a:cubicBezTo>
                      <a:pt x="122" y="0"/>
                      <a:pt x="117" y="1"/>
                      <a:pt x="112" y="1"/>
                    </a:cubicBezTo>
                    <a:cubicBezTo>
                      <a:pt x="44" y="10"/>
                      <a:pt x="1" y="79"/>
                      <a:pt x="9" y="139"/>
                    </a:cubicBezTo>
                    <a:cubicBezTo>
                      <a:pt x="17" y="202"/>
                      <a:pt x="77" y="251"/>
                      <a:pt x="133" y="251"/>
                    </a:cubicBezTo>
                    <a:cubicBezTo>
                      <a:pt x="138" y="251"/>
                      <a:pt x="142" y="251"/>
                      <a:pt x="147" y="250"/>
                    </a:cubicBezTo>
                    <a:cubicBezTo>
                      <a:pt x="215" y="233"/>
                      <a:pt x="267" y="173"/>
                      <a:pt x="258" y="104"/>
                    </a:cubicBezTo>
                    <a:cubicBezTo>
                      <a:pt x="242" y="49"/>
                      <a:pt x="190" y="0"/>
                      <a:pt x="127"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6"/>
              <p:cNvSpPr/>
              <p:nvPr/>
            </p:nvSpPr>
            <p:spPr>
              <a:xfrm>
                <a:off x="2720150" y="2368650"/>
                <a:ext cx="1525" cy="1325"/>
              </a:xfrm>
              <a:custGeom>
                <a:avLst/>
                <a:gdLst/>
                <a:ahLst/>
                <a:cxnLst/>
                <a:rect l="l" t="t" r="r" b="b"/>
                <a:pathLst>
                  <a:path w="61" h="53" extrusionOk="0">
                    <a:moveTo>
                      <a:pt x="18" y="1"/>
                    </a:moveTo>
                    <a:cubicBezTo>
                      <a:pt x="9" y="1"/>
                      <a:pt x="1" y="18"/>
                      <a:pt x="1" y="27"/>
                    </a:cubicBezTo>
                    <a:cubicBezTo>
                      <a:pt x="9" y="44"/>
                      <a:pt x="18" y="52"/>
                      <a:pt x="35" y="52"/>
                    </a:cubicBezTo>
                    <a:cubicBezTo>
                      <a:pt x="52" y="52"/>
                      <a:pt x="61" y="44"/>
                      <a:pt x="52" y="18"/>
                    </a:cubicBezTo>
                    <a:cubicBezTo>
                      <a:pt x="44" y="10"/>
                      <a:pt x="35" y="1"/>
                      <a:pt x="18"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6"/>
              <p:cNvSpPr/>
              <p:nvPr/>
            </p:nvSpPr>
            <p:spPr>
              <a:xfrm>
                <a:off x="2724450" y="2368025"/>
                <a:ext cx="1525" cy="1725"/>
              </a:xfrm>
              <a:custGeom>
                <a:avLst/>
                <a:gdLst/>
                <a:ahLst/>
                <a:cxnLst/>
                <a:rect l="l" t="t" r="r" b="b"/>
                <a:pathLst>
                  <a:path w="61" h="69" extrusionOk="0">
                    <a:moveTo>
                      <a:pt x="35" y="0"/>
                    </a:moveTo>
                    <a:cubicBezTo>
                      <a:pt x="18" y="0"/>
                      <a:pt x="9" y="9"/>
                      <a:pt x="9" y="9"/>
                    </a:cubicBezTo>
                    <a:cubicBezTo>
                      <a:pt x="0" y="17"/>
                      <a:pt x="0" y="17"/>
                      <a:pt x="0" y="35"/>
                    </a:cubicBezTo>
                    <a:cubicBezTo>
                      <a:pt x="0" y="43"/>
                      <a:pt x="9" y="43"/>
                      <a:pt x="9" y="52"/>
                    </a:cubicBezTo>
                    <a:cubicBezTo>
                      <a:pt x="9" y="69"/>
                      <a:pt x="18" y="69"/>
                      <a:pt x="35" y="69"/>
                    </a:cubicBezTo>
                    <a:cubicBezTo>
                      <a:pt x="43" y="69"/>
                      <a:pt x="43" y="69"/>
                      <a:pt x="52" y="52"/>
                    </a:cubicBezTo>
                    <a:cubicBezTo>
                      <a:pt x="60" y="43"/>
                      <a:pt x="60" y="17"/>
                      <a:pt x="52" y="9"/>
                    </a:cubicBezTo>
                    <a:cubicBezTo>
                      <a:pt x="52" y="0"/>
                      <a:pt x="43" y="0"/>
                      <a:pt x="35"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6"/>
              <p:cNvSpPr/>
              <p:nvPr/>
            </p:nvSpPr>
            <p:spPr>
              <a:xfrm>
                <a:off x="2726800" y="2371875"/>
                <a:ext cx="1325" cy="1525"/>
              </a:xfrm>
              <a:custGeom>
                <a:avLst/>
                <a:gdLst/>
                <a:ahLst/>
                <a:cxnLst/>
                <a:rect l="l" t="t" r="r" b="b"/>
                <a:pathLst>
                  <a:path w="53" h="61" extrusionOk="0">
                    <a:moveTo>
                      <a:pt x="35" y="1"/>
                    </a:moveTo>
                    <a:cubicBezTo>
                      <a:pt x="27" y="1"/>
                      <a:pt x="9" y="9"/>
                      <a:pt x="9" y="18"/>
                    </a:cubicBezTo>
                    <a:cubicBezTo>
                      <a:pt x="1" y="44"/>
                      <a:pt x="9" y="52"/>
                      <a:pt x="35" y="61"/>
                    </a:cubicBezTo>
                    <a:cubicBezTo>
                      <a:pt x="44" y="61"/>
                      <a:pt x="52" y="52"/>
                      <a:pt x="52" y="26"/>
                    </a:cubicBezTo>
                    <a:lnTo>
                      <a:pt x="52" y="9"/>
                    </a:lnTo>
                    <a:cubicBezTo>
                      <a:pt x="52" y="9"/>
                      <a:pt x="52" y="1"/>
                      <a:pt x="44"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6"/>
              <p:cNvSpPr/>
              <p:nvPr/>
            </p:nvSpPr>
            <p:spPr>
              <a:xfrm>
                <a:off x="2724875" y="2375950"/>
                <a:ext cx="1750" cy="1525"/>
              </a:xfrm>
              <a:custGeom>
                <a:avLst/>
                <a:gdLst/>
                <a:ahLst/>
                <a:cxnLst/>
                <a:rect l="l" t="t" r="r" b="b"/>
                <a:pathLst>
                  <a:path w="70" h="61" extrusionOk="0">
                    <a:moveTo>
                      <a:pt x="35" y="1"/>
                    </a:moveTo>
                    <a:cubicBezTo>
                      <a:pt x="26" y="1"/>
                      <a:pt x="18" y="1"/>
                      <a:pt x="18" y="18"/>
                    </a:cubicBezTo>
                    <a:cubicBezTo>
                      <a:pt x="1" y="26"/>
                      <a:pt x="1" y="26"/>
                      <a:pt x="1" y="35"/>
                    </a:cubicBezTo>
                    <a:cubicBezTo>
                      <a:pt x="9" y="52"/>
                      <a:pt x="26" y="61"/>
                      <a:pt x="35" y="61"/>
                    </a:cubicBezTo>
                    <a:cubicBezTo>
                      <a:pt x="43" y="52"/>
                      <a:pt x="61" y="52"/>
                      <a:pt x="69" y="52"/>
                    </a:cubicBezTo>
                    <a:lnTo>
                      <a:pt x="69" y="26"/>
                    </a:lnTo>
                    <a:cubicBezTo>
                      <a:pt x="61" y="18"/>
                      <a:pt x="43" y="1"/>
                      <a:pt x="35"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6"/>
              <p:cNvSpPr/>
              <p:nvPr/>
            </p:nvSpPr>
            <p:spPr>
              <a:xfrm>
                <a:off x="2720600" y="2375950"/>
                <a:ext cx="1725" cy="1750"/>
              </a:xfrm>
              <a:custGeom>
                <a:avLst/>
                <a:gdLst/>
                <a:ahLst/>
                <a:cxnLst/>
                <a:rect l="l" t="t" r="r" b="b"/>
                <a:pathLst>
                  <a:path w="69" h="70" extrusionOk="0">
                    <a:moveTo>
                      <a:pt x="34" y="1"/>
                    </a:moveTo>
                    <a:cubicBezTo>
                      <a:pt x="26" y="1"/>
                      <a:pt x="17" y="18"/>
                      <a:pt x="17" y="18"/>
                    </a:cubicBezTo>
                    <a:cubicBezTo>
                      <a:pt x="0" y="26"/>
                      <a:pt x="0" y="26"/>
                      <a:pt x="0" y="35"/>
                    </a:cubicBezTo>
                    <a:cubicBezTo>
                      <a:pt x="0" y="52"/>
                      <a:pt x="17" y="52"/>
                      <a:pt x="17" y="61"/>
                    </a:cubicBezTo>
                    <a:cubicBezTo>
                      <a:pt x="17" y="69"/>
                      <a:pt x="26" y="69"/>
                      <a:pt x="34" y="69"/>
                    </a:cubicBezTo>
                    <a:cubicBezTo>
                      <a:pt x="43" y="69"/>
                      <a:pt x="43" y="69"/>
                      <a:pt x="60" y="61"/>
                    </a:cubicBezTo>
                    <a:cubicBezTo>
                      <a:pt x="69" y="52"/>
                      <a:pt x="69" y="52"/>
                      <a:pt x="69" y="35"/>
                    </a:cubicBezTo>
                    <a:cubicBezTo>
                      <a:pt x="69" y="26"/>
                      <a:pt x="60" y="26"/>
                      <a:pt x="60" y="18"/>
                    </a:cubicBezTo>
                    <a:cubicBezTo>
                      <a:pt x="60" y="1"/>
                      <a:pt x="43" y="1"/>
                      <a:pt x="34"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6"/>
              <p:cNvSpPr/>
              <p:nvPr/>
            </p:nvSpPr>
            <p:spPr>
              <a:xfrm>
                <a:off x="2718225" y="2372300"/>
                <a:ext cx="1750" cy="1750"/>
              </a:xfrm>
              <a:custGeom>
                <a:avLst/>
                <a:gdLst/>
                <a:ahLst/>
                <a:cxnLst/>
                <a:rect l="l" t="t" r="r" b="b"/>
                <a:pathLst>
                  <a:path w="70" h="70" extrusionOk="0">
                    <a:moveTo>
                      <a:pt x="35" y="1"/>
                    </a:moveTo>
                    <a:cubicBezTo>
                      <a:pt x="18" y="1"/>
                      <a:pt x="9" y="9"/>
                      <a:pt x="9" y="27"/>
                    </a:cubicBezTo>
                    <a:cubicBezTo>
                      <a:pt x="1" y="44"/>
                      <a:pt x="9" y="52"/>
                      <a:pt x="35" y="69"/>
                    </a:cubicBezTo>
                    <a:cubicBezTo>
                      <a:pt x="44" y="69"/>
                      <a:pt x="52" y="69"/>
                      <a:pt x="52" y="35"/>
                    </a:cubicBezTo>
                    <a:cubicBezTo>
                      <a:pt x="69" y="27"/>
                      <a:pt x="52" y="9"/>
                      <a:pt x="44"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6"/>
              <p:cNvSpPr/>
              <p:nvPr/>
            </p:nvSpPr>
            <p:spPr>
              <a:xfrm>
                <a:off x="2643375" y="2307950"/>
                <a:ext cx="2600" cy="3475"/>
              </a:xfrm>
              <a:custGeom>
                <a:avLst/>
                <a:gdLst/>
                <a:ahLst/>
                <a:cxnLst/>
                <a:rect l="l" t="t" r="r" b="b"/>
                <a:pathLst>
                  <a:path w="104" h="139" extrusionOk="0">
                    <a:moveTo>
                      <a:pt x="0" y="1"/>
                    </a:moveTo>
                    <a:lnTo>
                      <a:pt x="0" y="138"/>
                    </a:lnTo>
                    <a:lnTo>
                      <a:pt x="103" y="78"/>
                    </a:lnTo>
                    <a:lnTo>
                      <a:pt x="0"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6"/>
              <p:cNvSpPr/>
              <p:nvPr/>
            </p:nvSpPr>
            <p:spPr>
              <a:xfrm>
                <a:off x="2610775" y="2357500"/>
                <a:ext cx="12250" cy="19325"/>
              </a:xfrm>
              <a:custGeom>
                <a:avLst/>
                <a:gdLst/>
                <a:ahLst/>
                <a:cxnLst/>
                <a:rect l="l" t="t" r="r" b="b"/>
                <a:pathLst>
                  <a:path w="490" h="773" extrusionOk="0">
                    <a:moveTo>
                      <a:pt x="0" y="1"/>
                    </a:moveTo>
                    <a:lnTo>
                      <a:pt x="0" y="18"/>
                    </a:lnTo>
                    <a:cubicBezTo>
                      <a:pt x="249" y="121"/>
                      <a:pt x="395" y="413"/>
                      <a:pt x="412" y="721"/>
                    </a:cubicBezTo>
                    <a:cubicBezTo>
                      <a:pt x="412" y="756"/>
                      <a:pt x="446" y="773"/>
                      <a:pt x="481" y="773"/>
                    </a:cubicBezTo>
                    <a:lnTo>
                      <a:pt x="489" y="773"/>
                    </a:lnTo>
                    <a:cubicBezTo>
                      <a:pt x="489" y="473"/>
                      <a:pt x="403" y="190"/>
                      <a:pt x="18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6"/>
              <p:cNvSpPr/>
              <p:nvPr/>
            </p:nvSpPr>
            <p:spPr>
              <a:xfrm>
                <a:off x="2575175" y="2353000"/>
                <a:ext cx="40325" cy="12050"/>
              </a:xfrm>
              <a:custGeom>
                <a:avLst/>
                <a:gdLst/>
                <a:ahLst/>
                <a:cxnLst/>
                <a:rect l="l" t="t" r="r" b="b"/>
                <a:pathLst>
                  <a:path w="1613" h="482" extrusionOk="0">
                    <a:moveTo>
                      <a:pt x="995" y="1"/>
                    </a:moveTo>
                    <a:cubicBezTo>
                      <a:pt x="661" y="1"/>
                      <a:pt x="343" y="138"/>
                      <a:pt x="112" y="378"/>
                    </a:cubicBezTo>
                    <a:lnTo>
                      <a:pt x="0" y="481"/>
                    </a:lnTo>
                    <a:lnTo>
                      <a:pt x="686" y="481"/>
                    </a:lnTo>
                    <a:cubicBezTo>
                      <a:pt x="798" y="301"/>
                      <a:pt x="1012" y="189"/>
                      <a:pt x="1227" y="189"/>
                    </a:cubicBezTo>
                    <a:lnTo>
                      <a:pt x="1613" y="189"/>
                    </a:lnTo>
                    <a:lnTo>
                      <a:pt x="1613" y="86"/>
                    </a:lnTo>
                    <a:lnTo>
                      <a:pt x="152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6"/>
              <p:cNvSpPr/>
              <p:nvPr/>
            </p:nvSpPr>
            <p:spPr>
              <a:xfrm>
                <a:off x="2640800" y="2305825"/>
                <a:ext cx="1300" cy="5600"/>
              </a:xfrm>
              <a:custGeom>
                <a:avLst/>
                <a:gdLst/>
                <a:ahLst/>
                <a:cxnLst/>
                <a:rect l="l" t="t" r="r" b="b"/>
                <a:pathLst>
                  <a:path w="52" h="224" extrusionOk="0">
                    <a:moveTo>
                      <a:pt x="35" y="0"/>
                    </a:moveTo>
                    <a:cubicBezTo>
                      <a:pt x="9" y="0"/>
                      <a:pt x="0" y="9"/>
                      <a:pt x="0" y="34"/>
                    </a:cubicBezTo>
                    <a:lnTo>
                      <a:pt x="0" y="197"/>
                    </a:lnTo>
                    <a:cubicBezTo>
                      <a:pt x="0" y="215"/>
                      <a:pt x="9" y="223"/>
                      <a:pt x="35" y="223"/>
                    </a:cubicBezTo>
                    <a:lnTo>
                      <a:pt x="52" y="223"/>
                    </a:lnTo>
                    <a:lnTo>
                      <a:pt x="5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6"/>
              <p:cNvSpPr/>
              <p:nvPr/>
            </p:nvSpPr>
            <p:spPr>
              <a:xfrm>
                <a:off x="2642075" y="2305825"/>
                <a:ext cx="2175" cy="5600"/>
              </a:xfrm>
              <a:custGeom>
                <a:avLst/>
                <a:gdLst/>
                <a:ahLst/>
                <a:cxnLst/>
                <a:rect l="l" t="t" r="r" b="b"/>
                <a:pathLst>
                  <a:path w="87" h="224" extrusionOk="0">
                    <a:moveTo>
                      <a:pt x="1" y="0"/>
                    </a:moveTo>
                    <a:lnTo>
                      <a:pt x="1" y="223"/>
                    </a:lnTo>
                    <a:cubicBezTo>
                      <a:pt x="52" y="223"/>
                      <a:pt x="87" y="180"/>
                      <a:pt x="87" y="137"/>
                    </a:cubicBezTo>
                    <a:lnTo>
                      <a:pt x="87" y="86"/>
                    </a:lnTo>
                    <a:cubicBezTo>
                      <a:pt x="87" y="34"/>
                      <a:pt x="44" y="0"/>
                      <a:pt x="1"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6"/>
              <p:cNvSpPr/>
              <p:nvPr/>
            </p:nvSpPr>
            <p:spPr>
              <a:xfrm>
                <a:off x="2621925" y="2321675"/>
                <a:ext cx="1950" cy="13125"/>
              </a:xfrm>
              <a:custGeom>
                <a:avLst/>
                <a:gdLst/>
                <a:ahLst/>
                <a:cxnLst/>
                <a:rect l="l" t="t" r="r" b="b"/>
                <a:pathLst>
                  <a:path w="78" h="525" extrusionOk="0">
                    <a:moveTo>
                      <a:pt x="26" y="1"/>
                    </a:moveTo>
                    <a:cubicBezTo>
                      <a:pt x="18" y="1"/>
                      <a:pt x="0" y="10"/>
                      <a:pt x="0" y="18"/>
                    </a:cubicBezTo>
                    <a:lnTo>
                      <a:pt x="0" y="507"/>
                    </a:lnTo>
                    <a:cubicBezTo>
                      <a:pt x="0" y="516"/>
                      <a:pt x="9" y="524"/>
                      <a:pt x="26" y="524"/>
                    </a:cubicBezTo>
                    <a:lnTo>
                      <a:pt x="35" y="524"/>
                    </a:lnTo>
                    <a:cubicBezTo>
                      <a:pt x="60" y="524"/>
                      <a:pt x="69" y="507"/>
                      <a:pt x="78" y="499"/>
                    </a:cubicBezTo>
                    <a:lnTo>
                      <a:pt x="78" y="44"/>
                    </a:lnTo>
                    <a:cubicBezTo>
                      <a:pt x="78" y="18"/>
                      <a:pt x="60" y="1"/>
                      <a:pt x="3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6"/>
              <p:cNvSpPr/>
              <p:nvPr/>
            </p:nvSpPr>
            <p:spPr>
              <a:xfrm>
                <a:off x="2620425" y="2318900"/>
                <a:ext cx="1950" cy="9450"/>
              </a:xfrm>
              <a:custGeom>
                <a:avLst/>
                <a:gdLst/>
                <a:ahLst/>
                <a:cxnLst/>
                <a:rect l="l" t="t" r="r" b="b"/>
                <a:pathLst>
                  <a:path w="78" h="378" extrusionOk="0">
                    <a:moveTo>
                      <a:pt x="9" y="0"/>
                    </a:moveTo>
                    <a:cubicBezTo>
                      <a:pt x="0" y="0"/>
                      <a:pt x="0" y="18"/>
                      <a:pt x="0" y="18"/>
                    </a:cubicBezTo>
                    <a:lnTo>
                      <a:pt x="0" y="318"/>
                    </a:lnTo>
                    <a:cubicBezTo>
                      <a:pt x="0" y="344"/>
                      <a:pt x="26" y="378"/>
                      <a:pt x="60" y="378"/>
                    </a:cubicBezTo>
                    <a:lnTo>
                      <a:pt x="78" y="378"/>
                    </a:lnTo>
                    <a:lnTo>
                      <a:pt x="52" y="335"/>
                    </a:lnTo>
                    <a:cubicBezTo>
                      <a:pt x="35" y="335"/>
                      <a:pt x="17" y="318"/>
                      <a:pt x="17" y="301"/>
                    </a:cubicBezTo>
                    <a:lnTo>
                      <a:pt x="17" y="18"/>
                    </a:lnTo>
                    <a:cubicBezTo>
                      <a:pt x="17" y="0"/>
                      <a:pt x="9" y="0"/>
                      <a:pt x="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6"/>
              <p:cNvSpPr/>
              <p:nvPr/>
            </p:nvSpPr>
            <p:spPr>
              <a:xfrm>
                <a:off x="2860000" y="2304325"/>
                <a:ext cx="18900" cy="53000"/>
              </a:xfrm>
              <a:custGeom>
                <a:avLst/>
                <a:gdLst/>
                <a:ahLst/>
                <a:cxnLst/>
                <a:rect l="l" t="t" r="r" b="b"/>
                <a:pathLst>
                  <a:path w="756" h="2120" extrusionOk="0">
                    <a:moveTo>
                      <a:pt x="378" y="0"/>
                    </a:moveTo>
                    <a:cubicBezTo>
                      <a:pt x="172" y="0"/>
                      <a:pt x="1" y="472"/>
                      <a:pt x="1" y="1055"/>
                    </a:cubicBezTo>
                    <a:cubicBezTo>
                      <a:pt x="1" y="1639"/>
                      <a:pt x="164" y="2119"/>
                      <a:pt x="378" y="2119"/>
                    </a:cubicBezTo>
                    <a:cubicBezTo>
                      <a:pt x="584" y="2119"/>
                      <a:pt x="756" y="1647"/>
                      <a:pt x="756" y="1055"/>
                    </a:cubicBezTo>
                    <a:cubicBezTo>
                      <a:pt x="756" y="472"/>
                      <a:pt x="584" y="0"/>
                      <a:pt x="378"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6"/>
              <p:cNvSpPr/>
              <p:nvPr/>
            </p:nvSpPr>
            <p:spPr>
              <a:xfrm>
                <a:off x="2677050" y="2304325"/>
                <a:ext cx="18675" cy="53000"/>
              </a:xfrm>
              <a:custGeom>
                <a:avLst/>
                <a:gdLst/>
                <a:ahLst/>
                <a:cxnLst/>
                <a:rect l="l" t="t" r="r" b="b"/>
                <a:pathLst>
                  <a:path w="747" h="2120" extrusionOk="0">
                    <a:moveTo>
                      <a:pt x="369" y="0"/>
                    </a:moveTo>
                    <a:cubicBezTo>
                      <a:pt x="172" y="0"/>
                      <a:pt x="0" y="472"/>
                      <a:pt x="0" y="1055"/>
                    </a:cubicBezTo>
                    <a:cubicBezTo>
                      <a:pt x="0" y="1647"/>
                      <a:pt x="172" y="2119"/>
                      <a:pt x="369" y="2119"/>
                    </a:cubicBezTo>
                    <a:cubicBezTo>
                      <a:pt x="584" y="2119"/>
                      <a:pt x="747" y="1639"/>
                      <a:pt x="747" y="1055"/>
                    </a:cubicBezTo>
                    <a:cubicBezTo>
                      <a:pt x="747" y="472"/>
                      <a:pt x="575" y="0"/>
                      <a:pt x="369"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6"/>
              <p:cNvSpPr/>
              <p:nvPr/>
            </p:nvSpPr>
            <p:spPr>
              <a:xfrm>
                <a:off x="2729800" y="2357500"/>
                <a:ext cx="150175" cy="10750"/>
              </a:xfrm>
              <a:custGeom>
                <a:avLst/>
                <a:gdLst/>
                <a:ahLst/>
                <a:cxnLst/>
                <a:rect l="l" t="t" r="r" b="b"/>
                <a:pathLst>
                  <a:path w="6007" h="430" extrusionOk="0">
                    <a:moveTo>
                      <a:pt x="1" y="1"/>
                    </a:moveTo>
                    <a:lnTo>
                      <a:pt x="293" y="430"/>
                    </a:lnTo>
                    <a:lnTo>
                      <a:pt x="6007" y="430"/>
                    </a:lnTo>
                    <a:lnTo>
                      <a:pt x="6007" y="215"/>
                    </a:lnTo>
                    <a:lnTo>
                      <a:pt x="5621" y="215"/>
                    </a:lnTo>
                    <a:lnTo>
                      <a:pt x="5535"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6"/>
              <p:cNvSpPr/>
              <p:nvPr/>
            </p:nvSpPr>
            <p:spPr>
              <a:xfrm>
                <a:off x="2833850" y="2360075"/>
                <a:ext cx="26825" cy="25775"/>
              </a:xfrm>
              <a:custGeom>
                <a:avLst/>
                <a:gdLst/>
                <a:ahLst/>
                <a:cxnLst/>
                <a:rect l="l" t="t" r="r" b="b"/>
                <a:pathLst>
                  <a:path w="1073" h="1031" extrusionOk="0">
                    <a:moveTo>
                      <a:pt x="489" y="1"/>
                    </a:moveTo>
                    <a:lnTo>
                      <a:pt x="403" y="9"/>
                    </a:lnTo>
                    <a:lnTo>
                      <a:pt x="403" y="52"/>
                    </a:lnTo>
                    <a:cubicBezTo>
                      <a:pt x="386" y="61"/>
                      <a:pt x="360" y="61"/>
                      <a:pt x="343" y="69"/>
                    </a:cubicBezTo>
                    <a:lnTo>
                      <a:pt x="309" y="44"/>
                    </a:lnTo>
                    <a:lnTo>
                      <a:pt x="232" y="87"/>
                    </a:lnTo>
                    <a:lnTo>
                      <a:pt x="240" y="129"/>
                    </a:lnTo>
                    <a:cubicBezTo>
                      <a:pt x="223" y="138"/>
                      <a:pt x="215" y="155"/>
                      <a:pt x="189" y="172"/>
                    </a:cubicBezTo>
                    <a:lnTo>
                      <a:pt x="154" y="147"/>
                    </a:lnTo>
                    <a:lnTo>
                      <a:pt x="103" y="215"/>
                    </a:lnTo>
                    <a:lnTo>
                      <a:pt x="129" y="241"/>
                    </a:lnTo>
                    <a:cubicBezTo>
                      <a:pt x="120" y="258"/>
                      <a:pt x="103" y="275"/>
                      <a:pt x="94" y="301"/>
                    </a:cubicBezTo>
                    <a:lnTo>
                      <a:pt x="52" y="284"/>
                    </a:lnTo>
                    <a:lnTo>
                      <a:pt x="17" y="361"/>
                    </a:lnTo>
                    <a:lnTo>
                      <a:pt x="52" y="387"/>
                    </a:lnTo>
                    <a:cubicBezTo>
                      <a:pt x="52" y="404"/>
                      <a:pt x="43" y="430"/>
                      <a:pt x="43" y="447"/>
                    </a:cubicBezTo>
                    <a:lnTo>
                      <a:pt x="0" y="455"/>
                    </a:lnTo>
                    <a:lnTo>
                      <a:pt x="0" y="541"/>
                    </a:lnTo>
                    <a:lnTo>
                      <a:pt x="43" y="558"/>
                    </a:lnTo>
                    <a:lnTo>
                      <a:pt x="43" y="584"/>
                    </a:lnTo>
                    <a:cubicBezTo>
                      <a:pt x="43" y="601"/>
                      <a:pt x="43" y="610"/>
                      <a:pt x="69" y="618"/>
                    </a:cubicBezTo>
                    <a:lnTo>
                      <a:pt x="43" y="644"/>
                    </a:lnTo>
                    <a:lnTo>
                      <a:pt x="60" y="713"/>
                    </a:lnTo>
                    <a:lnTo>
                      <a:pt x="103" y="713"/>
                    </a:lnTo>
                    <a:lnTo>
                      <a:pt x="137" y="781"/>
                    </a:lnTo>
                    <a:lnTo>
                      <a:pt x="112" y="816"/>
                    </a:lnTo>
                    <a:lnTo>
                      <a:pt x="172" y="876"/>
                    </a:lnTo>
                    <a:lnTo>
                      <a:pt x="197" y="859"/>
                    </a:lnTo>
                    <a:cubicBezTo>
                      <a:pt x="223" y="867"/>
                      <a:pt x="232" y="884"/>
                      <a:pt x="257" y="902"/>
                    </a:cubicBezTo>
                    <a:lnTo>
                      <a:pt x="240" y="927"/>
                    </a:lnTo>
                    <a:lnTo>
                      <a:pt x="317" y="970"/>
                    </a:lnTo>
                    <a:lnTo>
                      <a:pt x="343" y="945"/>
                    </a:lnTo>
                    <a:cubicBezTo>
                      <a:pt x="360" y="953"/>
                      <a:pt x="386" y="953"/>
                      <a:pt x="403" y="962"/>
                    </a:cubicBezTo>
                    <a:lnTo>
                      <a:pt x="403" y="1005"/>
                    </a:lnTo>
                    <a:lnTo>
                      <a:pt x="489" y="1030"/>
                    </a:lnTo>
                    <a:lnTo>
                      <a:pt x="498" y="996"/>
                    </a:lnTo>
                    <a:lnTo>
                      <a:pt x="575" y="996"/>
                    </a:lnTo>
                    <a:lnTo>
                      <a:pt x="592" y="1030"/>
                    </a:lnTo>
                    <a:lnTo>
                      <a:pt x="678" y="1013"/>
                    </a:lnTo>
                    <a:lnTo>
                      <a:pt x="678" y="970"/>
                    </a:lnTo>
                    <a:cubicBezTo>
                      <a:pt x="695" y="970"/>
                      <a:pt x="712" y="962"/>
                      <a:pt x="738" y="953"/>
                    </a:cubicBezTo>
                    <a:lnTo>
                      <a:pt x="764" y="979"/>
                    </a:lnTo>
                    <a:lnTo>
                      <a:pt x="832" y="945"/>
                    </a:lnTo>
                    <a:lnTo>
                      <a:pt x="824" y="902"/>
                    </a:lnTo>
                    <a:cubicBezTo>
                      <a:pt x="849" y="884"/>
                      <a:pt x="858" y="867"/>
                      <a:pt x="875" y="859"/>
                    </a:cubicBezTo>
                    <a:lnTo>
                      <a:pt x="909" y="876"/>
                    </a:lnTo>
                    <a:lnTo>
                      <a:pt x="961" y="816"/>
                    </a:lnTo>
                    <a:lnTo>
                      <a:pt x="944" y="781"/>
                    </a:lnTo>
                    <a:cubicBezTo>
                      <a:pt x="952" y="773"/>
                      <a:pt x="961" y="747"/>
                      <a:pt x="970" y="730"/>
                    </a:cubicBezTo>
                    <a:lnTo>
                      <a:pt x="1012" y="739"/>
                    </a:lnTo>
                    <a:lnTo>
                      <a:pt x="1047" y="661"/>
                    </a:lnTo>
                    <a:lnTo>
                      <a:pt x="1012" y="644"/>
                    </a:lnTo>
                    <a:cubicBezTo>
                      <a:pt x="1012" y="618"/>
                      <a:pt x="1030" y="601"/>
                      <a:pt x="1030" y="576"/>
                    </a:cubicBezTo>
                    <a:lnTo>
                      <a:pt x="1073" y="567"/>
                    </a:lnTo>
                    <a:lnTo>
                      <a:pt x="1073" y="481"/>
                    </a:lnTo>
                    <a:lnTo>
                      <a:pt x="1030" y="473"/>
                    </a:lnTo>
                    <a:lnTo>
                      <a:pt x="1030" y="438"/>
                    </a:lnTo>
                    <a:cubicBezTo>
                      <a:pt x="1012" y="430"/>
                      <a:pt x="1012" y="413"/>
                      <a:pt x="1012" y="404"/>
                    </a:cubicBezTo>
                    <a:lnTo>
                      <a:pt x="1047" y="387"/>
                    </a:lnTo>
                    <a:lnTo>
                      <a:pt x="1030" y="310"/>
                    </a:lnTo>
                    <a:lnTo>
                      <a:pt x="987" y="310"/>
                    </a:lnTo>
                    <a:cubicBezTo>
                      <a:pt x="970" y="301"/>
                      <a:pt x="961" y="275"/>
                      <a:pt x="952" y="258"/>
                    </a:cubicBezTo>
                    <a:lnTo>
                      <a:pt x="987" y="224"/>
                    </a:lnTo>
                    <a:lnTo>
                      <a:pt x="927" y="155"/>
                    </a:lnTo>
                    <a:lnTo>
                      <a:pt x="884" y="181"/>
                    </a:lnTo>
                    <a:cubicBezTo>
                      <a:pt x="867" y="172"/>
                      <a:pt x="858" y="147"/>
                      <a:pt x="832" y="138"/>
                    </a:cubicBezTo>
                    <a:lnTo>
                      <a:pt x="841" y="95"/>
                    </a:lnTo>
                    <a:lnTo>
                      <a:pt x="772" y="52"/>
                    </a:lnTo>
                    <a:lnTo>
                      <a:pt x="738" y="87"/>
                    </a:lnTo>
                    <a:cubicBezTo>
                      <a:pt x="712" y="69"/>
                      <a:pt x="695" y="69"/>
                      <a:pt x="669" y="61"/>
                    </a:cubicBezTo>
                    <a:lnTo>
                      <a:pt x="669" y="18"/>
                    </a:lnTo>
                    <a:lnTo>
                      <a:pt x="583" y="1"/>
                    </a:lnTo>
                    <a:lnTo>
                      <a:pt x="566" y="44"/>
                    </a:lnTo>
                    <a:lnTo>
                      <a:pt x="498" y="44"/>
                    </a:lnTo>
                    <a:lnTo>
                      <a:pt x="48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6"/>
              <p:cNvSpPr/>
              <p:nvPr/>
            </p:nvSpPr>
            <p:spPr>
              <a:xfrm>
                <a:off x="2839200" y="2365825"/>
                <a:ext cx="15250" cy="14325"/>
              </a:xfrm>
              <a:custGeom>
                <a:avLst/>
                <a:gdLst/>
                <a:ahLst/>
                <a:cxnLst/>
                <a:rect l="l" t="t" r="r" b="b"/>
                <a:pathLst>
                  <a:path w="610" h="573" extrusionOk="0">
                    <a:moveTo>
                      <a:pt x="298" y="1"/>
                    </a:moveTo>
                    <a:cubicBezTo>
                      <a:pt x="288" y="1"/>
                      <a:pt x="277" y="1"/>
                      <a:pt x="267" y="2"/>
                    </a:cubicBezTo>
                    <a:cubicBezTo>
                      <a:pt x="103" y="28"/>
                      <a:pt x="1" y="174"/>
                      <a:pt x="18" y="328"/>
                    </a:cubicBezTo>
                    <a:cubicBezTo>
                      <a:pt x="41" y="468"/>
                      <a:pt x="162" y="572"/>
                      <a:pt x="299" y="572"/>
                    </a:cubicBezTo>
                    <a:cubicBezTo>
                      <a:pt x="314" y="572"/>
                      <a:pt x="329" y="571"/>
                      <a:pt x="344" y="569"/>
                    </a:cubicBezTo>
                    <a:cubicBezTo>
                      <a:pt x="498" y="551"/>
                      <a:pt x="610" y="397"/>
                      <a:pt x="584" y="251"/>
                    </a:cubicBezTo>
                    <a:cubicBezTo>
                      <a:pt x="568" y="100"/>
                      <a:pt x="434" y="1"/>
                      <a:pt x="298"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6"/>
              <p:cNvSpPr/>
              <p:nvPr/>
            </p:nvSpPr>
            <p:spPr>
              <a:xfrm>
                <a:off x="2840700" y="2367150"/>
                <a:ext cx="12050" cy="11425"/>
              </a:xfrm>
              <a:custGeom>
                <a:avLst/>
                <a:gdLst/>
                <a:ahLst/>
                <a:cxnLst/>
                <a:rect l="l" t="t" r="r" b="b"/>
                <a:pathLst>
                  <a:path w="482" h="457" extrusionOk="0">
                    <a:moveTo>
                      <a:pt x="233" y="0"/>
                    </a:moveTo>
                    <a:cubicBezTo>
                      <a:pt x="227" y="0"/>
                      <a:pt x="221" y="0"/>
                      <a:pt x="215" y="1"/>
                    </a:cubicBezTo>
                    <a:cubicBezTo>
                      <a:pt x="86" y="27"/>
                      <a:pt x="1" y="147"/>
                      <a:pt x="26" y="258"/>
                    </a:cubicBezTo>
                    <a:cubicBezTo>
                      <a:pt x="43" y="373"/>
                      <a:pt x="145" y="456"/>
                      <a:pt x="266" y="456"/>
                    </a:cubicBezTo>
                    <a:cubicBezTo>
                      <a:pt x="272" y="456"/>
                      <a:pt x="278" y="456"/>
                      <a:pt x="284" y="456"/>
                    </a:cubicBezTo>
                    <a:cubicBezTo>
                      <a:pt x="404" y="430"/>
                      <a:pt x="481" y="327"/>
                      <a:pt x="472" y="198"/>
                    </a:cubicBezTo>
                    <a:cubicBezTo>
                      <a:pt x="456" y="84"/>
                      <a:pt x="354" y="0"/>
                      <a:pt x="233"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6"/>
              <p:cNvSpPr/>
              <p:nvPr/>
            </p:nvSpPr>
            <p:spPr>
              <a:xfrm>
                <a:off x="2843500" y="2369925"/>
                <a:ext cx="6675" cy="6300"/>
              </a:xfrm>
              <a:custGeom>
                <a:avLst/>
                <a:gdLst/>
                <a:ahLst/>
                <a:cxnLst/>
                <a:rect l="l" t="t" r="r" b="b"/>
                <a:pathLst>
                  <a:path w="267" h="252" extrusionOk="0">
                    <a:moveTo>
                      <a:pt x="127" y="0"/>
                    </a:moveTo>
                    <a:cubicBezTo>
                      <a:pt x="122" y="0"/>
                      <a:pt x="117" y="1"/>
                      <a:pt x="112" y="1"/>
                    </a:cubicBezTo>
                    <a:cubicBezTo>
                      <a:pt x="43" y="10"/>
                      <a:pt x="0" y="79"/>
                      <a:pt x="9" y="139"/>
                    </a:cubicBezTo>
                    <a:cubicBezTo>
                      <a:pt x="17" y="202"/>
                      <a:pt x="76" y="251"/>
                      <a:pt x="133" y="251"/>
                    </a:cubicBezTo>
                    <a:cubicBezTo>
                      <a:pt x="137" y="251"/>
                      <a:pt x="142" y="251"/>
                      <a:pt x="146" y="250"/>
                    </a:cubicBezTo>
                    <a:cubicBezTo>
                      <a:pt x="215" y="233"/>
                      <a:pt x="266" y="173"/>
                      <a:pt x="258" y="104"/>
                    </a:cubicBezTo>
                    <a:cubicBezTo>
                      <a:pt x="242" y="49"/>
                      <a:pt x="189" y="0"/>
                      <a:pt x="127"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6"/>
              <p:cNvSpPr/>
              <p:nvPr/>
            </p:nvSpPr>
            <p:spPr>
              <a:xfrm>
                <a:off x="2843500" y="2368650"/>
                <a:ext cx="1525" cy="1325"/>
              </a:xfrm>
              <a:custGeom>
                <a:avLst/>
                <a:gdLst/>
                <a:ahLst/>
                <a:cxnLst/>
                <a:rect l="l" t="t" r="r" b="b"/>
                <a:pathLst>
                  <a:path w="61" h="53" extrusionOk="0">
                    <a:moveTo>
                      <a:pt x="17" y="1"/>
                    </a:moveTo>
                    <a:cubicBezTo>
                      <a:pt x="9" y="1"/>
                      <a:pt x="0" y="18"/>
                      <a:pt x="0" y="27"/>
                    </a:cubicBezTo>
                    <a:cubicBezTo>
                      <a:pt x="9" y="44"/>
                      <a:pt x="17" y="52"/>
                      <a:pt x="34" y="52"/>
                    </a:cubicBezTo>
                    <a:cubicBezTo>
                      <a:pt x="52" y="52"/>
                      <a:pt x="60" y="44"/>
                      <a:pt x="52" y="18"/>
                    </a:cubicBezTo>
                    <a:cubicBezTo>
                      <a:pt x="43" y="10"/>
                      <a:pt x="34" y="1"/>
                      <a:pt x="17"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6"/>
              <p:cNvSpPr/>
              <p:nvPr/>
            </p:nvSpPr>
            <p:spPr>
              <a:xfrm>
                <a:off x="2847775" y="2368025"/>
                <a:ext cx="1525" cy="1725"/>
              </a:xfrm>
              <a:custGeom>
                <a:avLst/>
                <a:gdLst/>
                <a:ahLst/>
                <a:cxnLst/>
                <a:rect l="l" t="t" r="r" b="b"/>
                <a:pathLst>
                  <a:path w="61" h="69" extrusionOk="0">
                    <a:moveTo>
                      <a:pt x="35" y="0"/>
                    </a:moveTo>
                    <a:cubicBezTo>
                      <a:pt x="18" y="0"/>
                      <a:pt x="9" y="9"/>
                      <a:pt x="9" y="9"/>
                    </a:cubicBezTo>
                    <a:cubicBezTo>
                      <a:pt x="1" y="17"/>
                      <a:pt x="1" y="17"/>
                      <a:pt x="1" y="35"/>
                    </a:cubicBezTo>
                    <a:cubicBezTo>
                      <a:pt x="1" y="43"/>
                      <a:pt x="9" y="43"/>
                      <a:pt x="9" y="52"/>
                    </a:cubicBezTo>
                    <a:cubicBezTo>
                      <a:pt x="9" y="69"/>
                      <a:pt x="18" y="69"/>
                      <a:pt x="35" y="69"/>
                    </a:cubicBezTo>
                    <a:cubicBezTo>
                      <a:pt x="44" y="69"/>
                      <a:pt x="44" y="69"/>
                      <a:pt x="52" y="52"/>
                    </a:cubicBezTo>
                    <a:cubicBezTo>
                      <a:pt x="61" y="43"/>
                      <a:pt x="61" y="17"/>
                      <a:pt x="52" y="9"/>
                    </a:cubicBezTo>
                    <a:cubicBezTo>
                      <a:pt x="52" y="0"/>
                      <a:pt x="44" y="0"/>
                      <a:pt x="35"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6"/>
              <p:cNvSpPr/>
              <p:nvPr/>
            </p:nvSpPr>
            <p:spPr>
              <a:xfrm>
                <a:off x="2850350" y="2371875"/>
                <a:ext cx="1525" cy="1525"/>
              </a:xfrm>
              <a:custGeom>
                <a:avLst/>
                <a:gdLst/>
                <a:ahLst/>
                <a:cxnLst/>
                <a:rect l="l" t="t" r="r" b="b"/>
                <a:pathLst>
                  <a:path w="61" h="61" extrusionOk="0">
                    <a:moveTo>
                      <a:pt x="35" y="1"/>
                    </a:moveTo>
                    <a:cubicBezTo>
                      <a:pt x="26" y="1"/>
                      <a:pt x="18" y="9"/>
                      <a:pt x="18" y="18"/>
                    </a:cubicBezTo>
                    <a:cubicBezTo>
                      <a:pt x="1" y="44"/>
                      <a:pt x="18" y="52"/>
                      <a:pt x="35" y="61"/>
                    </a:cubicBezTo>
                    <a:cubicBezTo>
                      <a:pt x="44" y="61"/>
                      <a:pt x="52" y="52"/>
                      <a:pt x="61" y="26"/>
                    </a:cubicBezTo>
                    <a:lnTo>
                      <a:pt x="61" y="9"/>
                    </a:lnTo>
                    <a:cubicBezTo>
                      <a:pt x="61" y="9"/>
                      <a:pt x="61" y="1"/>
                      <a:pt x="44"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6"/>
              <p:cNvSpPr/>
              <p:nvPr/>
            </p:nvSpPr>
            <p:spPr>
              <a:xfrm>
                <a:off x="2848200" y="2375950"/>
                <a:ext cx="1525" cy="1525"/>
              </a:xfrm>
              <a:custGeom>
                <a:avLst/>
                <a:gdLst/>
                <a:ahLst/>
                <a:cxnLst/>
                <a:rect l="l" t="t" r="r" b="b"/>
                <a:pathLst>
                  <a:path w="61" h="61" extrusionOk="0">
                    <a:moveTo>
                      <a:pt x="27" y="1"/>
                    </a:moveTo>
                    <a:cubicBezTo>
                      <a:pt x="18" y="1"/>
                      <a:pt x="1" y="1"/>
                      <a:pt x="1" y="18"/>
                    </a:cubicBezTo>
                    <a:lnTo>
                      <a:pt x="1" y="35"/>
                    </a:lnTo>
                    <a:cubicBezTo>
                      <a:pt x="9" y="52"/>
                      <a:pt x="27" y="61"/>
                      <a:pt x="35" y="61"/>
                    </a:cubicBezTo>
                    <a:cubicBezTo>
                      <a:pt x="61" y="52"/>
                      <a:pt x="61" y="52"/>
                      <a:pt x="44" y="52"/>
                    </a:cubicBezTo>
                    <a:cubicBezTo>
                      <a:pt x="61" y="35"/>
                      <a:pt x="61" y="35"/>
                      <a:pt x="61" y="26"/>
                    </a:cubicBezTo>
                    <a:cubicBezTo>
                      <a:pt x="44" y="18"/>
                      <a:pt x="35" y="1"/>
                      <a:pt x="27"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6"/>
              <p:cNvSpPr/>
              <p:nvPr/>
            </p:nvSpPr>
            <p:spPr>
              <a:xfrm>
                <a:off x="2843925" y="2375950"/>
                <a:ext cx="1725" cy="1750"/>
              </a:xfrm>
              <a:custGeom>
                <a:avLst/>
                <a:gdLst/>
                <a:ahLst/>
                <a:cxnLst/>
                <a:rect l="l" t="t" r="r" b="b"/>
                <a:pathLst>
                  <a:path w="69" h="70" extrusionOk="0">
                    <a:moveTo>
                      <a:pt x="35" y="1"/>
                    </a:moveTo>
                    <a:cubicBezTo>
                      <a:pt x="26" y="1"/>
                      <a:pt x="17" y="18"/>
                      <a:pt x="17" y="18"/>
                    </a:cubicBezTo>
                    <a:cubicBezTo>
                      <a:pt x="0" y="26"/>
                      <a:pt x="0" y="26"/>
                      <a:pt x="0" y="35"/>
                    </a:cubicBezTo>
                    <a:cubicBezTo>
                      <a:pt x="0" y="52"/>
                      <a:pt x="17" y="52"/>
                      <a:pt x="17" y="61"/>
                    </a:cubicBezTo>
                    <a:cubicBezTo>
                      <a:pt x="17" y="69"/>
                      <a:pt x="26" y="69"/>
                      <a:pt x="35" y="69"/>
                    </a:cubicBezTo>
                    <a:cubicBezTo>
                      <a:pt x="43" y="69"/>
                      <a:pt x="43" y="69"/>
                      <a:pt x="60" y="61"/>
                    </a:cubicBezTo>
                    <a:cubicBezTo>
                      <a:pt x="69" y="52"/>
                      <a:pt x="69" y="52"/>
                      <a:pt x="69" y="35"/>
                    </a:cubicBezTo>
                    <a:cubicBezTo>
                      <a:pt x="69" y="26"/>
                      <a:pt x="60" y="26"/>
                      <a:pt x="60" y="18"/>
                    </a:cubicBezTo>
                    <a:cubicBezTo>
                      <a:pt x="60" y="1"/>
                      <a:pt x="43" y="1"/>
                      <a:pt x="35"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2841550" y="2372300"/>
                <a:ext cx="1750" cy="1750"/>
              </a:xfrm>
              <a:custGeom>
                <a:avLst/>
                <a:gdLst/>
                <a:ahLst/>
                <a:cxnLst/>
                <a:rect l="l" t="t" r="r" b="b"/>
                <a:pathLst>
                  <a:path w="70" h="70" extrusionOk="0">
                    <a:moveTo>
                      <a:pt x="35" y="1"/>
                    </a:moveTo>
                    <a:cubicBezTo>
                      <a:pt x="18" y="1"/>
                      <a:pt x="9" y="9"/>
                      <a:pt x="9" y="27"/>
                    </a:cubicBezTo>
                    <a:cubicBezTo>
                      <a:pt x="1" y="44"/>
                      <a:pt x="9" y="52"/>
                      <a:pt x="35" y="69"/>
                    </a:cubicBezTo>
                    <a:cubicBezTo>
                      <a:pt x="44" y="69"/>
                      <a:pt x="52" y="69"/>
                      <a:pt x="70" y="35"/>
                    </a:cubicBezTo>
                    <a:cubicBezTo>
                      <a:pt x="70" y="27"/>
                      <a:pt x="52" y="9"/>
                      <a:pt x="44"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2804875" y="2360075"/>
                <a:ext cx="26850" cy="25775"/>
              </a:xfrm>
              <a:custGeom>
                <a:avLst/>
                <a:gdLst/>
                <a:ahLst/>
                <a:cxnLst/>
                <a:rect l="l" t="t" r="r" b="b"/>
                <a:pathLst>
                  <a:path w="1074" h="1031" extrusionOk="0">
                    <a:moveTo>
                      <a:pt x="490" y="1"/>
                    </a:moveTo>
                    <a:lnTo>
                      <a:pt x="404" y="9"/>
                    </a:lnTo>
                    <a:lnTo>
                      <a:pt x="404" y="52"/>
                    </a:lnTo>
                    <a:cubicBezTo>
                      <a:pt x="387" y="61"/>
                      <a:pt x="361" y="61"/>
                      <a:pt x="344" y="69"/>
                    </a:cubicBezTo>
                    <a:lnTo>
                      <a:pt x="310" y="44"/>
                    </a:lnTo>
                    <a:lnTo>
                      <a:pt x="232" y="87"/>
                    </a:lnTo>
                    <a:lnTo>
                      <a:pt x="241" y="129"/>
                    </a:lnTo>
                    <a:cubicBezTo>
                      <a:pt x="224" y="138"/>
                      <a:pt x="215" y="155"/>
                      <a:pt x="190" y="172"/>
                    </a:cubicBezTo>
                    <a:lnTo>
                      <a:pt x="155" y="147"/>
                    </a:lnTo>
                    <a:lnTo>
                      <a:pt x="104" y="215"/>
                    </a:lnTo>
                    <a:lnTo>
                      <a:pt x="129" y="241"/>
                    </a:lnTo>
                    <a:cubicBezTo>
                      <a:pt x="121" y="258"/>
                      <a:pt x="104" y="275"/>
                      <a:pt x="95" y="301"/>
                    </a:cubicBezTo>
                    <a:lnTo>
                      <a:pt x="52" y="284"/>
                    </a:lnTo>
                    <a:lnTo>
                      <a:pt x="18" y="361"/>
                    </a:lnTo>
                    <a:lnTo>
                      <a:pt x="52" y="387"/>
                    </a:lnTo>
                    <a:cubicBezTo>
                      <a:pt x="52" y="404"/>
                      <a:pt x="44" y="430"/>
                      <a:pt x="44" y="447"/>
                    </a:cubicBezTo>
                    <a:lnTo>
                      <a:pt x="1" y="455"/>
                    </a:lnTo>
                    <a:lnTo>
                      <a:pt x="1" y="541"/>
                    </a:lnTo>
                    <a:lnTo>
                      <a:pt x="44" y="558"/>
                    </a:lnTo>
                    <a:lnTo>
                      <a:pt x="44" y="584"/>
                    </a:lnTo>
                    <a:cubicBezTo>
                      <a:pt x="44" y="601"/>
                      <a:pt x="44" y="610"/>
                      <a:pt x="78" y="618"/>
                    </a:cubicBezTo>
                    <a:lnTo>
                      <a:pt x="44" y="644"/>
                    </a:lnTo>
                    <a:lnTo>
                      <a:pt x="61" y="713"/>
                    </a:lnTo>
                    <a:lnTo>
                      <a:pt x="104" y="713"/>
                    </a:lnTo>
                    <a:lnTo>
                      <a:pt x="138" y="781"/>
                    </a:lnTo>
                    <a:lnTo>
                      <a:pt x="121" y="816"/>
                    </a:lnTo>
                    <a:lnTo>
                      <a:pt x="172" y="876"/>
                    </a:lnTo>
                    <a:lnTo>
                      <a:pt x="198" y="859"/>
                    </a:lnTo>
                    <a:cubicBezTo>
                      <a:pt x="224" y="867"/>
                      <a:pt x="232" y="884"/>
                      <a:pt x="258" y="902"/>
                    </a:cubicBezTo>
                    <a:lnTo>
                      <a:pt x="241" y="927"/>
                    </a:lnTo>
                    <a:lnTo>
                      <a:pt x="318" y="970"/>
                    </a:lnTo>
                    <a:lnTo>
                      <a:pt x="344" y="945"/>
                    </a:lnTo>
                    <a:cubicBezTo>
                      <a:pt x="361" y="953"/>
                      <a:pt x="387" y="953"/>
                      <a:pt x="404" y="962"/>
                    </a:cubicBezTo>
                    <a:lnTo>
                      <a:pt x="404" y="1005"/>
                    </a:lnTo>
                    <a:lnTo>
                      <a:pt x="490" y="1030"/>
                    </a:lnTo>
                    <a:lnTo>
                      <a:pt x="507" y="996"/>
                    </a:lnTo>
                    <a:lnTo>
                      <a:pt x="576" y="996"/>
                    </a:lnTo>
                    <a:lnTo>
                      <a:pt x="593" y="1030"/>
                    </a:lnTo>
                    <a:lnTo>
                      <a:pt x="679" y="1013"/>
                    </a:lnTo>
                    <a:lnTo>
                      <a:pt x="679" y="970"/>
                    </a:lnTo>
                    <a:cubicBezTo>
                      <a:pt x="696" y="970"/>
                      <a:pt x="721" y="962"/>
                      <a:pt x="739" y="953"/>
                    </a:cubicBezTo>
                    <a:lnTo>
                      <a:pt x="764" y="979"/>
                    </a:lnTo>
                    <a:lnTo>
                      <a:pt x="833" y="945"/>
                    </a:lnTo>
                    <a:lnTo>
                      <a:pt x="824" y="902"/>
                    </a:lnTo>
                    <a:cubicBezTo>
                      <a:pt x="850" y="884"/>
                      <a:pt x="859" y="867"/>
                      <a:pt x="876" y="859"/>
                    </a:cubicBezTo>
                    <a:lnTo>
                      <a:pt x="910" y="876"/>
                    </a:lnTo>
                    <a:lnTo>
                      <a:pt x="962" y="816"/>
                    </a:lnTo>
                    <a:lnTo>
                      <a:pt x="945" y="781"/>
                    </a:lnTo>
                    <a:cubicBezTo>
                      <a:pt x="953" y="773"/>
                      <a:pt x="962" y="747"/>
                      <a:pt x="979" y="730"/>
                    </a:cubicBezTo>
                    <a:lnTo>
                      <a:pt x="1013" y="739"/>
                    </a:lnTo>
                    <a:lnTo>
                      <a:pt x="1048" y="661"/>
                    </a:lnTo>
                    <a:lnTo>
                      <a:pt x="1013" y="644"/>
                    </a:lnTo>
                    <a:cubicBezTo>
                      <a:pt x="1013" y="618"/>
                      <a:pt x="1030" y="601"/>
                      <a:pt x="1030" y="576"/>
                    </a:cubicBezTo>
                    <a:lnTo>
                      <a:pt x="1073" y="567"/>
                    </a:lnTo>
                    <a:lnTo>
                      <a:pt x="1073" y="481"/>
                    </a:lnTo>
                    <a:lnTo>
                      <a:pt x="1030" y="473"/>
                    </a:lnTo>
                    <a:lnTo>
                      <a:pt x="1030" y="438"/>
                    </a:lnTo>
                    <a:cubicBezTo>
                      <a:pt x="1013" y="430"/>
                      <a:pt x="1013" y="413"/>
                      <a:pt x="1013" y="404"/>
                    </a:cubicBezTo>
                    <a:lnTo>
                      <a:pt x="1048" y="387"/>
                    </a:lnTo>
                    <a:lnTo>
                      <a:pt x="1030" y="310"/>
                    </a:lnTo>
                    <a:lnTo>
                      <a:pt x="987" y="310"/>
                    </a:lnTo>
                    <a:cubicBezTo>
                      <a:pt x="979" y="301"/>
                      <a:pt x="962" y="275"/>
                      <a:pt x="953" y="258"/>
                    </a:cubicBezTo>
                    <a:lnTo>
                      <a:pt x="987" y="224"/>
                    </a:lnTo>
                    <a:lnTo>
                      <a:pt x="927" y="155"/>
                    </a:lnTo>
                    <a:lnTo>
                      <a:pt x="885" y="181"/>
                    </a:lnTo>
                    <a:cubicBezTo>
                      <a:pt x="867" y="172"/>
                      <a:pt x="859" y="147"/>
                      <a:pt x="833" y="138"/>
                    </a:cubicBezTo>
                    <a:lnTo>
                      <a:pt x="842" y="95"/>
                    </a:lnTo>
                    <a:lnTo>
                      <a:pt x="773" y="52"/>
                    </a:lnTo>
                    <a:lnTo>
                      <a:pt x="739" y="87"/>
                    </a:lnTo>
                    <a:cubicBezTo>
                      <a:pt x="713" y="69"/>
                      <a:pt x="696" y="69"/>
                      <a:pt x="670" y="61"/>
                    </a:cubicBezTo>
                    <a:lnTo>
                      <a:pt x="670" y="18"/>
                    </a:lnTo>
                    <a:lnTo>
                      <a:pt x="584" y="1"/>
                    </a:lnTo>
                    <a:lnTo>
                      <a:pt x="567" y="44"/>
                    </a:lnTo>
                    <a:lnTo>
                      <a:pt x="498" y="44"/>
                    </a:lnTo>
                    <a:lnTo>
                      <a:pt x="490"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2810250" y="2365825"/>
                <a:ext cx="15250" cy="14325"/>
              </a:xfrm>
              <a:custGeom>
                <a:avLst/>
                <a:gdLst/>
                <a:ahLst/>
                <a:cxnLst/>
                <a:rect l="l" t="t" r="r" b="b"/>
                <a:pathLst>
                  <a:path w="610" h="573" extrusionOk="0">
                    <a:moveTo>
                      <a:pt x="298" y="1"/>
                    </a:moveTo>
                    <a:cubicBezTo>
                      <a:pt x="288" y="1"/>
                      <a:pt x="277" y="1"/>
                      <a:pt x="266" y="2"/>
                    </a:cubicBezTo>
                    <a:cubicBezTo>
                      <a:pt x="103" y="28"/>
                      <a:pt x="0" y="174"/>
                      <a:pt x="17" y="328"/>
                    </a:cubicBezTo>
                    <a:cubicBezTo>
                      <a:pt x="41" y="468"/>
                      <a:pt x="162" y="572"/>
                      <a:pt x="299" y="572"/>
                    </a:cubicBezTo>
                    <a:cubicBezTo>
                      <a:pt x="314" y="572"/>
                      <a:pt x="328" y="571"/>
                      <a:pt x="343" y="569"/>
                    </a:cubicBezTo>
                    <a:cubicBezTo>
                      <a:pt x="506" y="551"/>
                      <a:pt x="609" y="397"/>
                      <a:pt x="584" y="251"/>
                    </a:cubicBezTo>
                    <a:cubicBezTo>
                      <a:pt x="568" y="100"/>
                      <a:pt x="434" y="1"/>
                      <a:pt x="298"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6"/>
              <p:cNvSpPr/>
              <p:nvPr/>
            </p:nvSpPr>
            <p:spPr>
              <a:xfrm>
                <a:off x="2811750" y="2367150"/>
                <a:ext cx="12250" cy="11425"/>
              </a:xfrm>
              <a:custGeom>
                <a:avLst/>
                <a:gdLst/>
                <a:ahLst/>
                <a:cxnLst/>
                <a:rect l="l" t="t" r="r" b="b"/>
                <a:pathLst>
                  <a:path w="490" h="457" extrusionOk="0">
                    <a:moveTo>
                      <a:pt x="233" y="0"/>
                    </a:moveTo>
                    <a:cubicBezTo>
                      <a:pt x="227" y="0"/>
                      <a:pt x="221" y="0"/>
                      <a:pt x="215" y="1"/>
                    </a:cubicBezTo>
                    <a:cubicBezTo>
                      <a:pt x="86" y="27"/>
                      <a:pt x="0" y="147"/>
                      <a:pt x="26" y="258"/>
                    </a:cubicBezTo>
                    <a:cubicBezTo>
                      <a:pt x="42" y="373"/>
                      <a:pt x="145" y="456"/>
                      <a:pt x="266" y="456"/>
                    </a:cubicBezTo>
                    <a:cubicBezTo>
                      <a:pt x="272" y="456"/>
                      <a:pt x="278" y="456"/>
                      <a:pt x="283" y="456"/>
                    </a:cubicBezTo>
                    <a:cubicBezTo>
                      <a:pt x="404" y="430"/>
                      <a:pt x="489" y="327"/>
                      <a:pt x="472" y="198"/>
                    </a:cubicBezTo>
                    <a:cubicBezTo>
                      <a:pt x="456" y="84"/>
                      <a:pt x="354" y="0"/>
                      <a:pt x="233"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6"/>
              <p:cNvSpPr/>
              <p:nvPr/>
            </p:nvSpPr>
            <p:spPr>
              <a:xfrm>
                <a:off x="2814525" y="2369925"/>
                <a:ext cx="6675" cy="6300"/>
              </a:xfrm>
              <a:custGeom>
                <a:avLst/>
                <a:gdLst/>
                <a:ahLst/>
                <a:cxnLst/>
                <a:rect l="l" t="t" r="r" b="b"/>
                <a:pathLst>
                  <a:path w="267" h="252" extrusionOk="0">
                    <a:moveTo>
                      <a:pt x="134" y="0"/>
                    </a:moveTo>
                    <a:cubicBezTo>
                      <a:pt x="130" y="0"/>
                      <a:pt x="125" y="1"/>
                      <a:pt x="121" y="1"/>
                    </a:cubicBezTo>
                    <a:cubicBezTo>
                      <a:pt x="44" y="10"/>
                      <a:pt x="1" y="79"/>
                      <a:pt x="9" y="139"/>
                    </a:cubicBezTo>
                    <a:cubicBezTo>
                      <a:pt x="17" y="202"/>
                      <a:pt x="77" y="251"/>
                      <a:pt x="133" y="251"/>
                    </a:cubicBezTo>
                    <a:cubicBezTo>
                      <a:pt x="138" y="251"/>
                      <a:pt x="142" y="251"/>
                      <a:pt x="147" y="250"/>
                    </a:cubicBezTo>
                    <a:cubicBezTo>
                      <a:pt x="215" y="233"/>
                      <a:pt x="267" y="173"/>
                      <a:pt x="258" y="104"/>
                    </a:cubicBezTo>
                    <a:cubicBezTo>
                      <a:pt x="242" y="49"/>
                      <a:pt x="190" y="0"/>
                      <a:pt x="134"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2814525" y="2368650"/>
                <a:ext cx="1525" cy="1325"/>
              </a:xfrm>
              <a:custGeom>
                <a:avLst/>
                <a:gdLst/>
                <a:ahLst/>
                <a:cxnLst/>
                <a:rect l="l" t="t" r="r" b="b"/>
                <a:pathLst>
                  <a:path w="61" h="53" extrusionOk="0">
                    <a:moveTo>
                      <a:pt x="18" y="1"/>
                    </a:moveTo>
                    <a:cubicBezTo>
                      <a:pt x="9" y="1"/>
                      <a:pt x="1" y="18"/>
                      <a:pt x="1" y="27"/>
                    </a:cubicBezTo>
                    <a:cubicBezTo>
                      <a:pt x="9" y="44"/>
                      <a:pt x="18" y="52"/>
                      <a:pt x="35" y="52"/>
                    </a:cubicBezTo>
                    <a:cubicBezTo>
                      <a:pt x="52" y="52"/>
                      <a:pt x="61" y="44"/>
                      <a:pt x="52" y="18"/>
                    </a:cubicBezTo>
                    <a:cubicBezTo>
                      <a:pt x="44" y="10"/>
                      <a:pt x="35" y="1"/>
                      <a:pt x="18"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2819050" y="2368025"/>
                <a:ext cx="1725" cy="1725"/>
              </a:xfrm>
              <a:custGeom>
                <a:avLst/>
                <a:gdLst/>
                <a:ahLst/>
                <a:cxnLst/>
                <a:rect l="l" t="t" r="r" b="b"/>
                <a:pathLst>
                  <a:path w="69" h="69" extrusionOk="0">
                    <a:moveTo>
                      <a:pt x="34" y="0"/>
                    </a:moveTo>
                    <a:cubicBezTo>
                      <a:pt x="17" y="0"/>
                      <a:pt x="9" y="9"/>
                      <a:pt x="9" y="9"/>
                    </a:cubicBezTo>
                    <a:cubicBezTo>
                      <a:pt x="0" y="17"/>
                      <a:pt x="0" y="17"/>
                      <a:pt x="0" y="35"/>
                    </a:cubicBezTo>
                    <a:cubicBezTo>
                      <a:pt x="0" y="43"/>
                      <a:pt x="9" y="43"/>
                      <a:pt x="9" y="52"/>
                    </a:cubicBezTo>
                    <a:cubicBezTo>
                      <a:pt x="9" y="69"/>
                      <a:pt x="17" y="69"/>
                      <a:pt x="34" y="69"/>
                    </a:cubicBezTo>
                    <a:cubicBezTo>
                      <a:pt x="34" y="69"/>
                      <a:pt x="43" y="69"/>
                      <a:pt x="52" y="52"/>
                    </a:cubicBezTo>
                    <a:cubicBezTo>
                      <a:pt x="69" y="43"/>
                      <a:pt x="69" y="17"/>
                      <a:pt x="52" y="9"/>
                    </a:cubicBezTo>
                    <a:cubicBezTo>
                      <a:pt x="52" y="0"/>
                      <a:pt x="43" y="0"/>
                      <a:pt x="34"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2821400" y="2371875"/>
                <a:ext cx="1525" cy="1525"/>
              </a:xfrm>
              <a:custGeom>
                <a:avLst/>
                <a:gdLst/>
                <a:ahLst/>
                <a:cxnLst/>
                <a:rect l="l" t="t" r="r" b="b"/>
                <a:pathLst>
                  <a:path w="61" h="61" extrusionOk="0">
                    <a:moveTo>
                      <a:pt x="35" y="1"/>
                    </a:moveTo>
                    <a:cubicBezTo>
                      <a:pt x="26" y="1"/>
                      <a:pt x="9" y="9"/>
                      <a:pt x="9" y="18"/>
                    </a:cubicBezTo>
                    <a:cubicBezTo>
                      <a:pt x="0" y="44"/>
                      <a:pt x="9" y="52"/>
                      <a:pt x="35" y="61"/>
                    </a:cubicBezTo>
                    <a:cubicBezTo>
                      <a:pt x="43" y="61"/>
                      <a:pt x="60" y="52"/>
                      <a:pt x="60" y="26"/>
                    </a:cubicBezTo>
                    <a:lnTo>
                      <a:pt x="60" y="9"/>
                    </a:lnTo>
                    <a:cubicBezTo>
                      <a:pt x="60" y="9"/>
                      <a:pt x="60" y="1"/>
                      <a:pt x="43"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2819675" y="2375950"/>
                <a:ext cx="1325" cy="1525"/>
              </a:xfrm>
              <a:custGeom>
                <a:avLst/>
                <a:gdLst/>
                <a:ahLst/>
                <a:cxnLst/>
                <a:rect l="l" t="t" r="r" b="b"/>
                <a:pathLst>
                  <a:path w="53" h="61" extrusionOk="0">
                    <a:moveTo>
                      <a:pt x="18" y="1"/>
                    </a:moveTo>
                    <a:cubicBezTo>
                      <a:pt x="9" y="1"/>
                      <a:pt x="1" y="1"/>
                      <a:pt x="1" y="18"/>
                    </a:cubicBezTo>
                    <a:lnTo>
                      <a:pt x="1" y="35"/>
                    </a:lnTo>
                    <a:cubicBezTo>
                      <a:pt x="9" y="52"/>
                      <a:pt x="18" y="61"/>
                      <a:pt x="27" y="61"/>
                    </a:cubicBezTo>
                    <a:lnTo>
                      <a:pt x="44" y="52"/>
                    </a:lnTo>
                    <a:cubicBezTo>
                      <a:pt x="52" y="35"/>
                      <a:pt x="52" y="35"/>
                      <a:pt x="52" y="26"/>
                    </a:cubicBezTo>
                    <a:cubicBezTo>
                      <a:pt x="44" y="18"/>
                      <a:pt x="27" y="1"/>
                      <a:pt x="18"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2814975" y="2375950"/>
                <a:ext cx="1725" cy="1750"/>
              </a:xfrm>
              <a:custGeom>
                <a:avLst/>
                <a:gdLst/>
                <a:ahLst/>
                <a:cxnLst/>
                <a:rect l="l" t="t" r="r" b="b"/>
                <a:pathLst>
                  <a:path w="69" h="70" extrusionOk="0">
                    <a:moveTo>
                      <a:pt x="34" y="1"/>
                    </a:moveTo>
                    <a:cubicBezTo>
                      <a:pt x="26" y="1"/>
                      <a:pt x="9" y="18"/>
                      <a:pt x="9" y="18"/>
                    </a:cubicBezTo>
                    <a:cubicBezTo>
                      <a:pt x="0" y="26"/>
                      <a:pt x="0" y="26"/>
                      <a:pt x="0" y="35"/>
                    </a:cubicBezTo>
                    <a:cubicBezTo>
                      <a:pt x="0" y="52"/>
                      <a:pt x="9" y="52"/>
                      <a:pt x="9" y="61"/>
                    </a:cubicBezTo>
                    <a:cubicBezTo>
                      <a:pt x="9" y="69"/>
                      <a:pt x="26" y="69"/>
                      <a:pt x="34" y="69"/>
                    </a:cubicBezTo>
                    <a:cubicBezTo>
                      <a:pt x="43" y="69"/>
                      <a:pt x="43" y="69"/>
                      <a:pt x="60" y="61"/>
                    </a:cubicBezTo>
                    <a:cubicBezTo>
                      <a:pt x="69" y="52"/>
                      <a:pt x="69" y="52"/>
                      <a:pt x="69" y="35"/>
                    </a:cubicBezTo>
                    <a:cubicBezTo>
                      <a:pt x="69" y="26"/>
                      <a:pt x="60" y="26"/>
                      <a:pt x="60" y="18"/>
                    </a:cubicBezTo>
                    <a:cubicBezTo>
                      <a:pt x="60" y="1"/>
                      <a:pt x="43" y="1"/>
                      <a:pt x="34"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6"/>
              <p:cNvSpPr/>
              <p:nvPr/>
            </p:nvSpPr>
            <p:spPr>
              <a:xfrm>
                <a:off x="2812600" y="2372300"/>
                <a:ext cx="1750" cy="1750"/>
              </a:xfrm>
              <a:custGeom>
                <a:avLst/>
                <a:gdLst/>
                <a:ahLst/>
                <a:cxnLst/>
                <a:rect l="l" t="t" r="r" b="b"/>
                <a:pathLst>
                  <a:path w="70" h="70" extrusionOk="0">
                    <a:moveTo>
                      <a:pt x="35" y="1"/>
                    </a:moveTo>
                    <a:cubicBezTo>
                      <a:pt x="26" y="1"/>
                      <a:pt x="9" y="9"/>
                      <a:pt x="9" y="27"/>
                    </a:cubicBezTo>
                    <a:cubicBezTo>
                      <a:pt x="1" y="44"/>
                      <a:pt x="9" y="52"/>
                      <a:pt x="35" y="69"/>
                    </a:cubicBezTo>
                    <a:cubicBezTo>
                      <a:pt x="44" y="69"/>
                      <a:pt x="52" y="69"/>
                      <a:pt x="52" y="35"/>
                    </a:cubicBezTo>
                    <a:cubicBezTo>
                      <a:pt x="69" y="27"/>
                      <a:pt x="52" y="9"/>
                      <a:pt x="44"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6"/>
              <p:cNvSpPr/>
              <p:nvPr/>
            </p:nvSpPr>
            <p:spPr>
              <a:xfrm>
                <a:off x="2702350" y="2357500"/>
                <a:ext cx="14625" cy="4325"/>
              </a:xfrm>
              <a:custGeom>
                <a:avLst/>
                <a:gdLst/>
                <a:ahLst/>
                <a:cxnLst/>
                <a:rect l="l" t="t" r="r" b="b"/>
                <a:pathLst>
                  <a:path w="585" h="173" extrusionOk="0">
                    <a:moveTo>
                      <a:pt x="1" y="1"/>
                    </a:moveTo>
                    <a:lnTo>
                      <a:pt x="1" y="172"/>
                    </a:lnTo>
                    <a:lnTo>
                      <a:pt x="584" y="172"/>
                    </a:lnTo>
                    <a:lnTo>
                      <a:pt x="5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6"/>
              <p:cNvSpPr/>
              <p:nvPr/>
            </p:nvSpPr>
            <p:spPr>
              <a:xfrm>
                <a:off x="2686700" y="2304100"/>
                <a:ext cx="182550" cy="53425"/>
              </a:xfrm>
              <a:custGeom>
                <a:avLst/>
                <a:gdLst/>
                <a:ahLst/>
                <a:cxnLst/>
                <a:rect l="l" t="t" r="r" b="b"/>
                <a:pathLst>
                  <a:path w="7302" h="2137" extrusionOk="0">
                    <a:moveTo>
                      <a:pt x="0" y="0"/>
                    </a:moveTo>
                    <a:lnTo>
                      <a:pt x="0" y="2137"/>
                    </a:lnTo>
                    <a:lnTo>
                      <a:pt x="7302" y="2137"/>
                    </a:lnTo>
                    <a:lnTo>
                      <a:pt x="730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6"/>
              <p:cNvSpPr/>
              <p:nvPr/>
            </p:nvSpPr>
            <p:spPr>
              <a:xfrm>
                <a:off x="2740325" y="2351500"/>
                <a:ext cx="125075" cy="7525"/>
              </a:xfrm>
              <a:custGeom>
                <a:avLst/>
                <a:gdLst/>
                <a:ahLst/>
                <a:cxnLst/>
                <a:rect l="l" t="t" r="r" b="b"/>
                <a:pathLst>
                  <a:path w="5003" h="301" extrusionOk="0">
                    <a:moveTo>
                      <a:pt x="0" y="1"/>
                    </a:moveTo>
                    <a:lnTo>
                      <a:pt x="0" y="301"/>
                    </a:lnTo>
                    <a:lnTo>
                      <a:pt x="5002" y="301"/>
                    </a:lnTo>
                    <a:lnTo>
                      <a:pt x="500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6"/>
              <p:cNvSpPr/>
              <p:nvPr/>
            </p:nvSpPr>
            <p:spPr>
              <a:xfrm>
                <a:off x="2736450" y="2350650"/>
                <a:ext cx="4100" cy="8800"/>
              </a:xfrm>
              <a:custGeom>
                <a:avLst/>
                <a:gdLst/>
                <a:ahLst/>
                <a:cxnLst/>
                <a:rect l="l" t="t" r="r" b="b"/>
                <a:pathLst>
                  <a:path w="164" h="352" extrusionOk="0">
                    <a:moveTo>
                      <a:pt x="1" y="0"/>
                    </a:moveTo>
                    <a:lnTo>
                      <a:pt x="1" y="352"/>
                    </a:lnTo>
                    <a:lnTo>
                      <a:pt x="164" y="352"/>
                    </a:lnTo>
                    <a:lnTo>
                      <a:pt x="164"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2865800" y="2350650"/>
                <a:ext cx="3875" cy="8800"/>
              </a:xfrm>
              <a:custGeom>
                <a:avLst/>
                <a:gdLst/>
                <a:ahLst/>
                <a:cxnLst/>
                <a:rect l="l" t="t" r="r" b="b"/>
                <a:pathLst>
                  <a:path w="155" h="352" extrusionOk="0">
                    <a:moveTo>
                      <a:pt x="0" y="0"/>
                    </a:moveTo>
                    <a:lnTo>
                      <a:pt x="0" y="352"/>
                    </a:lnTo>
                    <a:lnTo>
                      <a:pt x="155" y="352"/>
                    </a:lnTo>
                    <a:lnTo>
                      <a:pt x="155"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6"/>
              <p:cNvSpPr/>
              <p:nvPr/>
            </p:nvSpPr>
            <p:spPr>
              <a:xfrm>
                <a:off x="2749125" y="2359000"/>
                <a:ext cx="2150" cy="17625"/>
              </a:xfrm>
              <a:custGeom>
                <a:avLst/>
                <a:gdLst/>
                <a:ahLst/>
                <a:cxnLst/>
                <a:rect l="l" t="t" r="r" b="b"/>
                <a:pathLst>
                  <a:path w="86" h="705" extrusionOk="0">
                    <a:moveTo>
                      <a:pt x="0" y="1"/>
                    </a:moveTo>
                    <a:lnTo>
                      <a:pt x="0" y="704"/>
                    </a:lnTo>
                    <a:lnTo>
                      <a:pt x="86" y="704"/>
                    </a:lnTo>
                    <a:lnTo>
                      <a:pt x="86"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a:off x="2780425" y="2359000"/>
                <a:ext cx="2175" cy="17625"/>
              </a:xfrm>
              <a:custGeom>
                <a:avLst/>
                <a:gdLst/>
                <a:ahLst/>
                <a:cxnLst/>
                <a:rect l="l" t="t" r="r" b="b"/>
                <a:pathLst>
                  <a:path w="87" h="705" extrusionOk="0">
                    <a:moveTo>
                      <a:pt x="1" y="1"/>
                    </a:moveTo>
                    <a:lnTo>
                      <a:pt x="1" y="704"/>
                    </a:lnTo>
                    <a:lnTo>
                      <a:pt x="87" y="704"/>
                    </a:lnTo>
                    <a:lnTo>
                      <a:pt x="8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6"/>
              <p:cNvSpPr/>
              <p:nvPr/>
            </p:nvSpPr>
            <p:spPr>
              <a:xfrm>
                <a:off x="2747175" y="2362875"/>
                <a:ext cx="36925" cy="3025"/>
              </a:xfrm>
              <a:custGeom>
                <a:avLst/>
                <a:gdLst/>
                <a:ahLst/>
                <a:cxnLst/>
                <a:rect l="l" t="t" r="r" b="b"/>
                <a:pathLst>
                  <a:path w="1477" h="121" extrusionOk="0">
                    <a:moveTo>
                      <a:pt x="1" y="0"/>
                    </a:moveTo>
                    <a:lnTo>
                      <a:pt x="1" y="120"/>
                    </a:lnTo>
                    <a:lnTo>
                      <a:pt x="1477" y="120"/>
                    </a:lnTo>
                    <a:lnTo>
                      <a:pt x="14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6"/>
              <p:cNvSpPr/>
              <p:nvPr/>
            </p:nvSpPr>
            <p:spPr>
              <a:xfrm>
                <a:off x="2747175" y="2362875"/>
                <a:ext cx="36925" cy="675"/>
              </a:xfrm>
              <a:custGeom>
                <a:avLst/>
                <a:gdLst/>
                <a:ahLst/>
                <a:cxnLst/>
                <a:rect l="l" t="t" r="r" b="b"/>
                <a:pathLst>
                  <a:path w="1477" h="27" extrusionOk="0">
                    <a:moveTo>
                      <a:pt x="1" y="0"/>
                    </a:moveTo>
                    <a:lnTo>
                      <a:pt x="1" y="26"/>
                    </a:lnTo>
                    <a:lnTo>
                      <a:pt x="1477" y="26"/>
                    </a:lnTo>
                    <a:lnTo>
                      <a:pt x="14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2747175" y="2368225"/>
                <a:ext cx="36925" cy="3025"/>
              </a:xfrm>
              <a:custGeom>
                <a:avLst/>
                <a:gdLst/>
                <a:ahLst/>
                <a:cxnLst/>
                <a:rect l="l" t="t" r="r" b="b"/>
                <a:pathLst>
                  <a:path w="1477" h="121" extrusionOk="0">
                    <a:moveTo>
                      <a:pt x="1" y="1"/>
                    </a:moveTo>
                    <a:lnTo>
                      <a:pt x="1" y="121"/>
                    </a:lnTo>
                    <a:lnTo>
                      <a:pt x="1477" y="121"/>
                    </a:lnTo>
                    <a:lnTo>
                      <a:pt x="14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6"/>
              <p:cNvSpPr/>
              <p:nvPr/>
            </p:nvSpPr>
            <p:spPr>
              <a:xfrm>
                <a:off x="2747175" y="2368225"/>
                <a:ext cx="36925" cy="675"/>
              </a:xfrm>
              <a:custGeom>
                <a:avLst/>
                <a:gdLst/>
                <a:ahLst/>
                <a:cxnLst/>
                <a:rect l="l" t="t" r="r" b="b"/>
                <a:pathLst>
                  <a:path w="1477" h="27" extrusionOk="0">
                    <a:moveTo>
                      <a:pt x="1" y="1"/>
                    </a:moveTo>
                    <a:lnTo>
                      <a:pt x="1" y="27"/>
                    </a:lnTo>
                    <a:lnTo>
                      <a:pt x="1477" y="27"/>
                    </a:lnTo>
                    <a:lnTo>
                      <a:pt x="14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6"/>
              <p:cNvSpPr/>
              <p:nvPr/>
            </p:nvSpPr>
            <p:spPr>
              <a:xfrm>
                <a:off x="2747175" y="2373600"/>
                <a:ext cx="36925" cy="3025"/>
              </a:xfrm>
              <a:custGeom>
                <a:avLst/>
                <a:gdLst/>
                <a:ahLst/>
                <a:cxnLst/>
                <a:rect l="l" t="t" r="r" b="b"/>
                <a:pathLst>
                  <a:path w="1477" h="121" extrusionOk="0">
                    <a:moveTo>
                      <a:pt x="1" y="0"/>
                    </a:moveTo>
                    <a:lnTo>
                      <a:pt x="1" y="120"/>
                    </a:lnTo>
                    <a:lnTo>
                      <a:pt x="1477" y="120"/>
                    </a:lnTo>
                    <a:lnTo>
                      <a:pt x="14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2747175" y="2373600"/>
                <a:ext cx="36925" cy="650"/>
              </a:xfrm>
              <a:custGeom>
                <a:avLst/>
                <a:gdLst/>
                <a:ahLst/>
                <a:cxnLst/>
                <a:rect l="l" t="t" r="r" b="b"/>
                <a:pathLst>
                  <a:path w="1477" h="26" extrusionOk="0">
                    <a:moveTo>
                      <a:pt x="1" y="0"/>
                    </a:moveTo>
                    <a:lnTo>
                      <a:pt x="1" y="26"/>
                    </a:lnTo>
                    <a:lnTo>
                      <a:pt x="1477" y="26"/>
                    </a:lnTo>
                    <a:lnTo>
                      <a:pt x="1477"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6"/>
              <p:cNvSpPr/>
              <p:nvPr/>
            </p:nvSpPr>
            <p:spPr>
              <a:xfrm>
                <a:off x="2722525" y="2294225"/>
                <a:ext cx="25125" cy="10125"/>
              </a:xfrm>
              <a:custGeom>
                <a:avLst/>
                <a:gdLst/>
                <a:ahLst/>
                <a:cxnLst/>
                <a:rect l="l" t="t" r="r" b="b"/>
                <a:pathLst>
                  <a:path w="1005" h="405" extrusionOk="0">
                    <a:moveTo>
                      <a:pt x="0" y="1"/>
                    </a:moveTo>
                    <a:lnTo>
                      <a:pt x="0" y="404"/>
                    </a:lnTo>
                    <a:lnTo>
                      <a:pt x="1004" y="404"/>
                    </a:lnTo>
                    <a:lnTo>
                      <a:pt x="10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6"/>
              <p:cNvSpPr/>
              <p:nvPr/>
            </p:nvSpPr>
            <p:spPr>
              <a:xfrm>
                <a:off x="2722525" y="2291025"/>
                <a:ext cx="25325" cy="1950"/>
              </a:xfrm>
              <a:custGeom>
                <a:avLst/>
                <a:gdLst/>
                <a:ahLst/>
                <a:cxnLst/>
                <a:rect l="l" t="t" r="r" b="b"/>
                <a:pathLst>
                  <a:path w="1013" h="78" extrusionOk="0">
                    <a:moveTo>
                      <a:pt x="52" y="0"/>
                    </a:moveTo>
                    <a:lnTo>
                      <a:pt x="0" y="77"/>
                    </a:lnTo>
                    <a:lnTo>
                      <a:pt x="1013" y="77"/>
                    </a:lnTo>
                    <a:lnTo>
                      <a:pt x="95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6"/>
              <p:cNvSpPr/>
              <p:nvPr/>
            </p:nvSpPr>
            <p:spPr>
              <a:xfrm>
                <a:off x="2721225" y="2292950"/>
                <a:ext cx="27475" cy="1300"/>
              </a:xfrm>
              <a:custGeom>
                <a:avLst/>
                <a:gdLst/>
                <a:ahLst/>
                <a:cxnLst/>
                <a:rect l="l" t="t" r="r" b="b"/>
                <a:pathLst>
                  <a:path w="1099" h="52" extrusionOk="0">
                    <a:moveTo>
                      <a:pt x="1" y="0"/>
                    </a:moveTo>
                    <a:lnTo>
                      <a:pt x="1" y="52"/>
                    </a:lnTo>
                    <a:lnTo>
                      <a:pt x="1099" y="52"/>
                    </a:lnTo>
                    <a:lnTo>
                      <a:pt x="1099"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6"/>
              <p:cNvSpPr/>
              <p:nvPr/>
            </p:nvSpPr>
            <p:spPr>
              <a:xfrm>
                <a:off x="2808100" y="2294225"/>
                <a:ext cx="25125" cy="10125"/>
              </a:xfrm>
              <a:custGeom>
                <a:avLst/>
                <a:gdLst/>
                <a:ahLst/>
                <a:cxnLst/>
                <a:rect l="l" t="t" r="r" b="b"/>
                <a:pathLst>
                  <a:path w="1005" h="405" extrusionOk="0">
                    <a:moveTo>
                      <a:pt x="0" y="1"/>
                    </a:moveTo>
                    <a:lnTo>
                      <a:pt x="0" y="404"/>
                    </a:lnTo>
                    <a:lnTo>
                      <a:pt x="1004" y="404"/>
                    </a:lnTo>
                    <a:lnTo>
                      <a:pt x="10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6"/>
              <p:cNvSpPr/>
              <p:nvPr/>
            </p:nvSpPr>
            <p:spPr>
              <a:xfrm>
                <a:off x="2808100" y="2291025"/>
                <a:ext cx="25125" cy="1950"/>
              </a:xfrm>
              <a:custGeom>
                <a:avLst/>
                <a:gdLst/>
                <a:ahLst/>
                <a:cxnLst/>
                <a:rect l="l" t="t" r="r" b="b"/>
                <a:pathLst>
                  <a:path w="1005" h="78" extrusionOk="0">
                    <a:moveTo>
                      <a:pt x="52" y="0"/>
                    </a:moveTo>
                    <a:lnTo>
                      <a:pt x="0" y="77"/>
                    </a:lnTo>
                    <a:lnTo>
                      <a:pt x="1004" y="77"/>
                    </a:lnTo>
                    <a:lnTo>
                      <a:pt x="95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6"/>
              <p:cNvSpPr/>
              <p:nvPr/>
            </p:nvSpPr>
            <p:spPr>
              <a:xfrm>
                <a:off x="2807025" y="2292950"/>
                <a:ext cx="27475" cy="1300"/>
              </a:xfrm>
              <a:custGeom>
                <a:avLst/>
                <a:gdLst/>
                <a:ahLst/>
                <a:cxnLst/>
                <a:rect l="l" t="t" r="r" b="b"/>
                <a:pathLst>
                  <a:path w="1099" h="52" extrusionOk="0">
                    <a:moveTo>
                      <a:pt x="1" y="0"/>
                    </a:moveTo>
                    <a:lnTo>
                      <a:pt x="1" y="52"/>
                    </a:lnTo>
                    <a:lnTo>
                      <a:pt x="1099" y="52"/>
                    </a:lnTo>
                    <a:lnTo>
                      <a:pt x="1099"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6"/>
              <p:cNvSpPr/>
              <p:nvPr/>
            </p:nvSpPr>
            <p:spPr>
              <a:xfrm>
                <a:off x="2800175" y="2356000"/>
                <a:ext cx="64575" cy="16550"/>
              </a:xfrm>
              <a:custGeom>
                <a:avLst/>
                <a:gdLst/>
                <a:ahLst/>
                <a:cxnLst/>
                <a:rect l="l" t="t" r="r" b="b"/>
                <a:pathLst>
                  <a:path w="2583" h="662" extrusionOk="0">
                    <a:moveTo>
                      <a:pt x="669" y="1"/>
                    </a:moveTo>
                    <a:cubicBezTo>
                      <a:pt x="300" y="1"/>
                      <a:pt x="0" y="301"/>
                      <a:pt x="0" y="661"/>
                    </a:cubicBezTo>
                    <a:lnTo>
                      <a:pt x="17" y="661"/>
                    </a:lnTo>
                    <a:cubicBezTo>
                      <a:pt x="77" y="661"/>
                      <a:pt x="129" y="618"/>
                      <a:pt x="146" y="558"/>
                    </a:cubicBezTo>
                    <a:cubicBezTo>
                      <a:pt x="197" y="310"/>
                      <a:pt x="412" y="129"/>
                      <a:pt x="669" y="129"/>
                    </a:cubicBezTo>
                    <a:lnTo>
                      <a:pt x="1922" y="129"/>
                    </a:lnTo>
                    <a:cubicBezTo>
                      <a:pt x="2179" y="129"/>
                      <a:pt x="2394" y="310"/>
                      <a:pt x="2454" y="558"/>
                    </a:cubicBezTo>
                    <a:cubicBezTo>
                      <a:pt x="2462" y="618"/>
                      <a:pt x="2514" y="661"/>
                      <a:pt x="2583" y="661"/>
                    </a:cubicBezTo>
                    <a:cubicBezTo>
                      <a:pt x="2583" y="301"/>
                      <a:pt x="2291" y="1"/>
                      <a:pt x="192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6"/>
              <p:cNvSpPr/>
              <p:nvPr/>
            </p:nvSpPr>
            <p:spPr>
              <a:xfrm>
                <a:off x="2676400" y="2356000"/>
                <a:ext cx="64375" cy="16550"/>
              </a:xfrm>
              <a:custGeom>
                <a:avLst/>
                <a:gdLst/>
                <a:ahLst/>
                <a:cxnLst/>
                <a:rect l="l" t="t" r="r" b="b"/>
                <a:pathLst>
                  <a:path w="2575" h="662" extrusionOk="0">
                    <a:moveTo>
                      <a:pt x="661" y="1"/>
                    </a:moveTo>
                    <a:cubicBezTo>
                      <a:pt x="301" y="1"/>
                      <a:pt x="1" y="301"/>
                      <a:pt x="1" y="661"/>
                    </a:cubicBezTo>
                    <a:lnTo>
                      <a:pt x="9" y="661"/>
                    </a:lnTo>
                    <a:cubicBezTo>
                      <a:pt x="78" y="661"/>
                      <a:pt x="129" y="618"/>
                      <a:pt x="138" y="558"/>
                    </a:cubicBezTo>
                    <a:cubicBezTo>
                      <a:pt x="189" y="310"/>
                      <a:pt x="404" y="129"/>
                      <a:pt x="661" y="129"/>
                    </a:cubicBezTo>
                    <a:lnTo>
                      <a:pt x="1922" y="129"/>
                    </a:lnTo>
                    <a:cubicBezTo>
                      <a:pt x="2180" y="129"/>
                      <a:pt x="2394" y="310"/>
                      <a:pt x="2446" y="558"/>
                    </a:cubicBezTo>
                    <a:cubicBezTo>
                      <a:pt x="2454" y="618"/>
                      <a:pt x="2506" y="661"/>
                      <a:pt x="2574" y="661"/>
                    </a:cubicBezTo>
                    <a:cubicBezTo>
                      <a:pt x="2574" y="301"/>
                      <a:pt x="2283" y="1"/>
                      <a:pt x="192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6"/>
              <p:cNvSpPr/>
              <p:nvPr/>
            </p:nvSpPr>
            <p:spPr>
              <a:xfrm>
                <a:off x="2575800" y="2360075"/>
                <a:ext cx="12475" cy="3475"/>
              </a:xfrm>
              <a:custGeom>
                <a:avLst/>
                <a:gdLst/>
                <a:ahLst/>
                <a:cxnLst/>
                <a:rect l="l" t="t" r="r" b="b"/>
                <a:pathLst>
                  <a:path w="499" h="139" extrusionOk="0">
                    <a:moveTo>
                      <a:pt x="172" y="1"/>
                    </a:moveTo>
                    <a:cubicBezTo>
                      <a:pt x="147" y="1"/>
                      <a:pt x="112" y="18"/>
                      <a:pt x="87" y="35"/>
                    </a:cubicBezTo>
                    <a:lnTo>
                      <a:pt x="18" y="112"/>
                    </a:lnTo>
                    <a:cubicBezTo>
                      <a:pt x="1" y="121"/>
                      <a:pt x="18" y="138"/>
                      <a:pt x="26" y="138"/>
                    </a:cubicBezTo>
                    <a:lnTo>
                      <a:pt x="327" y="138"/>
                    </a:lnTo>
                    <a:cubicBezTo>
                      <a:pt x="361" y="138"/>
                      <a:pt x="404" y="121"/>
                      <a:pt x="430" y="95"/>
                    </a:cubicBezTo>
                    <a:lnTo>
                      <a:pt x="473" y="52"/>
                    </a:lnTo>
                    <a:cubicBezTo>
                      <a:pt x="498" y="26"/>
                      <a:pt x="473" y="1"/>
                      <a:pt x="455" y="1"/>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36"/>
            <p:cNvGrpSpPr/>
            <p:nvPr/>
          </p:nvGrpSpPr>
          <p:grpSpPr>
            <a:xfrm>
              <a:off x="3593485" y="2898207"/>
              <a:ext cx="1957209" cy="2337839"/>
              <a:chOff x="3441075" y="1274750"/>
              <a:chExt cx="320900" cy="383308"/>
            </a:xfrm>
          </p:grpSpPr>
          <p:sp>
            <p:nvSpPr>
              <p:cNvPr id="2047" name="Google Shape;2047;p36"/>
              <p:cNvSpPr/>
              <p:nvPr/>
            </p:nvSpPr>
            <p:spPr>
              <a:xfrm>
                <a:off x="3545300" y="1453425"/>
                <a:ext cx="15700" cy="29625"/>
              </a:xfrm>
              <a:custGeom>
                <a:avLst/>
                <a:gdLst/>
                <a:ahLst/>
                <a:cxnLst/>
                <a:rect l="l" t="t" r="r" b="b"/>
                <a:pathLst>
                  <a:path w="628" h="1185" extrusionOk="0">
                    <a:moveTo>
                      <a:pt x="207" y="0"/>
                    </a:moveTo>
                    <a:cubicBezTo>
                      <a:pt x="198" y="0"/>
                      <a:pt x="172" y="18"/>
                      <a:pt x="164" y="18"/>
                    </a:cubicBezTo>
                    <a:cubicBezTo>
                      <a:pt x="112" y="43"/>
                      <a:pt x="61" y="86"/>
                      <a:pt x="26" y="146"/>
                    </a:cubicBezTo>
                    <a:cubicBezTo>
                      <a:pt x="1" y="189"/>
                      <a:pt x="1" y="206"/>
                      <a:pt x="1" y="206"/>
                    </a:cubicBezTo>
                    <a:lnTo>
                      <a:pt x="1" y="1056"/>
                    </a:lnTo>
                    <a:cubicBezTo>
                      <a:pt x="1" y="1116"/>
                      <a:pt x="61" y="1184"/>
                      <a:pt x="112" y="1184"/>
                    </a:cubicBezTo>
                    <a:lnTo>
                      <a:pt x="516" y="1184"/>
                    </a:lnTo>
                    <a:cubicBezTo>
                      <a:pt x="584" y="1184"/>
                      <a:pt x="627" y="1133"/>
                      <a:pt x="627" y="1056"/>
                    </a:cubicBezTo>
                    <a:lnTo>
                      <a:pt x="627" y="206"/>
                    </a:lnTo>
                    <a:cubicBezTo>
                      <a:pt x="627" y="206"/>
                      <a:pt x="627" y="189"/>
                      <a:pt x="601" y="146"/>
                    </a:cubicBezTo>
                    <a:cubicBezTo>
                      <a:pt x="576" y="112"/>
                      <a:pt x="533" y="69"/>
                      <a:pt x="490" y="43"/>
                    </a:cubicBezTo>
                    <a:cubicBezTo>
                      <a:pt x="447" y="26"/>
                      <a:pt x="413" y="0"/>
                      <a:pt x="378"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6"/>
              <p:cNvSpPr/>
              <p:nvPr/>
            </p:nvSpPr>
            <p:spPr>
              <a:xfrm>
                <a:off x="3547025" y="1436275"/>
                <a:ext cx="7525" cy="16950"/>
              </a:xfrm>
              <a:custGeom>
                <a:avLst/>
                <a:gdLst/>
                <a:ahLst/>
                <a:cxnLst/>
                <a:rect l="l" t="t" r="r" b="b"/>
                <a:pathLst>
                  <a:path w="301" h="678" extrusionOk="0">
                    <a:moveTo>
                      <a:pt x="35" y="0"/>
                    </a:moveTo>
                    <a:lnTo>
                      <a:pt x="0" y="163"/>
                    </a:lnTo>
                    <a:lnTo>
                      <a:pt x="163" y="309"/>
                    </a:lnTo>
                    <a:lnTo>
                      <a:pt x="163" y="678"/>
                    </a:lnTo>
                    <a:lnTo>
                      <a:pt x="301" y="678"/>
                    </a:lnTo>
                    <a:lnTo>
                      <a:pt x="301" y="257"/>
                    </a:lnTo>
                    <a:lnTo>
                      <a:pt x="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6"/>
              <p:cNvSpPr/>
              <p:nvPr/>
            </p:nvSpPr>
            <p:spPr>
              <a:xfrm>
                <a:off x="3564600" y="1453425"/>
                <a:ext cx="15700" cy="29625"/>
              </a:xfrm>
              <a:custGeom>
                <a:avLst/>
                <a:gdLst/>
                <a:ahLst/>
                <a:cxnLst/>
                <a:rect l="l" t="t" r="r" b="b"/>
                <a:pathLst>
                  <a:path w="628" h="1185" extrusionOk="0">
                    <a:moveTo>
                      <a:pt x="207" y="0"/>
                    </a:moveTo>
                    <a:cubicBezTo>
                      <a:pt x="198" y="0"/>
                      <a:pt x="172" y="18"/>
                      <a:pt x="164" y="18"/>
                    </a:cubicBezTo>
                    <a:cubicBezTo>
                      <a:pt x="112" y="43"/>
                      <a:pt x="61" y="86"/>
                      <a:pt x="27" y="146"/>
                    </a:cubicBezTo>
                    <a:cubicBezTo>
                      <a:pt x="1" y="189"/>
                      <a:pt x="1" y="206"/>
                      <a:pt x="1" y="206"/>
                    </a:cubicBezTo>
                    <a:lnTo>
                      <a:pt x="1" y="1056"/>
                    </a:lnTo>
                    <a:cubicBezTo>
                      <a:pt x="1" y="1116"/>
                      <a:pt x="61" y="1184"/>
                      <a:pt x="112" y="1184"/>
                    </a:cubicBezTo>
                    <a:lnTo>
                      <a:pt x="516" y="1184"/>
                    </a:lnTo>
                    <a:cubicBezTo>
                      <a:pt x="584" y="1184"/>
                      <a:pt x="627" y="1133"/>
                      <a:pt x="627" y="1056"/>
                    </a:cubicBezTo>
                    <a:lnTo>
                      <a:pt x="627" y="206"/>
                    </a:lnTo>
                    <a:cubicBezTo>
                      <a:pt x="627" y="206"/>
                      <a:pt x="627" y="189"/>
                      <a:pt x="601" y="146"/>
                    </a:cubicBezTo>
                    <a:cubicBezTo>
                      <a:pt x="576" y="112"/>
                      <a:pt x="533" y="69"/>
                      <a:pt x="490" y="43"/>
                    </a:cubicBezTo>
                    <a:cubicBezTo>
                      <a:pt x="447" y="26"/>
                      <a:pt x="413" y="0"/>
                      <a:pt x="378"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6"/>
              <p:cNvSpPr/>
              <p:nvPr/>
            </p:nvSpPr>
            <p:spPr>
              <a:xfrm>
                <a:off x="3566550" y="1436275"/>
                <a:ext cx="7525" cy="16950"/>
              </a:xfrm>
              <a:custGeom>
                <a:avLst/>
                <a:gdLst/>
                <a:ahLst/>
                <a:cxnLst/>
                <a:rect l="l" t="t" r="r" b="b"/>
                <a:pathLst>
                  <a:path w="301" h="678" extrusionOk="0">
                    <a:moveTo>
                      <a:pt x="34" y="0"/>
                    </a:moveTo>
                    <a:lnTo>
                      <a:pt x="0" y="163"/>
                    </a:lnTo>
                    <a:lnTo>
                      <a:pt x="163" y="309"/>
                    </a:lnTo>
                    <a:lnTo>
                      <a:pt x="163" y="678"/>
                    </a:lnTo>
                    <a:lnTo>
                      <a:pt x="300" y="678"/>
                    </a:lnTo>
                    <a:lnTo>
                      <a:pt x="300" y="257"/>
                    </a:lnTo>
                    <a:lnTo>
                      <a:pt x="3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6"/>
              <p:cNvSpPr/>
              <p:nvPr/>
            </p:nvSpPr>
            <p:spPr>
              <a:xfrm>
                <a:off x="3584350" y="1453425"/>
                <a:ext cx="15450" cy="29625"/>
              </a:xfrm>
              <a:custGeom>
                <a:avLst/>
                <a:gdLst/>
                <a:ahLst/>
                <a:cxnLst/>
                <a:rect l="l" t="t" r="r" b="b"/>
                <a:pathLst>
                  <a:path w="618" h="1185" extrusionOk="0">
                    <a:moveTo>
                      <a:pt x="198" y="0"/>
                    </a:moveTo>
                    <a:cubicBezTo>
                      <a:pt x="189" y="0"/>
                      <a:pt x="172" y="18"/>
                      <a:pt x="155" y="18"/>
                    </a:cubicBezTo>
                    <a:cubicBezTo>
                      <a:pt x="103" y="43"/>
                      <a:pt x="52" y="86"/>
                      <a:pt x="17" y="146"/>
                    </a:cubicBezTo>
                    <a:cubicBezTo>
                      <a:pt x="0" y="189"/>
                      <a:pt x="0" y="206"/>
                      <a:pt x="0" y="206"/>
                    </a:cubicBezTo>
                    <a:lnTo>
                      <a:pt x="0" y="1056"/>
                    </a:lnTo>
                    <a:cubicBezTo>
                      <a:pt x="0" y="1116"/>
                      <a:pt x="52" y="1184"/>
                      <a:pt x="103" y="1184"/>
                    </a:cubicBezTo>
                    <a:lnTo>
                      <a:pt x="515" y="1184"/>
                    </a:lnTo>
                    <a:cubicBezTo>
                      <a:pt x="575" y="1184"/>
                      <a:pt x="618" y="1133"/>
                      <a:pt x="618" y="1056"/>
                    </a:cubicBezTo>
                    <a:lnTo>
                      <a:pt x="618" y="206"/>
                    </a:lnTo>
                    <a:cubicBezTo>
                      <a:pt x="618" y="206"/>
                      <a:pt x="618" y="189"/>
                      <a:pt x="592" y="146"/>
                    </a:cubicBezTo>
                    <a:cubicBezTo>
                      <a:pt x="566" y="112"/>
                      <a:pt x="524" y="69"/>
                      <a:pt x="481" y="43"/>
                    </a:cubicBezTo>
                    <a:cubicBezTo>
                      <a:pt x="438" y="26"/>
                      <a:pt x="403" y="0"/>
                      <a:pt x="369" y="0"/>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6"/>
              <p:cNvSpPr/>
              <p:nvPr/>
            </p:nvSpPr>
            <p:spPr>
              <a:xfrm>
                <a:off x="3585850" y="1436275"/>
                <a:ext cx="7525" cy="16950"/>
              </a:xfrm>
              <a:custGeom>
                <a:avLst/>
                <a:gdLst/>
                <a:ahLst/>
                <a:cxnLst/>
                <a:rect l="l" t="t" r="r" b="b"/>
                <a:pathLst>
                  <a:path w="301" h="678" extrusionOk="0">
                    <a:moveTo>
                      <a:pt x="35" y="0"/>
                    </a:moveTo>
                    <a:lnTo>
                      <a:pt x="0" y="163"/>
                    </a:lnTo>
                    <a:lnTo>
                      <a:pt x="163" y="309"/>
                    </a:lnTo>
                    <a:lnTo>
                      <a:pt x="163" y="678"/>
                    </a:lnTo>
                    <a:lnTo>
                      <a:pt x="301" y="678"/>
                    </a:lnTo>
                    <a:lnTo>
                      <a:pt x="301" y="257"/>
                    </a:lnTo>
                    <a:lnTo>
                      <a:pt x="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6"/>
              <p:cNvSpPr/>
              <p:nvPr/>
            </p:nvSpPr>
            <p:spPr>
              <a:xfrm>
                <a:off x="3532425" y="1483250"/>
                <a:ext cx="83050" cy="33250"/>
              </a:xfrm>
              <a:custGeom>
                <a:avLst/>
                <a:gdLst/>
                <a:ahLst/>
                <a:cxnLst/>
                <a:rect l="l" t="t" r="r" b="b"/>
                <a:pathLst>
                  <a:path w="3322" h="1330" extrusionOk="0">
                    <a:moveTo>
                      <a:pt x="1" y="0"/>
                    </a:moveTo>
                    <a:lnTo>
                      <a:pt x="1" y="1330"/>
                    </a:lnTo>
                    <a:lnTo>
                      <a:pt x="3321" y="1330"/>
                    </a:lnTo>
                    <a:lnTo>
                      <a:pt x="3321"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6"/>
              <p:cNvSpPr/>
              <p:nvPr/>
            </p:nvSpPr>
            <p:spPr>
              <a:xfrm>
                <a:off x="3532425" y="1483250"/>
                <a:ext cx="83050" cy="9875"/>
              </a:xfrm>
              <a:custGeom>
                <a:avLst/>
                <a:gdLst/>
                <a:ahLst/>
                <a:cxnLst/>
                <a:rect l="l" t="t" r="r" b="b"/>
                <a:pathLst>
                  <a:path w="3322" h="395" extrusionOk="0">
                    <a:moveTo>
                      <a:pt x="1" y="0"/>
                    </a:moveTo>
                    <a:lnTo>
                      <a:pt x="1" y="395"/>
                    </a:lnTo>
                    <a:lnTo>
                      <a:pt x="3321" y="395"/>
                    </a:lnTo>
                    <a:lnTo>
                      <a:pt x="3321"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6"/>
              <p:cNvSpPr/>
              <p:nvPr/>
            </p:nvSpPr>
            <p:spPr>
              <a:xfrm>
                <a:off x="3702325" y="1470575"/>
                <a:ext cx="6875" cy="19775"/>
              </a:xfrm>
              <a:custGeom>
                <a:avLst/>
                <a:gdLst/>
                <a:ahLst/>
                <a:cxnLst/>
                <a:rect l="l" t="t" r="r" b="b"/>
                <a:pathLst>
                  <a:path w="275" h="791" extrusionOk="0">
                    <a:moveTo>
                      <a:pt x="0" y="1"/>
                    </a:moveTo>
                    <a:lnTo>
                      <a:pt x="0" y="790"/>
                    </a:lnTo>
                    <a:lnTo>
                      <a:pt x="275" y="790"/>
                    </a:lnTo>
                    <a:lnTo>
                      <a:pt x="27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6"/>
              <p:cNvSpPr/>
              <p:nvPr/>
            </p:nvSpPr>
            <p:spPr>
              <a:xfrm>
                <a:off x="3699750" y="1490325"/>
                <a:ext cx="11600" cy="10300"/>
              </a:xfrm>
              <a:custGeom>
                <a:avLst/>
                <a:gdLst/>
                <a:ahLst/>
                <a:cxnLst/>
                <a:rect l="l" t="t" r="r" b="b"/>
                <a:pathLst>
                  <a:path w="464" h="412" extrusionOk="0">
                    <a:moveTo>
                      <a:pt x="103" y="0"/>
                    </a:moveTo>
                    <a:lnTo>
                      <a:pt x="0" y="95"/>
                    </a:lnTo>
                    <a:lnTo>
                      <a:pt x="0" y="412"/>
                    </a:lnTo>
                    <a:lnTo>
                      <a:pt x="463" y="412"/>
                    </a:lnTo>
                    <a:lnTo>
                      <a:pt x="463" y="95"/>
                    </a:lnTo>
                    <a:lnTo>
                      <a:pt x="369"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6"/>
              <p:cNvSpPr/>
              <p:nvPr/>
            </p:nvSpPr>
            <p:spPr>
              <a:xfrm>
                <a:off x="3718400" y="1470575"/>
                <a:ext cx="6900" cy="19775"/>
              </a:xfrm>
              <a:custGeom>
                <a:avLst/>
                <a:gdLst/>
                <a:ahLst/>
                <a:cxnLst/>
                <a:rect l="l" t="t" r="r" b="b"/>
                <a:pathLst>
                  <a:path w="276" h="791" extrusionOk="0">
                    <a:moveTo>
                      <a:pt x="1" y="1"/>
                    </a:moveTo>
                    <a:lnTo>
                      <a:pt x="1" y="790"/>
                    </a:lnTo>
                    <a:lnTo>
                      <a:pt x="275" y="790"/>
                    </a:lnTo>
                    <a:lnTo>
                      <a:pt x="275"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6"/>
              <p:cNvSpPr/>
              <p:nvPr/>
            </p:nvSpPr>
            <p:spPr>
              <a:xfrm>
                <a:off x="3716250" y="1490325"/>
                <a:ext cx="11175" cy="10300"/>
              </a:xfrm>
              <a:custGeom>
                <a:avLst/>
                <a:gdLst/>
                <a:ahLst/>
                <a:cxnLst/>
                <a:rect l="l" t="t" r="r" b="b"/>
                <a:pathLst>
                  <a:path w="447" h="412" extrusionOk="0">
                    <a:moveTo>
                      <a:pt x="87" y="0"/>
                    </a:moveTo>
                    <a:lnTo>
                      <a:pt x="1" y="95"/>
                    </a:lnTo>
                    <a:lnTo>
                      <a:pt x="1" y="412"/>
                    </a:lnTo>
                    <a:lnTo>
                      <a:pt x="447" y="412"/>
                    </a:lnTo>
                    <a:lnTo>
                      <a:pt x="447" y="95"/>
                    </a:lnTo>
                    <a:lnTo>
                      <a:pt x="361"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6"/>
              <p:cNvSpPr/>
              <p:nvPr/>
            </p:nvSpPr>
            <p:spPr>
              <a:xfrm>
                <a:off x="3734475" y="1470575"/>
                <a:ext cx="6900" cy="19775"/>
              </a:xfrm>
              <a:custGeom>
                <a:avLst/>
                <a:gdLst/>
                <a:ahLst/>
                <a:cxnLst/>
                <a:rect l="l" t="t" r="r" b="b"/>
                <a:pathLst>
                  <a:path w="276" h="791" extrusionOk="0">
                    <a:moveTo>
                      <a:pt x="1" y="1"/>
                    </a:moveTo>
                    <a:lnTo>
                      <a:pt x="1" y="790"/>
                    </a:lnTo>
                    <a:lnTo>
                      <a:pt x="276" y="790"/>
                    </a:lnTo>
                    <a:lnTo>
                      <a:pt x="27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6"/>
              <p:cNvSpPr/>
              <p:nvPr/>
            </p:nvSpPr>
            <p:spPr>
              <a:xfrm>
                <a:off x="3732350" y="1490325"/>
                <a:ext cx="11175" cy="10300"/>
              </a:xfrm>
              <a:custGeom>
                <a:avLst/>
                <a:gdLst/>
                <a:ahLst/>
                <a:cxnLst/>
                <a:rect l="l" t="t" r="r" b="b"/>
                <a:pathLst>
                  <a:path w="447" h="412" extrusionOk="0">
                    <a:moveTo>
                      <a:pt x="86" y="0"/>
                    </a:moveTo>
                    <a:lnTo>
                      <a:pt x="0" y="95"/>
                    </a:lnTo>
                    <a:lnTo>
                      <a:pt x="0" y="412"/>
                    </a:lnTo>
                    <a:lnTo>
                      <a:pt x="446" y="412"/>
                    </a:lnTo>
                    <a:lnTo>
                      <a:pt x="446" y="95"/>
                    </a:lnTo>
                    <a:lnTo>
                      <a:pt x="361"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6"/>
              <p:cNvSpPr/>
              <p:nvPr/>
            </p:nvSpPr>
            <p:spPr>
              <a:xfrm>
                <a:off x="3695225" y="1500600"/>
                <a:ext cx="52800" cy="13975"/>
              </a:xfrm>
              <a:custGeom>
                <a:avLst/>
                <a:gdLst/>
                <a:ahLst/>
                <a:cxnLst/>
                <a:rect l="l" t="t" r="r" b="b"/>
                <a:pathLst>
                  <a:path w="2112" h="559" extrusionOk="0">
                    <a:moveTo>
                      <a:pt x="1" y="1"/>
                    </a:moveTo>
                    <a:lnTo>
                      <a:pt x="1" y="559"/>
                    </a:lnTo>
                    <a:lnTo>
                      <a:pt x="2111" y="559"/>
                    </a:lnTo>
                    <a:lnTo>
                      <a:pt x="211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6"/>
              <p:cNvSpPr/>
              <p:nvPr/>
            </p:nvSpPr>
            <p:spPr>
              <a:xfrm>
                <a:off x="3634975" y="1274750"/>
                <a:ext cx="25100" cy="17400"/>
              </a:xfrm>
              <a:custGeom>
                <a:avLst/>
                <a:gdLst/>
                <a:ahLst/>
                <a:cxnLst/>
                <a:rect l="l" t="t" r="r" b="b"/>
                <a:pathLst>
                  <a:path w="1004" h="696" extrusionOk="0">
                    <a:moveTo>
                      <a:pt x="901" y="95"/>
                    </a:moveTo>
                    <a:lnTo>
                      <a:pt x="901" y="575"/>
                    </a:lnTo>
                    <a:lnTo>
                      <a:pt x="103" y="575"/>
                    </a:lnTo>
                    <a:lnTo>
                      <a:pt x="103" y="95"/>
                    </a:lnTo>
                    <a:close/>
                    <a:moveTo>
                      <a:pt x="0" y="1"/>
                    </a:moveTo>
                    <a:lnTo>
                      <a:pt x="0" y="696"/>
                    </a:lnTo>
                    <a:lnTo>
                      <a:pt x="1004" y="696"/>
                    </a:lnTo>
                    <a:lnTo>
                      <a:pt x="1004"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6"/>
              <p:cNvSpPr/>
              <p:nvPr/>
            </p:nvSpPr>
            <p:spPr>
              <a:xfrm>
                <a:off x="3635600" y="1274750"/>
                <a:ext cx="23850" cy="16975"/>
              </a:xfrm>
              <a:custGeom>
                <a:avLst/>
                <a:gdLst/>
                <a:ahLst/>
                <a:cxnLst/>
                <a:rect l="l" t="t" r="r" b="b"/>
                <a:pathLst>
                  <a:path w="954" h="679" extrusionOk="0">
                    <a:moveTo>
                      <a:pt x="61" y="1"/>
                    </a:moveTo>
                    <a:lnTo>
                      <a:pt x="1" y="86"/>
                    </a:lnTo>
                    <a:lnTo>
                      <a:pt x="893" y="678"/>
                    </a:lnTo>
                    <a:lnTo>
                      <a:pt x="953" y="593"/>
                    </a:lnTo>
                    <a:lnTo>
                      <a:pt x="61"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6"/>
              <p:cNvSpPr/>
              <p:nvPr/>
            </p:nvSpPr>
            <p:spPr>
              <a:xfrm>
                <a:off x="3635400" y="1274750"/>
                <a:ext cx="24050" cy="16975"/>
              </a:xfrm>
              <a:custGeom>
                <a:avLst/>
                <a:gdLst/>
                <a:ahLst/>
                <a:cxnLst/>
                <a:rect l="l" t="t" r="r" b="b"/>
                <a:pathLst>
                  <a:path w="962" h="679" extrusionOk="0">
                    <a:moveTo>
                      <a:pt x="901" y="1"/>
                    </a:moveTo>
                    <a:lnTo>
                      <a:pt x="0" y="584"/>
                    </a:lnTo>
                    <a:lnTo>
                      <a:pt x="60" y="678"/>
                    </a:lnTo>
                    <a:lnTo>
                      <a:pt x="961" y="86"/>
                    </a:lnTo>
                    <a:lnTo>
                      <a:pt x="901"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6"/>
              <p:cNvSpPr/>
              <p:nvPr/>
            </p:nvSpPr>
            <p:spPr>
              <a:xfrm>
                <a:off x="3618875" y="1386725"/>
                <a:ext cx="57300" cy="84300"/>
              </a:xfrm>
              <a:custGeom>
                <a:avLst/>
                <a:gdLst/>
                <a:ahLst/>
                <a:cxnLst/>
                <a:rect l="l" t="t" r="r" b="b"/>
                <a:pathLst>
                  <a:path w="2292" h="3372" extrusionOk="0">
                    <a:moveTo>
                      <a:pt x="2188" y="95"/>
                    </a:moveTo>
                    <a:lnTo>
                      <a:pt x="2188" y="3252"/>
                    </a:lnTo>
                    <a:lnTo>
                      <a:pt x="104" y="3252"/>
                    </a:lnTo>
                    <a:lnTo>
                      <a:pt x="104" y="95"/>
                    </a:lnTo>
                    <a:close/>
                    <a:moveTo>
                      <a:pt x="1" y="0"/>
                    </a:moveTo>
                    <a:lnTo>
                      <a:pt x="1" y="3372"/>
                    </a:lnTo>
                    <a:lnTo>
                      <a:pt x="2291" y="3372"/>
                    </a:lnTo>
                    <a:lnTo>
                      <a:pt x="2291"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6"/>
              <p:cNvSpPr/>
              <p:nvPr/>
            </p:nvSpPr>
            <p:spPr>
              <a:xfrm>
                <a:off x="3618875" y="1386725"/>
                <a:ext cx="57300" cy="83875"/>
              </a:xfrm>
              <a:custGeom>
                <a:avLst/>
                <a:gdLst/>
                <a:ahLst/>
                <a:cxnLst/>
                <a:rect l="l" t="t" r="r" b="b"/>
                <a:pathLst>
                  <a:path w="2292" h="3355" extrusionOk="0">
                    <a:moveTo>
                      <a:pt x="104" y="0"/>
                    </a:moveTo>
                    <a:lnTo>
                      <a:pt x="61" y="95"/>
                    </a:lnTo>
                    <a:lnTo>
                      <a:pt x="1991" y="892"/>
                    </a:lnTo>
                    <a:lnTo>
                      <a:pt x="1" y="1682"/>
                    </a:lnTo>
                    <a:lnTo>
                      <a:pt x="2008" y="2437"/>
                    </a:lnTo>
                    <a:lnTo>
                      <a:pt x="35" y="3260"/>
                    </a:lnTo>
                    <a:lnTo>
                      <a:pt x="78" y="3355"/>
                    </a:lnTo>
                    <a:lnTo>
                      <a:pt x="2291" y="2437"/>
                    </a:lnTo>
                    <a:lnTo>
                      <a:pt x="292" y="1682"/>
                    </a:lnTo>
                    <a:lnTo>
                      <a:pt x="2283" y="892"/>
                    </a:lnTo>
                    <a:lnTo>
                      <a:pt x="104"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6"/>
              <p:cNvSpPr/>
              <p:nvPr/>
            </p:nvSpPr>
            <p:spPr>
              <a:xfrm>
                <a:off x="3618875" y="1386725"/>
                <a:ext cx="57300" cy="83875"/>
              </a:xfrm>
              <a:custGeom>
                <a:avLst/>
                <a:gdLst/>
                <a:ahLst/>
                <a:cxnLst/>
                <a:rect l="l" t="t" r="r" b="b"/>
                <a:pathLst>
                  <a:path w="2292" h="3355" extrusionOk="0">
                    <a:moveTo>
                      <a:pt x="2188" y="0"/>
                    </a:moveTo>
                    <a:lnTo>
                      <a:pt x="18" y="935"/>
                    </a:lnTo>
                    <a:lnTo>
                      <a:pt x="1991" y="1665"/>
                    </a:lnTo>
                    <a:lnTo>
                      <a:pt x="1" y="2437"/>
                    </a:lnTo>
                    <a:lnTo>
                      <a:pt x="2223" y="3355"/>
                    </a:lnTo>
                    <a:lnTo>
                      <a:pt x="2266" y="3260"/>
                    </a:lnTo>
                    <a:lnTo>
                      <a:pt x="292" y="2437"/>
                    </a:lnTo>
                    <a:lnTo>
                      <a:pt x="2291" y="1656"/>
                    </a:lnTo>
                    <a:lnTo>
                      <a:pt x="309" y="927"/>
                    </a:lnTo>
                    <a:lnTo>
                      <a:pt x="2231" y="95"/>
                    </a:lnTo>
                    <a:lnTo>
                      <a:pt x="2188"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6"/>
              <p:cNvSpPr/>
              <p:nvPr/>
            </p:nvSpPr>
            <p:spPr>
              <a:xfrm>
                <a:off x="3618875" y="1302200"/>
                <a:ext cx="57300" cy="75525"/>
              </a:xfrm>
              <a:custGeom>
                <a:avLst/>
                <a:gdLst/>
                <a:ahLst/>
                <a:cxnLst/>
                <a:rect l="l" t="t" r="r" b="b"/>
                <a:pathLst>
                  <a:path w="2292" h="3021" extrusionOk="0">
                    <a:moveTo>
                      <a:pt x="653" y="1"/>
                    </a:moveTo>
                    <a:lnTo>
                      <a:pt x="1" y="2995"/>
                    </a:lnTo>
                    <a:lnTo>
                      <a:pt x="104" y="3021"/>
                    </a:lnTo>
                    <a:lnTo>
                      <a:pt x="738" y="112"/>
                    </a:lnTo>
                    <a:lnTo>
                      <a:pt x="1553" y="112"/>
                    </a:lnTo>
                    <a:lnTo>
                      <a:pt x="2188" y="3021"/>
                    </a:lnTo>
                    <a:lnTo>
                      <a:pt x="2291" y="2995"/>
                    </a:lnTo>
                    <a:lnTo>
                      <a:pt x="163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6"/>
              <p:cNvSpPr/>
              <p:nvPr/>
            </p:nvSpPr>
            <p:spPr>
              <a:xfrm>
                <a:off x="3624250" y="1302850"/>
                <a:ext cx="50625" cy="72750"/>
              </a:xfrm>
              <a:custGeom>
                <a:avLst/>
                <a:gdLst/>
                <a:ahLst/>
                <a:cxnLst/>
                <a:rect l="l" t="t" r="r" b="b"/>
                <a:pathLst>
                  <a:path w="2025" h="2910" extrusionOk="0">
                    <a:moveTo>
                      <a:pt x="515" y="1"/>
                    </a:moveTo>
                    <a:lnTo>
                      <a:pt x="438" y="78"/>
                    </a:lnTo>
                    <a:lnTo>
                      <a:pt x="1476" y="1021"/>
                    </a:lnTo>
                    <a:lnTo>
                      <a:pt x="0" y="1991"/>
                    </a:lnTo>
                    <a:lnTo>
                      <a:pt x="1982" y="2909"/>
                    </a:lnTo>
                    <a:lnTo>
                      <a:pt x="2025" y="2806"/>
                    </a:lnTo>
                    <a:lnTo>
                      <a:pt x="223" y="1982"/>
                    </a:lnTo>
                    <a:lnTo>
                      <a:pt x="1647" y="1030"/>
                    </a:lnTo>
                    <a:lnTo>
                      <a:pt x="515"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6"/>
              <p:cNvSpPr/>
              <p:nvPr/>
            </p:nvSpPr>
            <p:spPr>
              <a:xfrm>
                <a:off x="3620375" y="1302850"/>
                <a:ext cx="50425" cy="72750"/>
              </a:xfrm>
              <a:custGeom>
                <a:avLst/>
                <a:gdLst/>
                <a:ahLst/>
                <a:cxnLst/>
                <a:rect l="l" t="t" r="r" b="b"/>
                <a:pathLst>
                  <a:path w="2017" h="2910" extrusionOk="0">
                    <a:moveTo>
                      <a:pt x="1519" y="1"/>
                    </a:moveTo>
                    <a:lnTo>
                      <a:pt x="378" y="1030"/>
                    </a:lnTo>
                    <a:lnTo>
                      <a:pt x="1802" y="1982"/>
                    </a:lnTo>
                    <a:lnTo>
                      <a:pt x="1" y="2806"/>
                    </a:lnTo>
                    <a:lnTo>
                      <a:pt x="44" y="2909"/>
                    </a:lnTo>
                    <a:lnTo>
                      <a:pt x="2017" y="2008"/>
                    </a:lnTo>
                    <a:lnTo>
                      <a:pt x="550" y="1021"/>
                    </a:lnTo>
                    <a:lnTo>
                      <a:pt x="1579" y="78"/>
                    </a:lnTo>
                    <a:lnTo>
                      <a:pt x="151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6"/>
              <p:cNvSpPr/>
              <p:nvPr/>
            </p:nvSpPr>
            <p:spPr>
              <a:xfrm>
                <a:off x="3634975" y="1289325"/>
                <a:ext cx="25100" cy="15900"/>
              </a:xfrm>
              <a:custGeom>
                <a:avLst/>
                <a:gdLst/>
                <a:ahLst/>
                <a:cxnLst/>
                <a:rect l="l" t="t" r="r" b="b"/>
                <a:pathLst>
                  <a:path w="1004" h="636" extrusionOk="0">
                    <a:moveTo>
                      <a:pt x="0" y="1"/>
                    </a:moveTo>
                    <a:lnTo>
                      <a:pt x="0" y="636"/>
                    </a:lnTo>
                    <a:lnTo>
                      <a:pt x="1004" y="636"/>
                    </a:lnTo>
                    <a:lnTo>
                      <a:pt x="1004"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6"/>
              <p:cNvSpPr/>
              <p:nvPr/>
            </p:nvSpPr>
            <p:spPr>
              <a:xfrm>
                <a:off x="3634975" y="1289325"/>
                <a:ext cx="25100" cy="15900"/>
              </a:xfrm>
              <a:custGeom>
                <a:avLst/>
                <a:gdLst/>
                <a:ahLst/>
                <a:cxnLst/>
                <a:rect l="l" t="t" r="r" b="b"/>
                <a:pathLst>
                  <a:path w="1004" h="636" extrusionOk="0">
                    <a:moveTo>
                      <a:pt x="815" y="1"/>
                    </a:moveTo>
                    <a:cubicBezTo>
                      <a:pt x="758" y="358"/>
                      <a:pt x="492" y="478"/>
                      <a:pt x="187" y="478"/>
                    </a:cubicBezTo>
                    <a:cubicBezTo>
                      <a:pt x="126" y="478"/>
                      <a:pt x="63" y="473"/>
                      <a:pt x="0" y="464"/>
                    </a:cubicBezTo>
                    <a:lnTo>
                      <a:pt x="0" y="636"/>
                    </a:lnTo>
                    <a:lnTo>
                      <a:pt x="1004" y="636"/>
                    </a:lnTo>
                    <a:lnTo>
                      <a:pt x="1004"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6"/>
              <p:cNvSpPr/>
              <p:nvPr/>
            </p:nvSpPr>
            <p:spPr>
              <a:xfrm>
                <a:off x="3618450" y="1374275"/>
                <a:ext cx="57725" cy="15900"/>
              </a:xfrm>
              <a:custGeom>
                <a:avLst/>
                <a:gdLst/>
                <a:ahLst/>
                <a:cxnLst/>
                <a:rect l="l" t="t" r="r" b="b"/>
                <a:pathLst>
                  <a:path w="2309" h="636" extrusionOk="0">
                    <a:moveTo>
                      <a:pt x="0" y="1"/>
                    </a:moveTo>
                    <a:lnTo>
                      <a:pt x="0" y="635"/>
                    </a:lnTo>
                    <a:lnTo>
                      <a:pt x="2308" y="635"/>
                    </a:lnTo>
                    <a:lnTo>
                      <a:pt x="2308"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6"/>
              <p:cNvSpPr/>
              <p:nvPr/>
            </p:nvSpPr>
            <p:spPr>
              <a:xfrm>
                <a:off x="3618650" y="1374500"/>
                <a:ext cx="57525" cy="16100"/>
              </a:xfrm>
              <a:custGeom>
                <a:avLst/>
                <a:gdLst/>
                <a:ahLst/>
                <a:cxnLst/>
                <a:rect l="l" t="t" r="r" b="b"/>
                <a:pathLst>
                  <a:path w="2301" h="644" extrusionOk="0">
                    <a:moveTo>
                      <a:pt x="2129" y="0"/>
                    </a:moveTo>
                    <a:lnTo>
                      <a:pt x="2129" y="9"/>
                    </a:lnTo>
                    <a:lnTo>
                      <a:pt x="2131" y="9"/>
                    </a:lnTo>
                    <a:cubicBezTo>
                      <a:pt x="2130" y="6"/>
                      <a:pt x="2130" y="3"/>
                      <a:pt x="2129" y="0"/>
                    </a:cubicBezTo>
                    <a:close/>
                    <a:moveTo>
                      <a:pt x="2131" y="9"/>
                    </a:moveTo>
                    <a:cubicBezTo>
                      <a:pt x="2144" y="67"/>
                      <a:pt x="2126" y="131"/>
                      <a:pt x="2077" y="180"/>
                    </a:cubicBezTo>
                    <a:cubicBezTo>
                      <a:pt x="1845" y="472"/>
                      <a:pt x="1396" y="584"/>
                      <a:pt x="939" y="584"/>
                    </a:cubicBezTo>
                    <a:cubicBezTo>
                      <a:pt x="603" y="584"/>
                      <a:pt x="263" y="524"/>
                      <a:pt x="1" y="429"/>
                    </a:cubicBezTo>
                    <a:lnTo>
                      <a:pt x="1" y="644"/>
                    </a:lnTo>
                    <a:lnTo>
                      <a:pt x="2300" y="644"/>
                    </a:lnTo>
                    <a:lnTo>
                      <a:pt x="2300" y="9"/>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6"/>
              <p:cNvSpPr/>
              <p:nvPr/>
            </p:nvSpPr>
            <p:spPr>
              <a:xfrm>
                <a:off x="3604500" y="1468000"/>
                <a:ext cx="86900" cy="53450"/>
              </a:xfrm>
              <a:custGeom>
                <a:avLst/>
                <a:gdLst/>
                <a:ahLst/>
                <a:cxnLst/>
                <a:rect l="l" t="t" r="r" b="b"/>
                <a:pathLst>
                  <a:path w="3476" h="2138" extrusionOk="0">
                    <a:moveTo>
                      <a:pt x="1" y="1"/>
                    </a:moveTo>
                    <a:lnTo>
                      <a:pt x="1" y="2137"/>
                    </a:lnTo>
                    <a:lnTo>
                      <a:pt x="3475" y="2137"/>
                    </a:lnTo>
                    <a:lnTo>
                      <a:pt x="3475"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6"/>
              <p:cNvSpPr/>
              <p:nvPr/>
            </p:nvSpPr>
            <p:spPr>
              <a:xfrm>
                <a:off x="3604500" y="1468000"/>
                <a:ext cx="86900" cy="6900"/>
              </a:xfrm>
              <a:custGeom>
                <a:avLst/>
                <a:gdLst/>
                <a:ahLst/>
                <a:cxnLst/>
                <a:rect l="l" t="t" r="r" b="b"/>
                <a:pathLst>
                  <a:path w="3476" h="276" extrusionOk="0">
                    <a:moveTo>
                      <a:pt x="1" y="1"/>
                    </a:moveTo>
                    <a:lnTo>
                      <a:pt x="1" y="275"/>
                    </a:lnTo>
                    <a:lnTo>
                      <a:pt x="3475" y="275"/>
                    </a:lnTo>
                    <a:lnTo>
                      <a:pt x="3475"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6"/>
              <p:cNvSpPr/>
              <p:nvPr/>
            </p:nvSpPr>
            <p:spPr>
              <a:xfrm>
                <a:off x="3515700" y="1516050"/>
                <a:ext cx="232325" cy="36075"/>
              </a:xfrm>
              <a:custGeom>
                <a:avLst/>
                <a:gdLst/>
                <a:ahLst/>
                <a:cxnLst/>
                <a:rect l="l" t="t" r="r" b="b"/>
                <a:pathLst>
                  <a:path w="9293" h="1443" extrusionOk="0">
                    <a:moveTo>
                      <a:pt x="1" y="1"/>
                    </a:moveTo>
                    <a:lnTo>
                      <a:pt x="1" y="1442"/>
                    </a:lnTo>
                    <a:lnTo>
                      <a:pt x="9292" y="1442"/>
                    </a:lnTo>
                    <a:lnTo>
                      <a:pt x="929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6"/>
              <p:cNvSpPr/>
              <p:nvPr/>
            </p:nvSpPr>
            <p:spPr>
              <a:xfrm>
                <a:off x="3515700" y="1516050"/>
                <a:ext cx="232325" cy="22775"/>
              </a:xfrm>
              <a:custGeom>
                <a:avLst/>
                <a:gdLst/>
                <a:ahLst/>
                <a:cxnLst/>
                <a:rect l="l" t="t" r="r" b="b"/>
                <a:pathLst>
                  <a:path w="9293" h="911" extrusionOk="0">
                    <a:moveTo>
                      <a:pt x="1" y="1"/>
                    </a:moveTo>
                    <a:lnTo>
                      <a:pt x="1" y="739"/>
                    </a:lnTo>
                    <a:cubicBezTo>
                      <a:pt x="87" y="653"/>
                      <a:pt x="155" y="558"/>
                      <a:pt x="267" y="490"/>
                    </a:cubicBezTo>
                    <a:cubicBezTo>
                      <a:pt x="438" y="395"/>
                      <a:pt x="618" y="344"/>
                      <a:pt x="816" y="310"/>
                    </a:cubicBezTo>
                    <a:cubicBezTo>
                      <a:pt x="1268" y="233"/>
                      <a:pt x="1717" y="207"/>
                      <a:pt x="2167" y="207"/>
                    </a:cubicBezTo>
                    <a:cubicBezTo>
                      <a:pt x="2673" y="207"/>
                      <a:pt x="3181" y="239"/>
                      <a:pt x="3699" y="267"/>
                    </a:cubicBezTo>
                    <a:cubicBezTo>
                      <a:pt x="4270" y="295"/>
                      <a:pt x="4839" y="308"/>
                      <a:pt x="5408" y="308"/>
                    </a:cubicBezTo>
                    <a:cubicBezTo>
                      <a:pt x="5873" y="308"/>
                      <a:pt x="6338" y="299"/>
                      <a:pt x="6804" y="284"/>
                    </a:cubicBezTo>
                    <a:cubicBezTo>
                      <a:pt x="7015" y="280"/>
                      <a:pt x="7221" y="274"/>
                      <a:pt x="7426" y="274"/>
                    </a:cubicBezTo>
                    <a:cubicBezTo>
                      <a:pt x="7664" y="274"/>
                      <a:pt x="7899" y="282"/>
                      <a:pt x="8134" y="310"/>
                    </a:cubicBezTo>
                    <a:cubicBezTo>
                      <a:pt x="8477" y="352"/>
                      <a:pt x="8855" y="438"/>
                      <a:pt x="9112" y="687"/>
                    </a:cubicBezTo>
                    <a:cubicBezTo>
                      <a:pt x="9190" y="747"/>
                      <a:pt x="9241" y="833"/>
                      <a:pt x="9292" y="910"/>
                    </a:cubicBezTo>
                    <a:lnTo>
                      <a:pt x="929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6"/>
              <p:cNvSpPr/>
              <p:nvPr/>
            </p:nvSpPr>
            <p:spPr>
              <a:xfrm>
                <a:off x="3515700" y="1518200"/>
                <a:ext cx="12050" cy="32625"/>
              </a:xfrm>
              <a:custGeom>
                <a:avLst/>
                <a:gdLst/>
                <a:ahLst/>
                <a:cxnLst/>
                <a:rect l="l" t="t" r="r" b="b"/>
                <a:pathLst>
                  <a:path w="482" h="1305" extrusionOk="0">
                    <a:moveTo>
                      <a:pt x="52" y="1"/>
                    </a:moveTo>
                    <a:lnTo>
                      <a:pt x="1" y="18"/>
                    </a:lnTo>
                    <a:lnTo>
                      <a:pt x="430" y="1305"/>
                    </a:lnTo>
                    <a:lnTo>
                      <a:pt x="481" y="1287"/>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6"/>
              <p:cNvSpPr/>
              <p:nvPr/>
            </p:nvSpPr>
            <p:spPr>
              <a:xfrm>
                <a:off x="3528350" y="1518200"/>
                <a:ext cx="12250" cy="32425"/>
              </a:xfrm>
              <a:custGeom>
                <a:avLst/>
                <a:gdLst/>
                <a:ahLst/>
                <a:cxnLst/>
                <a:rect l="l" t="t" r="r" b="b"/>
                <a:pathLst>
                  <a:path w="490" h="1297" extrusionOk="0">
                    <a:moveTo>
                      <a:pt x="438" y="1"/>
                    </a:moveTo>
                    <a:lnTo>
                      <a:pt x="1" y="1279"/>
                    </a:lnTo>
                    <a:lnTo>
                      <a:pt x="52" y="1296"/>
                    </a:lnTo>
                    <a:lnTo>
                      <a:pt x="490" y="18"/>
                    </a:lnTo>
                    <a:lnTo>
                      <a:pt x="438"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6"/>
              <p:cNvSpPr/>
              <p:nvPr/>
            </p:nvSpPr>
            <p:spPr>
              <a:xfrm>
                <a:off x="3540575" y="1517775"/>
                <a:ext cx="1325" cy="33275"/>
              </a:xfrm>
              <a:custGeom>
                <a:avLst/>
                <a:gdLst/>
                <a:ahLst/>
                <a:cxnLst/>
                <a:rect l="l" t="t" r="r" b="b"/>
                <a:pathLst>
                  <a:path w="53" h="1331" extrusionOk="0">
                    <a:moveTo>
                      <a:pt x="1" y="0"/>
                    </a:moveTo>
                    <a:lnTo>
                      <a:pt x="1" y="1330"/>
                    </a:lnTo>
                    <a:lnTo>
                      <a:pt x="52" y="1330"/>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6"/>
              <p:cNvSpPr/>
              <p:nvPr/>
            </p:nvSpPr>
            <p:spPr>
              <a:xfrm>
                <a:off x="3527725" y="1517350"/>
                <a:ext cx="1300" cy="33275"/>
              </a:xfrm>
              <a:custGeom>
                <a:avLst/>
                <a:gdLst/>
                <a:ahLst/>
                <a:cxnLst/>
                <a:rect l="l" t="t" r="r" b="b"/>
                <a:pathLst>
                  <a:path w="52" h="1331" extrusionOk="0">
                    <a:moveTo>
                      <a:pt x="0" y="0"/>
                    </a:moveTo>
                    <a:lnTo>
                      <a:pt x="0" y="1330"/>
                    </a:lnTo>
                    <a:lnTo>
                      <a:pt x="52" y="1330"/>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6"/>
              <p:cNvSpPr/>
              <p:nvPr/>
            </p:nvSpPr>
            <p:spPr>
              <a:xfrm>
                <a:off x="3541650" y="1518200"/>
                <a:ext cx="12050" cy="32425"/>
              </a:xfrm>
              <a:custGeom>
                <a:avLst/>
                <a:gdLst/>
                <a:ahLst/>
                <a:cxnLst/>
                <a:rect l="l" t="t" r="r" b="b"/>
                <a:pathLst>
                  <a:path w="482" h="1297" extrusionOk="0">
                    <a:moveTo>
                      <a:pt x="44" y="1"/>
                    </a:moveTo>
                    <a:lnTo>
                      <a:pt x="1" y="18"/>
                    </a:lnTo>
                    <a:lnTo>
                      <a:pt x="430" y="1296"/>
                    </a:lnTo>
                    <a:lnTo>
                      <a:pt x="481" y="1279"/>
                    </a:lnTo>
                    <a:lnTo>
                      <a:pt x="44"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6"/>
              <p:cNvSpPr/>
              <p:nvPr/>
            </p:nvSpPr>
            <p:spPr>
              <a:xfrm>
                <a:off x="3554750" y="1518200"/>
                <a:ext cx="12025" cy="32625"/>
              </a:xfrm>
              <a:custGeom>
                <a:avLst/>
                <a:gdLst/>
                <a:ahLst/>
                <a:cxnLst/>
                <a:rect l="l" t="t" r="r" b="b"/>
                <a:pathLst>
                  <a:path w="481" h="1305" extrusionOk="0">
                    <a:moveTo>
                      <a:pt x="429" y="1"/>
                    </a:moveTo>
                    <a:lnTo>
                      <a:pt x="0" y="1287"/>
                    </a:lnTo>
                    <a:lnTo>
                      <a:pt x="52" y="1305"/>
                    </a:lnTo>
                    <a:lnTo>
                      <a:pt x="481" y="18"/>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6"/>
              <p:cNvSpPr/>
              <p:nvPr/>
            </p:nvSpPr>
            <p:spPr>
              <a:xfrm>
                <a:off x="3566325" y="1517775"/>
                <a:ext cx="1300" cy="33275"/>
              </a:xfrm>
              <a:custGeom>
                <a:avLst/>
                <a:gdLst/>
                <a:ahLst/>
                <a:cxnLst/>
                <a:rect l="l" t="t" r="r" b="b"/>
                <a:pathLst>
                  <a:path w="52" h="1331" extrusionOk="0">
                    <a:moveTo>
                      <a:pt x="1" y="0"/>
                    </a:moveTo>
                    <a:lnTo>
                      <a:pt x="1" y="1330"/>
                    </a:lnTo>
                    <a:lnTo>
                      <a:pt x="52" y="1330"/>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6"/>
              <p:cNvSpPr/>
              <p:nvPr/>
            </p:nvSpPr>
            <p:spPr>
              <a:xfrm>
                <a:off x="3553450" y="1517350"/>
                <a:ext cx="1325" cy="33275"/>
              </a:xfrm>
              <a:custGeom>
                <a:avLst/>
                <a:gdLst/>
                <a:ahLst/>
                <a:cxnLst/>
                <a:rect l="l" t="t" r="r" b="b"/>
                <a:pathLst>
                  <a:path w="53" h="1331" extrusionOk="0">
                    <a:moveTo>
                      <a:pt x="1" y="0"/>
                    </a:moveTo>
                    <a:lnTo>
                      <a:pt x="1" y="1330"/>
                    </a:lnTo>
                    <a:lnTo>
                      <a:pt x="52" y="1330"/>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6"/>
              <p:cNvSpPr/>
              <p:nvPr/>
            </p:nvSpPr>
            <p:spPr>
              <a:xfrm>
                <a:off x="3567625" y="1518200"/>
                <a:ext cx="12025" cy="32625"/>
              </a:xfrm>
              <a:custGeom>
                <a:avLst/>
                <a:gdLst/>
                <a:ahLst/>
                <a:cxnLst/>
                <a:rect l="l" t="t" r="r" b="b"/>
                <a:pathLst>
                  <a:path w="481" h="1305" extrusionOk="0">
                    <a:moveTo>
                      <a:pt x="51" y="1"/>
                    </a:moveTo>
                    <a:lnTo>
                      <a:pt x="0" y="18"/>
                    </a:lnTo>
                    <a:lnTo>
                      <a:pt x="429" y="1305"/>
                    </a:lnTo>
                    <a:lnTo>
                      <a:pt x="480" y="1287"/>
                    </a:lnTo>
                    <a:lnTo>
                      <a:pt x="51"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6"/>
              <p:cNvSpPr/>
              <p:nvPr/>
            </p:nvSpPr>
            <p:spPr>
              <a:xfrm>
                <a:off x="3580475" y="1517975"/>
                <a:ext cx="12050" cy="32650"/>
              </a:xfrm>
              <a:custGeom>
                <a:avLst/>
                <a:gdLst/>
                <a:ahLst/>
                <a:cxnLst/>
                <a:rect l="l" t="t" r="r" b="b"/>
                <a:pathLst>
                  <a:path w="482" h="1306" extrusionOk="0">
                    <a:moveTo>
                      <a:pt x="430" y="1"/>
                    </a:moveTo>
                    <a:lnTo>
                      <a:pt x="1" y="1288"/>
                    </a:lnTo>
                    <a:lnTo>
                      <a:pt x="52" y="1305"/>
                    </a:lnTo>
                    <a:lnTo>
                      <a:pt x="481" y="18"/>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6"/>
              <p:cNvSpPr/>
              <p:nvPr/>
            </p:nvSpPr>
            <p:spPr>
              <a:xfrm>
                <a:off x="3592275" y="1517775"/>
                <a:ext cx="1325" cy="33275"/>
              </a:xfrm>
              <a:custGeom>
                <a:avLst/>
                <a:gdLst/>
                <a:ahLst/>
                <a:cxnLst/>
                <a:rect l="l" t="t" r="r" b="b"/>
                <a:pathLst>
                  <a:path w="53" h="1331" extrusionOk="0">
                    <a:moveTo>
                      <a:pt x="1" y="0"/>
                    </a:moveTo>
                    <a:lnTo>
                      <a:pt x="1" y="1330"/>
                    </a:lnTo>
                    <a:lnTo>
                      <a:pt x="52" y="1330"/>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6"/>
              <p:cNvSpPr/>
              <p:nvPr/>
            </p:nvSpPr>
            <p:spPr>
              <a:xfrm>
                <a:off x="3579400" y="1517350"/>
                <a:ext cx="1325" cy="33275"/>
              </a:xfrm>
              <a:custGeom>
                <a:avLst/>
                <a:gdLst/>
                <a:ahLst/>
                <a:cxnLst/>
                <a:rect l="l" t="t" r="r" b="b"/>
                <a:pathLst>
                  <a:path w="53" h="1331" extrusionOk="0">
                    <a:moveTo>
                      <a:pt x="1" y="0"/>
                    </a:moveTo>
                    <a:lnTo>
                      <a:pt x="1" y="1330"/>
                    </a:lnTo>
                    <a:lnTo>
                      <a:pt x="52" y="1330"/>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6"/>
              <p:cNvSpPr/>
              <p:nvPr/>
            </p:nvSpPr>
            <p:spPr>
              <a:xfrm>
                <a:off x="3593125" y="1518200"/>
                <a:ext cx="12050" cy="32625"/>
              </a:xfrm>
              <a:custGeom>
                <a:avLst/>
                <a:gdLst/>
                <a:ahLst/>
                <a:cxnLst/>
                <a:rect l="l" t="t" r="r" b="b"/>
                <a:pathLst>
                  <a:path w="482" h="1305" extrusionOk="0">
                    <a:moveTo>
                      <a:pt x="52" y="1"/>
                    </a:moveTo>
                    <a:lnTo>
                      <a:pt x="1" y="18"/>
                    </a:lnTo>
                    <a:lnTo>
                      <a:pt x="430" y="1305"/>
                    </a:lnTo>
                    <a:lnTo>
                      <a:pt x="481" y="1287"/>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6"/>
              <p:cNvSpPr/>
              <p:nvPr/>
            </p:nvSpPr>
            <p:spPr>
              <a:xfrm>
                <a:off x="3606650" y="1518425"/>
                <a:ext cx="12025" cy="32400"/>
              </a:xfrm>
              <a:custGeom>
                <a:avLst/>
                <a:gdLst/>
                <a:ahLst/>
                <a:cxnLst/>
                <a:rect l="l" t="t" r="r" b="b"/>
                <a:pathLst>
                  <a:path w="481" h="1296" extrusionOk="0">
                    <a:moveTo>
                      <a:pt x="429" y="0"/>
                    </a:moveTo>
                    <a:lnTo>
                      <a:pt x="1" y="1278"/>
                    </a:lnTo>
                    <a:lnTo>
                      <a:pt x="43" y="1296"/>
                    </a:lnTo>
                    <a:lnTo>
                      <a:pt x="481" y="17"/>
                    </a:lnTo>
                    <a:lnTo>
                      <a:pt x="429"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6"/>
              <p:cNvSpPr/>
              <p:nvPr/>
            </p:nvSpPr>
            <p:spPr>
              <a:xfrm>
                <a:off x="3618225" y="1517775"/>
                <a:ext cx="1525" cy="33275"/>
              </a:xfrm>
              <a:custGeom>
                <a:avLst/>
                <a:gdLst/>
                <a:ahLst/>
                <a:cxnLst/>
                <a:rect l="l" t="t" r="r" b="b"/>
                <a:pathLst>
                  <a:path w="61" h="1331" extrusionOk="0">
                    <a:moveTo>
                      <a:pt x="1" y="0"/>
                    </a:moveTo>
                    <a:lnTo>
                      <a:pt x="1" y="1330"/>
                    </a:lnTo>
                    <a:lnTo>
                      <a:pt x="61" y="1330"/>
                    </a:lnTo>
                    <a:lnTo>
                      <a:pt x="61"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6"/>
              <p:cNvSpPr/>
              <p:nvPr/>
            </p:nvSpPr>
            <p:spPr>
              <a:xfrm>
                <a:off x="3605375" y="1517350"/>
                <a:ext cx="1525" cy="33275"/>
              </a:xfrm>
              <a:custGeom>
                <a:avLst/>
                <a:gdLst/>
                <a:ahLst/>
                <a:cxnLst/>
                <a:rect l="l" t="t" r="r" b="b"/>
                <a:pathLst>
                  <a:path w="61" h="1331" extrusionOk="0">
                    <a:moveTo>
                      <a:pt x="0" y="0"/>
                    </a:moveTo>
                    <a:lnTo>
                      <a:pt x="0" y="1330"/>
                    </a:lnTo>
                    <a:lnTo>
                      <a:pt x="60" y="1330"/>
                    </a:lnTo>
                    <a:lnTo>
                      <a:pt x="60"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6"/>
              <p:cNvSpPr/>
              <p:nvPr/>
            </p:nvSpPr>
            <p:spPr>
              <a:xfrm>
                <a:off x="3619300" y="1518425"/>
                <a:ext cx="12050" cy="32400"/>
              </a:xfrm>
              <a:custGeom>
                <a:avLst/>
                <a:gdLst/>
                <a:ahLst/>
                <a:cxnLst/>
                <a:rect l="l" t="t" r="r" b="b"/>
                <a:pathLst>
                  <a:path w="482" h="1296" extrusionOk="0">
                    <a:moveTo>
                      <a:pt x="52" y="0"/>
                    </a:moveTo>
                    <a:lnTo>
                      <a:pt x="1" y="17"/>
                    </a:lnTo>
                    <a:lnTo>
                      <a:pt x="430" y="1296"/>
                    </a:lnTo>
                    <a:lnTo>
                      <a:pt x="481" y="1278"/>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6"/>
              <p:cNvSpPr/>
              <p:nvPr/>
            </p:nvSpPr>
            <p:spPr>
              <a:xfrm>
                <a:off x="3632400" y="1518625"/>
                <a:ext cx="12025" cy="32425"/>
              </a:xfrm>
              <a:custGeom>
                <a:avLst/>
                <a:gdLst/>
                <a:ahLst/>
                <a:cxnLst/>
                <a:rect l="l" t="t" r="r" b="b"/>
                <a:pathLst>
                  <a:path w="481" h="1297" extrusionOk="0">
                    <a:moveTo>
                      <a:pt x="429" y="1"/>
                    </a:moveTo>
                    <a:lnTo>
                      <a:pt x="0" y="1279"/>
                    </a:lnTo>
                    <a:lnTo>
                      <a:pt x="52" y="1296"/>
                    </a:lnTo>
                    <a:lnTo>
                      <a:pt x="481" y="18"/>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6"/>
              <p:cNvSpPr/>
              <p:nvPr/>
            </p:nvSpPr>
            <p:spPr>
              <a:xfrm>
                <a:off x="3644400" y="1517975"/>
                <a:ext cx="1300" cy="33275"/>
              </a:xfrm>
              <a:custGeom>
                <a:avLst/>
                <a:gdLst/>
                <a:ahLst/>
                <a:cxnLst/>
                <a:rect l="l" t="t" r="r" b="b"/>
                <a:pathLst>
                  <a:path w="52" h="1331" extrusionOk="0">
                    <a:moveTo>
                      <a:pt x="1" y="1"/>
                    </a:moveTo>
                    <a:lnTo>
                      <a:pt x="1" y="1331"/>
                    </a:lnTo>
                    <a:lnTo>
                      <a:pt x="52" y="1331"/>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6"/>
              <p:cNvSpPr/>
              <p:nvPr/>
            </p:nvSpPr>
            <p:spPr>
              <a:xfrm>
                <a:off x="3631100" y="1517550"/>
                <a:ext cx="1525" cy="33275"/>
              </a:xfrm>
              <a:custGeom>
                <a:avLst/>
                <a:gdLst/>
                <a:ahLst/>
                <a:cxnLst/>
                <a:rect l="l" t="t" r="r" b="b"/>
                <a:pathLst>
                  <a:path w="61" h="1331" extrusionOk="0">
                    <a:moveTo>
                      <a:pt x="1" y="1"/>
                    </a:moveTo>
                    <a:lnTo>
                      <a:pt x="1" y="1331"/>
                    </a:lnTo>
                    <a:lnTo>
                      <a:pt x="61" y="1331"/>
                    </a:lnTo>
                    <a:lnTo>
                      <a:pt x="61"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6"/>
              <p:cNvSpPr/>
              <p:nvPr/>
            </p:nvSpPr>
            <p:spPr>
              <a:xfrm>
                <a:off x="3645250" y="1518425"/>
                <a:ext cx="12050" cy="32400"/>
              </a:xfrm>
              <a:custGeom>
                <a:avLst/>
                <a:gdLst/>
                <a:ahLst/>
                <a:cxnLst/>
                <a:rect l="l" t="t" r="r" b="b"/>
                <a:pathLst>
                  <a:path w="482" h="1296" extrusionOk="0">
                    <a:moveTo>
                      <a:pt x="52" y="0"/>
                    </a:moveTo>
                    <a:lnTo>
                      <a:pt x="1" y="17"/>
                    </a:lnTo>
                    <a:lnTo>
                      <a:pt x="430" y="1296"/>
                    </a:lnTo>
                    <a:lnTo>
                      <a:pt x="481" y="1278"/>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6"/>
              <p:cNvSpPr/>
              <p:nvPr/>
            </p:nvSpPr>
            <p:spPr>
              <a:xfrm>
                <a:off x="3658350" y="1518625"/>
                <a:ext cx="12025" cy="32425"/>
              </a:xfrm>
              <a:custGeom>
                <a:avLst/>
                <a:gdLst/>
                <a:ahLst/>
                <a:cxnLst/>
                <a:rect l="l" t="t" r="r" b="b"/>
                <a:pathLst>
                  <a:path w="481" h="1297" extrusionOk="0">
                    <a:moveTo>
                      <a:pt x="429" y="1"/>
                    </a:moveTo>
                    <a:lnTo>
                      <a:pt x="0" y="1279"/>
                    </a:lnTo>
                    <a:lnTo>
                      <a:pt x="52" y="1296"/>
                    </a:lnTo>
                    <a:lnTo>
                      <a:pt x="481" y="9"/>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6"/>
              <p:cNvSpPr/>
              <p:nvPr/>
            </p:nvSpPr>
            <p:spPr>
              <a:xfrm>
                <a:off x="3670150" y="1518425"/>
                <a:ext cx="1300" cy="33250"/>
              </a:xfrm>
              <a:custGeom>
                <a:avLst/>
                <a:gdLst/>
                <a:ahLst/>
                <a:cxnLst/>
                <a:rect l="l" t="t" r="r" b="b"/>
                <a:pathLst>
                  <a:path w="52" h="1330" extrusionOk="0">
                    <a:moveTo>
                      <a:pt x="0" y="0"/>
                    </a:moveTo>
                    <a:lnTo>
                      <a:pt x="0" y="1330"/>
                    </a:lnTo>
                    <a:lnTo>
                      <a:pt x="52" y="1330"/>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6"/>
              <p:cNvSpPr/>
              <p:nvPr/>
            </p:nvSpPr>
            <p:spPr>
              <a:xfrm>
                <a:off x="3657275" y="1517550"/>
                <a:ext cx="1300" cy="33275"/>
              </a:xfrm>
              <a:custGeom>
                <a:avLst/>
                <a:gdLst/>
                <a:ahLst/>
                <a:cxnLst/>
                <a:rect l="l" t="t" r="r" b="b"/>
                <a:pathLst>
                  <a:path w="52" h="1331" extrusionOk="0">
                    <a:moveTo>
                      <a:pt x="0" y="1"/>
                    </a:moveTo>
                    <a:lnTo>
                      <a:pt x="0" y="1331"/>
                    </a:lnTo>
                    <a:lnTo>
                      <a:pt x="52" y="1331"/>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6"/>
              <p:cNvSpPr/>
              <p:nvPr/>
            </p:nvSpPr>
            <p:spPr>
              <a:xfrm>
                <a:off x="3671425" y="1518425"/>
                <a:ext cx="12050" cy="32625"/>
              </a:xfrm>
              <a:custGeom>
                <a:avLst/>
                <a:gdLst/>
                <a:ahLst/>
                <a:cxnLst/>
                <a:rect l="l" t="t" r="r" b="b"/>
                <a:pathLst>
                  <a:path w="482" h="1305" extrusionOk="0">
                    <a:moveTo>
                      <a:pt x="52" y="0"/>
                    </a:moveTo>
                    <a:lnTo>
                      <a:pt x="1" y="17"/>
                    </a:lnTo>
                    <a:lnTo>
                      <a:pt x="430" y="1304"/>
                    </a:lnTo>
                    <a:lnTo>
                      <a:pt x="481" y="1287"/>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6"/>
              <p:cNvSpPr/>
              <p:nvPr/>
            </p:nvSpPr>
            <p:spPr>
              <a:xfrm>
                <a:off x="3684300" y="1518625"/>
                <a:ext cx="12025" cy="32425"/>
              </a:xfrm>
              <a:custGeom>
                <a:avLst/>
                <a:gdLst/>
                <a:ahLst/>
                <a:cxnLst/>
                <a:rect l="l" t="t" r="r" b="b"/>
                <a:pathLst>
                  <a:path w="481" h="1297" extrusionOk="0">
                    <a:moveTo>
                      <a:pt x="429" y="1"/>
                    </a:moveTo>
                    <a:lnTo>
                      <a:pt x="0" y="1279"/>
                    </a:lnTo>
                    <a:lnTo>
                      <a:pt x="52" y="1296"/>
                    </a:lnTo>
                    <a:lnTo>
                      <a:pt x="481" y="9"/>
                    </a:lnTo>
                    <a:lnTo>
                      <a:pt x="429"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6"/>
              <p:cNvSpPr/>
              <p:nvPr/>
            </p:nvSpPr>
            <p:spPr>
              <a:xfrm>
                <a:off x="3696100" y="1517975"/>
                <a:ext cx="1300" cy="33275"/>
              </a:xfrm>
              <a:custGeom>
                <a:avLst/>
                <a:gdLst/>
                <a:ahLst/>
                <a:cxnLst/>
                <a:rect l="l" t="t" r="r" b="b"/>
                <a:pathLst>
                  <a:path w="52" h="1331" extrusionOk="0">
                    <a:moveTo>
                      <a:pt x="0" y="1"/>
                    </a:moveTo>
                    <a:lnTo>
                      <a:pt x="0" y="1331"/>
                    </a:lnTo>
                    <a:lnTo>
                      <a:pt x="52" y="1331"/>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6"/>
              <p:cNvSpPr/>
              <p:nvPr/>
            </p:nvSpPr>
            <p:spPr>
              <a:xfrm>
                <a:off x="3683225" y="1517550"/>
                <a:ext cx="1300" cy="33275"/>
              </a:xfrm>
              <a:custGeom>
                <a:avLst/>
                <a:gdLst/>
                <a:ahLst/>
                <a:cxnLst/>
                <a:rect l="l" t="t" r="r" b="b"/>
                <a:pathLst>
                  <a:path w="52" h="1331" extrusionOk="0">
                    <a:moveTo>
                      <a:pt x="0" y="1"/>
                    </a:moveTo>
                    <a:lnTo>
                      <a:pt x="0" y="1331"/>
                    </a:lnTo>
                    <a:lnTo>
                      <a:pt x="52" y="1331"/>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6"/>
              <p:cNvSpPr/>
              <p:nvPr/>
            </p:nvSpPr>
            <p:spPr>
              <a:xfrm>
                <a:off x="3697175" y="1518625"/>
                <a:ext cx="12025" cy="32425"/>
              </a:xfrm>
              <a:custGeom>
                <a:avLst/>
                <a:gdLst/>
                <a:ahLst/>
                <a:cxnLst/>
                <a:rect l="l" t="t" r="r" b="b"/>
                <a:pathLst>
                  <a:path w="481" h="1297" extrusionOk="0">
                    <a:moveTo>
                      <a:pt x="52" y="1"/>
                    </a:moveTo>
                    <a:lnTo>
                      <a:pt x="0" y="18"/>
                    </a:lnTo>
                    <a:lnTo>
                      <a:pt x="429" y="1296"/>
                    </a:lnTo>
                    <a:lnTo>
                      <a:pt x="481" y="1279"/>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6"/>
              <p:cNvSpPr/>
              <p:nvPr/>
            </p:nvSpPr>
            <p:spPr>
              <a:xfrm>
                <a:off x="3710250" y="1518625"/>
                <a:ext cx="12025" cy="32425"/>
              </a:xfrm>
              <a:custGeom>
                <a:avLst/>
                <a:gdLst/>
                <a:ahLst/>
                <a:cxnLst/>
                <a:rect l="l" t="t" r="r" b="b"/>
                <a:pathLst>
                  <a:path w="481" h="1297" extrusionOk="0">
                    <a:moveTo>
                      <a:pt x="438" y="1"/>
                    </a:moveTo>
                    <a:lnTo>
                      <a:pt x="0" y="1279"/>
                    </a:lnTo>
                    <a:lnTo>
                      <a:pt x="52" y="1296"/>
                    </a:lnTo>
                    <a:lnTo>
                      <a:pt x="481" y="18"/>
                    </a:lnTo>
                    <a:lnTo>
                      <a:pt x="438"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6"/>
              <p:cNvSpPr/>
              <p:nvPr/>
            </p:nvSpPr>
            <p:spPr>
              <a:xfrm>
                <a:off x="3722050" y="1518425"/>
                <a:ext cx="1300" cy="33250"/>
              </a:xfrm>
              <a:custGeom>
                <a:avLst/>
                <a:gdLst/>
                <a:ahLst/>
                <a:cxnLst/>
                <a:rect l="l" t="t" r="r" b="b"/>
                <a:pathLst>
                  <a:path w="52" h="1330" extrusionOk="0">
                    <a:moveTo>
                      <a:pt x="0" y="0"/>
                    </a:moveTo>
                    <a:lnTo>
                      <a:pt x="0" y="1330"/>
                    </a:lnTo>
                    <a:lnTo>
                      <a:pt x="52" y="1330"/>
                    </a:lnTo>
                    <a:lnTo>
                      <a:pt x="52"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6"/>
              <p:cNvSpPr/>
              <p:nvPr/>
            </p:nvSpPr>
            <p:spPr>
              <a:xfrm>
                <a:off x="3708950" y="1517550"/>
                <a:ext cx="1325" cy="33275"/>
              </a:xfrm>
              <a:custGeom>
                <a:avLst/>
                <a:gdLst/>
                <a:ahLst/>
                <a:cxnLst/>
                <a:rect l="l" t="t" r="r" b="b"/>
                <a:pathLst>
                  <a:path w="53" h="1331" extrusionOk="0">
                    <a:moveTo>
                      <a:pt x="1" y="1"/>
                    </a:moveTo>
                    <a:lnTo>
                      <a:pt x="1" y="1331"/>
                    </a:lnTo>
                    <a:lnTo>
                      <a:pt x="52" y="1331"/>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6"/>
              <p:cNvSpPr/>
              <p:nvPr/>
            </p:nvSpPr>
            <p:spPr>
              <a:xfrm>
                <a:off x="3723125" y="1518200"/>
                <a:ext cx="12025" cy="32625"/>
              </a:xfrm>
              <a:custGeom>
                <a:avLst/>
                <a:gdLst/>
                <a:ahLst/>
                <a:cxnLst/>
                <a:rect l="l" t="t" r="r" b="b"/>
                <a:pathLst>
                  <a:path w="481" h="1305" extrusionOk="0">
                    <a:moveTo>
                      <a:pt x="52" y="1"/>
                    </a:moveTo>
                    <a:lnTo>
                      <a:pt x="0" y="18"/>
                    </a:lnTo>
                    <a:lnTo>
                      <a:pt x="438" y="1305"/>
                    </a:lnTo>
                    <a:lnTo>
                      <a:pt x="481" y="1287"/>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6"/>
              <p:cNvSpPr/>
              <p:nvPr/>
            </p:nvSpPr>
            <p:spPr>
              <a:xfrm>
                <a:off x="3736200" y="1518200"/>
                <a:ext cx="12050" cy="32425"/>
              </a:xfrm>
              <a:custGeom>
                <a:avLst/>
                <a:gdLst/>
                <a:ahLst/>
                <a:cxnLst/>
                <a:rect l="l" t="t" r="r" b="b"/>
                <a:pathLst>
                  <a:path w="482" h="1297" extrusionOk="0">
                    <a:moveTo>
                      <a:pt x="430" y="1"/>
                    </a:moveTo>
                    <a:lnTo>
                      <a:pt x="1" y="1279"/>
                    </a:lnTo>
                    <a:lnTo>
                      <a:pt x="52" y="1296"/>
                    </a:lnTo>
                    <a:lnTo>
                      <a:pt x="481" y="18"/>
                    </a:lnTo>
                    <a:lnTo>
                      <a:pt x="430"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6"/>
              <p:cNvSpPr/>
              <p:nvPr/>
            </p:nvSpPr>
            <p:spPr>
              <a:xfrm>
                <a:off x="3734925" y="1517550"/>
                <a:ext cx="1300" cy="33275"/>
              </a:xfrm>
              <a:custGeom>
                <a:avLst/>
                <a:gdLst/>
                <a:ahLst/>
                <a:cxnLst/>
                <a:rect l="l" t="t" r="r" b="b"/>
                <a:pathLst>
                  <a:path w="52" h="1331" extrusionOk="0">
                    <a:moveTo>
                      <a:pt x="0" y="1"/>
                    </a:moveTo>
                    <a:lnTo>
                      <a:pt x="0" y="1331"/>
                    </a:lnTo>
                    <a:lnTo>
                      <a:pt x="52" y="1331"/>
                    </a:lnTo>
                    <a:lnTo>
                      <a:pt x="52"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6"/>
              <p:cNvSpPr/>
              <p:nvPr/>
            </p:nvSpPr>
            <p:spPr>
              <a:xfrm>
                <a:off x="3515275" y="1563450"/>
                <a:ext cx="31775" cy="44225"/>
              </a:xfrm>
              <a:custGeom>
                <a:avLst/>
                <a:gdLst/>
                <a:ahLst/>
                <a:cxnLst/>
                <a:rect l="l" t="t" r="r" b="b"/>
                <a:pathLst>
                  <a:path w="1271" h="1769" extrusionOk="0">
                    <a:moveTo>
                      <a:pt x="1" y="1"/>
                    </a:moveTo>
                    <a:lnTo>
                      <a:pt x="1" y="1768"/>
                    </a:lnTo>
                    <a:lnTo>
                      <a:pt x="1270" y="1768"/>
                    </a:lnTo>
                    <a:lnTo>
                      <a:pt x="1270" y="1"/>
                    </a:ln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6"/>
              <p:cNvSpPr/>
              <p:nvPr/>
            </p:nvSpPr>
            <p:spPr>
              <a:xfrm>
                <a:off x="3515275" y="1607650"/>
                <a:ext cx="31775" cy="50408"/>
              </a:xfrm>
              <a:custGeom>
                <a:avLst/>
                <a:gdLst/>
                <a:ahLst/>
                <a:cxnLst/>
                <a:rect l="l" t="t" r="r" b="b"/>
                <a:pathLst>
                  <a:path w="1271" h="893" extrusionOk="0">
                    <a:moveTo>
                      <a:pt x="1" y="0"/>
                    </a:moveTo>
                    <a:lnTo>
                      <a:pt x="1" y="893"/>
                    </a:lnTo>
                    <a:lnTo>
                      <a:pt x="1270" y="893"/>
                    </a:lnTo>
                    <a:lnTo>
                      <a:pt x="1270"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6"/>
              <p:cNvSpPr/>
              <p:nvPr/>
            </p:nvSpPr>
            <p:spPr>
              <a:xfrm>
                <a:off x="3719050" y="1607650"/>
                <a:ext cx="31775" cy="50408"/>
              </a:xfrm>
              <a:custGeom>
                <a:avLst/>
                <a:gdLst/>
                <a:ahLst/>
                <a:cxnLst/>
                <a:rect l="l" t="t" r="r" b="b"/>
                <a:pathLst>
                  <a:path w="1271" h="893" extrusionOk="0">
                    <a:moveTo>
                      <a:pt x="0" y="0"/>
                    </a:moveTo>
                    <a:lnTo>
                      <a:pt x="0" y="893"/>
                    </a:lnTo>
                    <a:lnTo>
                      <a:pt x="1270" y="893"/>
                    </a:lnTo>
                    <a:lnTo>
                      <a:pt x="1270"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6"/>
              <p:cNvSpPr/>
              <p:nvPr/>
            </p:nvSpPr>
            <p:spPr>
              <a:xfrm>
                <a:off x="3719050" y="1563450"/>
                <a:ext cx="31775" cy="44225"/>
              </a:xfrm>
              <a:custGeom>
                <a:avLst/>
                <a:gdLst/>
                <a:ahLst/>
                <a:cxnLst/>
                <a:rect l="l" t="t" r="r" b="b"/>
                <a:pathLst>
                  <a:path w="1271" h="1769" extrusionOk="0">
                    <a:moveTo>
                      <a:pt x="0" y="1"/>
                    </a:moveTo>
                    <a:lnTo>
                      <a:pt x="0" y="1768"/>
                    </a:lnTo>
                    <a:lnTo>
                      <a:pt x="1270" y="1768"/>
                    </a:lnTo>
                    <a:lnTo>
                      <a:pt x="1270" y="1"/>
                    </a:ln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6"/>
              <p:cNvSpPr/>
              <p:nvPr/>
            </p:nvSpPr>
            <p:spPr>
              <a:xfrm>
                <a:off x="3503275" y="1549525"/>
                <a:ext cx="258700" cy="19750"/>
              </a:xfrm>
              <a:custGeom>
                <a:avLst/>
                <a:gdLst/>
                <a:ahLst/>
                <a:cxnLst/>
                <a:rect l="l" t="t" r="r" b="b"/>
                <a:pathLst>
                  <a:path w="10348" h="790" extrusionOk="0">
                    <a:moveTo>
                      <a:pt x="69" y="0"/>
                    </a:moveTo>
                    <a:cubicBezTo>
                      <a:pt x="34" y="0"/>
                      <a:pt x="0" y="43"/>
                      <a:pt x="0" y="103"/>
                    </a:cubicBezTo>
                    <a:lnTo>
                      <a:pt x="0" y="687"/>
                    </a:lnTo>
                    <a:cubicBezTo>
                      <a:pt x="0" y="738"/>
                      <a:pt x="34" y="789"/>
                      <a:pt x="69" y="789"/>
                    </a:cubicBezTo>
                    <a:lnTo>
                      <a:pt x="10287" y="789"/>
                    </a:lnTo>
                    <a:cubicBezTo>
                      <a:pt x="10321" y="789"/>
                      <a:pt x="10347" y="747"/>
                      <a:pt x="10347" y="687"/>
                    </a:cubicBezTo>
                    <a:lnTo>
                      <a:pt x="10347" y="103"/>
                    </a:lnTo>
                    <a:cubicBezTo>
                      <a:pt x="10347" y="52"/>
                      <a:pt x="10321" y="0"/>
                      <a:pt x="10287" y="0"/>
                    </a:cubicBez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6"/>
              <p:cNvSpPr/>
              <p:nvPr/>
            </p:nvSpPr>
            <p:spPr>
              <a:xfrm>
                <a:off x="3563750" y="1498475"/>
                <a:ext cx="35200" cy="12450"/>
              </a:xfrm>
              <a:custGeom>
                <a:avLst/>
                <a:gdLst/>
                <a:ahLst/>
                <a:cxnLst/>
                <a:rect l="l" t="t" r="r" b="b"/>
                <a:pathLst>
                  <a:path w="1408" h="498" extrusionOk="0">
                    <a:moveTo>
                      <a:pt x="241" y="0"/>
                    </a:moveTo>
                    <a:cubicBezTo>
                      <a:pt x="112" y="0"/>
                      <a:pt x="1" y="112"/>
                      <a:pt x="1" y="240"/>
                    </a:cubicBezTo>
                    <a:lnTo>
                      <a:pt x="1" y="258"/>
                    </a:lnTo>
                    <a:cubicBezTo>
                      <a:pt x="1" y="386"/>
                      <a:pt x="112" y="498"/>
                      <a:pt x="241" y="498"/>
                    </a:cubicBezTo>
                    <a:lnTo>
                      <a:pt x="1176" y="498"/>
                    </a:lnTo>
                    <a:cubicBezTo>
                      <a:pt x="1305" y="498"/>
                      <a:pt x="1408" y="386"/>
                      <a:pt x="1408" y="258"/>
                    </a:cubicBezTo>
                    <a:lnTo>
                      <a:pt x="1408" y="240"/>
                    </a:lnTo>
                    <a:cubicBezTo>
                      <a:pt x="1408" y="103"/>
                      <a:pt x="1305" y="0"/>
                      <a:pt x="1176"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6"/>
              <p:cNvSpPr/>
              <p:nvPr/>
            </p:nvSpPr>
            <p:spPr>
              <a:xfrm>
                <a:off x="3569975" y="1507050"/>
                <a:ext cx="3025" cy="6875"/>
              </a:xfrm>
              <a:custGeom>
                <a:avLst/>
                <a:gdLst/>
                <a:ahLst/>
                <a:cxnLst/>
                <a:rect l="l" t="t" r="r" b="b"/>
                <a:pathLst>
                  <a:path w="121" h="275" extrusionOk="0">
                    <a:moveTo>
                      <a:pt x="60" y="0"/>
                    </a:moveTo>
                    <a:lnTo>
                      <a:pt x="0" y="60"/>
                    </a:lnTo>
                    <a:lnTo>
                      <a:pt x="0" y="275"/>
                    </a:lnTo>
                    <a:lnTo>
                      <a:pt x="121" y="275"/>
                    </a:lnTo>
                    <a:lnTo>
                      <a:pt x="121" y="60"/>
                    </a:lnTo>
                    <a:lnTo>
                      <a:pt x="6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6"/>
              <p:cNvSpPr/>
              <p:nvPr/>
            </p:nvSpPr>
            <p:spPr>
              <a:xfrm>
                <a:off x="3590125" y="1507050"/>
                <a:ext cx="3025" cy="6875"/>
              </a:xfrm>
              <a:custGeom>
                <a:avLst/>
                <a:gdLst/>
                <a:ahLst/>
                <a:cxnLst/>
                <a:rect l="l" t="t" r="r" b="b"/>
                <a:pathLst>
                  <a:path w="121" h="275" extrusionOk="0">
                    <a:moveTo>
                      <a:pt x="70" y="0"/>
                    </a:moveTo>
                    <a:lnTo>
                      <a:pt x="1" y="60"/>
                    </a:lnTo>
                    <a:lnTo>
                      <a:pt x="1" y="275"/>
                    </a:lnTo>
                    <a:lnTo>
                      <a:pt x="121" y="275"/>
                    </a:lnTo>
                    <a:lnTo>
                      <a:pt x="121" y="60"/>
                    </a:lnTo>
                    <a:lnTo>
                      <a:pt x="7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6"/>
              <p:cNvSpPr/>
              <p:nvPr/>
            </p:nvSpPr>
            <p:spPr>
              <a:xfrm>
                <a:off x="3609875" y="1498475"/>
                <a:ext cx="35200" cy="12450"/>
              </a:xfrm>
              <a:custGeom>
                <a:avLst/>
                <a:gdLst/>
                <a:ahLst/>
                <a:cxnLst/>
                <a:rect l="l" t="t" r="r" b="b"/>
                <a:pathLst>
                  <a:path w="1408" h="498" extrusionOk="0">
                    <a:moveTo>
                      <a:pt x="240" y="0"/>
                    </a:moveTo>
                    <a:cubicBezTo>
                      <a:pt x="112" y="0"/>
                      <a:pt x="0" y="112"/>
                      <a:pt x="0" y="240"/>
                    </a:cubicBezTo>
                    <a:lnTo>
                      <a:pt x="0" y="258"/>
                    </a:lnTo>
                    <a:cubicBezTo>
                      <a:pt x="0" y="386"/>
                      <a:pt x="112" y="498"/>
                      <a:pt x="240" y="498"/>
                    </a:cubicBezTo>
                    <a:lnTo>
                      <a:pt x="1176" y="498"/>
                    </a:lnTo>
                    <a:cubicBezTo>
                      <a:pt x="1304" y="498"/>
                      <a:pt x="1407" y="386"/>
                      <a:pt x="1407" y="258"/>
                    </a:cubicBezTo>
                    <a:lnTo>
                      <a:pt x="1407" y="240"/>
                    </a:lnTo>
                    <a:cubicBezTo>
                      <a:pt x="1407" y="103"/>
                      <a:pt x="1304" y="0"/>
                      <a:pt x="1176" y="0"/>
                    </a:cubicBez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6"/>
              <p:cNvSpPr/>
              <p:nvPr/>
            </p:nvSpPr>
            <p:spPr>
              <a:xfrm>
                <a:off x="3615875" y="1507050"/>
                <a:ext cx="3250" cy="6875"/>
              </a:xfrm>
              <a:custGeom>
                <a:avLst/>
                <a:gdLst/>
                <a:ahLst/>
                <a:cxnLst/>
                <a:rect l="l" t="t" r="r" b="b"/>
                <a:pathLst>
                  <a:path w="130" h="275" extrusionOk="0">
                    <a:moveTo>
                      <a:pt x="69" y="0"/>
                    </a:moveTo>
                    <a:lnTo>
                      <a:pt x="0" y="60"/>
                    </a:lnTo>
                    <a:lnTo>
                      <a:pt x="0" y="275"/>
                    </a:lnTo>
                    <a:lnTo>
                      <a:pt x="129" y="275"/>
                    </a:lnTo>
                    <a:lnTo>
                      <a:pt x="129" y="60"/>
                    </a:lnTo>
                    <a:lnTo>
                      <a:pt x="69"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6"/>
              <p:cNvSpPr/>
              <p:nvPr/>
            </p:nvSpPr>
            <p:spPr>
              <a:xfrm>
                <a:off x="3636250" y="1507050"/>
                <a:ext cx="3025" cy="6875"/>
              </a:xfrm>
              <a:custGeom>
                <a:avLst/>
                <a:gdLst/>
                <a:ahLst/>
                <a:cxnLst/>
                <a:rect l="l" t="t" r="r" b="b"/>
                <a:pathLst>
                  <a:path w="121" h="275" extrusionOk="0">
                    <a:moveTo>
                      <a:pt x="52" y="0"/>
                    </a:moveTo>
                    <a:lnTo>
                      <a:pt x="0" y="60"/>
                    </a:lnTo>
                    <a:lnTo>
                      <a:pt x="0" y="275"/>
                    </a:lnTo>
                    <a:lnTo>
                      <a:pt x="121" y="275"/>
                    </a:lnTo>
                    <a:lnTo>
                      <a:pt x="121" y="60"/>
                    </a:lnTo>
                    <a:lnTo>
                      <a:pt x="5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6"/>
              <p:cNvSpPr/>
              <p:nvPr/>
            </p:nvSpPr>
            <p:spPr>
              <a:xfrm>
                <a:off x="3612450" y="1480025"/>
                <a:ext cx="7300" cy="15025"/>
              </a:xfrm>
              <a:custGeom>
                <a:avLst/>
                <a:gdLst/>
                <a:ahLst/>
                <a:cxnLst/>
                <a:rect l="l" t="t" r="r" b="b"/>
                <a:pathLst>
                  <a:path w="292" h="601" extrusionOk="0">
                    <a:moveTo>
                      <a:pt x="77" y="0"/>
                    </a:moveTo>
                    <a:cubicBezTo>
                      <a:pt x="34" y="0"/>
                      <a:pt x="0" y="35"/>
                      <a:pt x="0" y="78"/>
                    </a:cubicBezTo>
                    <a:lnTo>
                      <a:pt x="0" y="524"/>
                    </a:lnTo>
                    <a:cubicBezTo>
                      <a:pt x="0" y="567"/>
                      <a:pt x="34" y="601"/>
                      <a:pt x="77" y="601"/>
                    </a:cubicBezTo>
                    <a:lnTo>
                      <a:pt x="215" y="601"/>
                    </a:lnTo>
                    <a:cubicBezTo>
                      <a:pt x="258" y="601"/>
                      <a:pt x="292" y="567"/>
                      <a:pt x="292" y="524"/>
                    </a:cubicBezTo>
                    <a:lnTo>
                      <a:pt x="292" y="78"/>
                    </a:lnTo>
                    <a:cubicBezTo>
                      <a:pt x="292" y="35"/>
                      <a:pt x="258" y="0"/>
                      <a:pt x="21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6"/>
              <p:cNvSpPr/>
              <p:nvPr/>
            </p:nvSpPr>
            <p:spPr>
              <a:xfrm>
                <a:off x="3676150" y="1480025"/>
                <a:ext cx="7325" cy="15025"/>
              </a:xfrm>
              <a:custGeom>
                <a:avLst/>
                <a:gdLst/>
                <a:ahLst/>
                <a:cxnLst/>
                <a:rect l="l" t="t" r="r" b="b"/>
                <a:pathLst>
                  <a:path w="293" h="601" extrusionOk="0">
                    <a:moveTo>
                      <a:pt x="78" y="0"/>
                    </a:moveTo>
                    <a:cubicBezTo>
                      <a:pt x="35" y="0"/>
                      <a:pt x="0" y="35"/>
                      <a:pt x="0" y="78"/>
                    </a:cubicBezTo>
                    <a:lnTo>
                      <a:pt x="0" y="524"/>
                    </a:lnTo>
                    <a:cubicBezTo>
                      <a:pt x="0" y="567"/>
                      <a:pt x="35" y="601"/>
                      <a:pt x="78" y="601"/>
                    </a:cubicBezTo>
                    <a:lnTo>
                      <a:pt x="215" y="601"/>
                    </a:lnTo>
                    <a:cubicBezTo>
                      <a:pt x="258" y="601"/>
                      <a:pt x="292" y="567"/>
                      <a:pt x="292" y="524"/>
                    </a:cubicBezTo>
                    <a:lnTo>
                      <a:pt x="292" y="78"/>
                    </a:lnTo>
                    <a:cubicBezTo>
                      <a:pt x="292" y="35"/>
                      <a:pt x="249" y="0"/>
                      <a:pt x="21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6"/>
              <p:cNvSpPr/>
              <p:nvPr/>
            </p:nvSpPr>
            <p:spPr>
              <a:xfrm>
                <a:off x="3637975" y="1480025"/>
                <a:ext cx="7100" cy="15025"/>
              </a:xfrm>
              <a:custGeom>
                <a:avLst/>
                <a:gdLst/>
                <a:ahLst/>
                <a:cxnLst/>
                <a:rect l="l" t="t" r="r" b="b"/>
                <a:pathLst>
                  <a:path w="284" h="601" extrusionOk="0">
                    <a:moveTo>
                      <a:pt x="69" y="0"/>
                    </a:moveTo>
                    <a:cubicBezTo>
                      <a:pt x="26" y="0"/>
                      <a:pt x="0" y="35"/>
                      <a:pt x="0" y="78"/>
                    </a:cubicBezTo>
                    <a:lnTo>
                      <a:pt x="0" y="524"/>
                    </a:lnTo>
                    <a:cubicBezTo>
                      <a:pt x="0" y="567"/>
                      <a:pt x="26" y="601"/>
                      <a:pt x="69" y="601"/>
                    </a:cubicBezTo>
                    <a:lnTo>
                      <a:pt x="215" y="601"/>
                    </a:lnTo>
                    <a:cubicBezTo>
                      <a:pt x="258" y="601"/>
                      <a:pt x="283" y="567"/>
                      <a:pt x="283" y="524"/>
                    </a:cubicBezTo>
                    <a:lnTo>
                      <a:pt x="283" y="78"/>
                    </a:lnTo>
                    <a:cubicBezTo>
                      <a:pt x="283" y="35"/>
                      <a:pt x="258" y="0"/>
                      <a:pt x="21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6"/>
              <p:cNvSpPr/>
              <p:nvPr/>
            </p:nvSpPr>
            <p:spPr>
              <a:xfrm>
                <a:off x="3625300" y="1480025"/>
                <a:ext cx="7325" cy="15025"/>
              </a:xfrm>
              <a:custGeom>
                <a:avLst/>
                <a:gdLst/>
                <a:ahLst/>
                <a:cxnLst/>
                <a:rect l="l" t="t" r="r" b="b"/>
                <a:pathLst>
                  <a:path w="293" h="601" extrusionOk="0">
                    <a:moveTo>
                      <a:pt x="78" y="0"/>
                    </a:moveTo>
                    <a:cubicBezTo>
                      <a:pt x="35" y="0"/>
                      <a:pt x="1" y="35"/>
                      <a:pt x="1" y="78"/>
                    </a:cubicBezTo>
                    <a:lnTo>
                      <a:pt x="1" y="524"/>
                    </a:lnTo>
                    <a:cubicBezTo>
                      <a:pt x="1" y="567"/>
                      <a:pt x="27" y="601"/>
                      <a:pt x="78" y="601"/>
                    </a:cubicBezTo>
                    <a:lnTo>
                      <a:pt x="215" y="601"/>
                    </a:lnTo>
                    <a:cubicBezTo>
                      <a:pt x="258" y="601"/>
                      <a:pt x="293" y="567"/>
                      <a:pt x="293" y="524"/>
                    </a:cubicBezTo>
                    <a:lnTo>
                      <a:pt x="293" y="78"/>
                    </a:lnTo>
                    <a:cubicBezTo>
                      <a:pt x="275" y="35"/>
                      <a:pt x="250" y="0"/>
                      <a:pt x="207"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6"/>
              <p:cNvSpPr/>
              <p:nvPr/>
            </p:nvSpPr>
            <p:spPr>
              <a:xfrm>
                <a:off x="3663275" y="1480025"/>
                <a:ext cx="7325" cy="15025"/>
              </a:xfrm>
              <a:custGeom>
                <a:avLst/>
                <a:gdLst/>
                <a:ahLst/>
                <a:cxnLst/>
                <a:rect l="l" t="t" r="r" b="b"/>
                <a:pathLst>
                  <a:path w="293" h="601" extrusionOk="0">
                    <a:moveTo>
                      <a:pt x="78" y="0"/>
                    </a:moveTo>
                    <a:cubicBezTo>
                      <a:pt x="35" y="0"/>
                      <a:pt x="1" y="35"/>
                      <a:pt x="1" y="78"/>
                    </a:cubicBezTo>
                    <a:lnTo>
                      <a:pt x="1" y="524"/>
                    </a:lnTo>
                    <a:cubicBezTo>
                      <a:pt x="1" y="567"/>
                      <a:pt x="35" y="601"/>
                      <a:pt x="78" y="601"/>
                    </a:cubicBezTo>
                    <a:lnTo>
                      <a:pt x="215" y="601"/>
                    </a:lnTo>
                    <a:cubicBezTo>
                      <a:pt x="258" y="601"/>
                      <a:pt x="292" y="567"/>
                      <a:pt x="292" y="524"/>
                    </a:cubicBezTo>
                    <a:lnTo>
                      <a:pt x="292" y="78"/>
                    </a:lnTo>
                    <a:cubicBezTo>
                      <a:pt x="292" y="35"/>
                      <a:pt x="258" y="0"/>
                      <a:pt x="21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6"/>
              <p:cNvSpPr/>
              <p:nvPr/>
            </p:nvSpPr>
            <p:spPr>
              <a:xfrm>
                <a:off x="3650400" y="1480025"/>
                <a:ext cx="7325" cy="15025"/>
              </a:xfrm>
              <a:custGeom>
                <a:avLst/>
                <a:gdLst/>
                <a:ahLst/>
                <a:cxnLst/>
                <a:rect l="l" t="t" r="r" b="b"/>
                <a:pathLst>
                  <a:path w="293" h="601" extrusionOk="0">
                    <a:moveTo>
                      <a:pt x="78" y="0"/>
                    </a:moveTo>
                    <a:cubicBezTo>
                      <a:pt x="35" y="0"/>
                      <a:pt x="1" y="35"/>
                      <a:pt x="1" y="78"/>
                    </a:cubicBezTo>
                    <a:lnTo>
                      <a:pt x="1" y="524"/>
                    </a:lnTo>
                    <a:cubicBezTo>
                      <a:pt x="1" y="567"/>
                      <a:pt x="35" y="601"/>
                      <a:pt x="78" y="601"/>
                    </a:cubicBezTo>
                    <a:lnTo>
                      <a:pt x="215" y="601"/>
                    </a:lnTo>
                    <a:cubicBezTo>
                      <a:pt x="258" y="601"/>
                      <a:pt x="292" y="567"/>
                      <a:pt x="292" y="524"/>
                    </a:cubicBezTo>
                    <a:lnTo>
                      <a:pt x="292" y="78"/>
                    </a:lnTo>
                    <a:cubicBezTo>
                      <a:pt x="292" y="35"/>
                      <a:pt x="258" y="0"/>
                      <a:pt x="21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6"/>
              <p:cNvSpPr/>
              <p:nvPr/>
            </p:nvSpPr>
            <p:spPr>
              <a:xfrm>
                <a:off x="3700175" y="1504250"/>
                <a:ext cx="4950" cy="7100"/>
              </a:xfrm>
              <a:custGeom>
                <a:avLst/>
                <a:gdLst/>
                <a:ahLst/>
                <a:cxnLst/>
                <a:rect l="l" t="t" r="r" b="b"/>
                <a:pathLst>
                  <a:path w="198" h="284" extrusionOk="0">
                    <a:moveTo>
                      <a:pt x="69" y="1"/>
                    </a:moveTo>
                    <a:cubicBezTo>
                      <a:pt x="26" y="1"/>
                      <a:pt x="0" y="27"/>
                      <a:pt x="0" y="69"/>
                    </a:cubicBezTo>
                    <a:lnTo>
                      <a:pt x="0" y="215"/>
                    </a:lnTo>
                    <a:cubicBezTo>
                      <a:pt x="0" y="258"/>
                      <a:pt x="26" y="284"/>
                      <a:pt x="69" y="284"/>
                    </a:cubicBezTo>
                    <a:lnTo>
                      <a:pt x="129" y="284"/>
                    </a:lnTo>
                    <a:cubicBezTo>
                      <a:pt x="172" y="284"/>
                      <a:pt x="198" y="258"/>
                      <a:pt x="198" y="215"/>
                    </a:cubicBezTo>
                    <a:lnTo>
                      <a:pt x="198" y="69"/>
                    </a:lnTo>
                    <a:cubicBezTo>
                      <a:pt x="198" y="27"/>
                      <a:pt x="172" y="1"/>
                      <a:pt x="12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6"/>
              <p:cNvSpPr/>
              <p:nvPr/>
            </p:nvSpPr>
            <p:spPr>
              <a:xfrm>
                <a:off x="3737925" y="1504250"/>
                <a:ext cx="5375" cy="7100"/>
              </a:xfrm>
              <a:custGeom>
                <a:avLst/>
                <a:gdLst/>
                <a:ahLst/>
                <a:cxnLst/>
                <a:rect l="l" t="t" r="r" b="b"/>
                <a:pathLst>
                  <a:path w="215" h="284" extrusionOk="0">
                    <a:moveTo>
                      <a:pt x="77" y="1"/>
                    </a:moveTo>
                    <a:cubicBezTo>
                      <a:pt x="35" y="1"/>
                      <a:pt x="0" y="27"/>
                      <a:pt x="0" y="69"/>
                    </a:cubicBezTo>
                    <a:lnTo>
                      <a:pt x="0" y="215"/>
                    </a:lnTo>
                    <a:cubicBezTo>
                      <a:pt x="0" y="258"/>
                      <a:pt x="26" y="284"/>
                      <a:pt x="77" y="284"/>
                    </a:cubicBezTo>
                    <a:lnTo>
                      <a:pt x="129" y="284"/>
                    </a:lnTo>
                    <a:cubicBezTo>
                      <a:pt x="172" y="284"/>
                      <a:pt x="206" y="258"/>
                      <a:pt x="206" y="215"/>
                    </a:cubicBezTo>
                    <a:lnTo>
                      <a:pt x="206" y="69"/>
                    </a:lnTo>
                    <a:cubicBezTo>
                      <a:pt x="215" y="27"/>
                      <a:pt x="180" y="1"/>
                      <a:pt x="138"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6"/>
              <p:cNvSpPr/>
              <p:nvPr/>
            </p:nvSpPr>
            <p:spPr>
              <a:xfrm>
                <a:off x="3707675" y="1504250"/>
                <a:ext cx="4950" cy="7100"/>
              </a:xfrm>
              <a:custGeom>
                <a:avLst/>
                <a:gdLst/>
                <a:ahLst/>
                <a:cxnLst/>
                <a:rect l="l" t="t" r="r" b="b"/>
                <a:pathLst>
                  <a:path w="198" h="284" extrusionOk="0">
                    <a:moveTo>
                      <a:pt x="69" y="1"/>
                    </a:moveTo>
                    <a:cubicBezTo>
                      <a:pt x="26" y="1"/>
                      <a:pt x="1" y="27"/>
                      <a:pt x="1" y="69"/>
                    </a:cubicBezTo>
                    <a:lnTo>
                      <a:pt x="1" y="215"/>
                    </a:lnTo>
                    <a:cubicBezTo>
                      <a:pt x="1" y="258"/>
                      <a:pt x="26" y="284"/>
                      <a:pt x="69" y="284"/>
                    </a:cubicBezTo>
                    <a:lnTo>
                      <a:pt x="129" y="284"/>
                    </a:lnTo>
                    <a:cubicBezTo>
                      <a:pt x="172" y="284"/>
                      <a:pt x="198" y="258"/>
                      <a:pt x="198" y="215"/>
                    </a:cubicBezTo>
                    <a:lnTo>
                      <a:pt x="198" y="69"/>
                    </a:lnTo>
                    <a:cubicBezTo>
                      <a:pt x="198" y="27"/>
                      <a:pt x="172" y="1"/>
                      <a:pt x="12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6"/>
              <p:cNvSpPr/>
              <p:nvPr/>
            </p:nvSpPr>
            <p:spPr>
              <a:xfrm>
                <a:off x="3730400" y="1504250"/>
                <a:ext cx="5175" cy="7100"/>
              </a:xfrm>
              <a:custGeom>
                <a:avLst/>
                <a:gdLst/>
                <a:ahLst/>
                <a:cxnLst/>
                <a:rect l="l" t="t" r="r" b="b"/>
                <a:pathLst>
                  <a:path w="207" h="284" extrusionOk="0">
                    <a:moveTo>
                      <a:pt x="78" y="1"/>
                    </a:moveTo>
                    <a:cubicBezTo>
                      <a:pt x="35" y="1"/>
                      <a:pt x="1" y="27"/>
                      <a:pt x="1" y="69"/>
                    </a:cubicBezTo>
                    <a:lnTo>
                      <a:pt x="1" y="215"/>
                    </a:lnTo>
                    <a:cubicBezTo>
                      <a:pt x="1" y="258"/>
                      <a:pt x="35" y="284"/>
                      <a:pt x="78" y="284"/>
                    </a:cubicBezTo>
                    <a:lnTo>
                      <a:pt x="130" y="284"/>
                    </a:lnTo>
                    <a:cubicBezTo>
                      <a:pt x="173" y="284"/>
                      <a:pt x="207" y="258"/>
                      <a:pt x="207" y="215"/>
                    </a:cubicBezTo>
                    <a:lnTo>
                      <a:pt x="207" y="69"/>
                    </a:lnTo>
                    <a:cubicBezTo>
                      <a:pt x="207" y="27"/>
                      <a:pt x="173" y="1"/>
                      <a:pt x="130"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6"/>
              <p:cNvSpPr/>
              <p:nvPr/>
            </p:nvSpPr>
            <p:spPr>
              <a:xfrm>
                <a:off x="3715400" y="1504250"/>
                <a:ext cx="5175" cy="7100"/>
              </a:xfrm>
              <a:custGeom>
                <a:avLst/>
                <a:gdLst/>
                <a:ahLst/>
                <a:cxnLst/>
                <a:rect l="l" t="t" r="r" b="b"/>
                <a:pathLst>
                  <a:path w="207" h="284" extrusionOk="0">
                    <a:moveTo>
                      <a:pt x="78" y="1"/>
                    </a:moveTo>
                    <a:cubicBezTo>
                      <a:pt x="35" y="1"/>
                      <a:pt x="0" y="27"/>
                      <a:pt x="0" y="69"/>
                    </a:cubicBezTo>
                    <a:lnTo>
                      <a:pt x="0" y="215"/>
                    </a:lnTo>
                    <a:cubicBezTo>
                      <a:pt x="0" y="258"/>
                      <a:pt x="35" y="284"/>
                      <a:pt x="78" y="284"/>
                    </a:cubicBezTo>
                    <a:lnTo>
                      <a:pt x="129" y="284"/>
                    </a:lnTo>
                    <a:cubicBezTo>
                      <a:pt x="172" y="284"/>
                      <a:pt x="206" y="258"/>
                      <a:pt x="206" y="215"/>
                    </a:cubicBezTo>
                    <a:lnTo>
                      <a:pt x="206" y="69"/>
                    </a:lnTo>
                    <a:cubicBezTo>
                      <a:pt x="206" y="27"/>
                      <a:pt x="163" y="1"/>
                      <a:pt x="12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6"/>
              <p:cNvSpPr/>
              <p:nvPr/>
            </p:nvSpPr>
            <p:spPr>
              <a:xfrm>
                <a:off x="3722900" y="1504250"/>
                <a:ext cx="5175" cy="7100"/>
              </a:xfrm>
              <a:custGeom>
                <a:avLst/>
                <a:gdLst/>
                <a:ahLst/>
                <a:cxnLst/>
                <a:rect l="l" t="t" r="r" b="b"/>
                <a:pathLst>
                  <a:path w="207" h="284" extrusionOk="0">
                    <a:moveTo>
                      <a:pt x="78" y="1"/>
                    </a:moveTo>
                    <a:cubicBezTo>
                      <a:pt x="35" y="1"/>
                      <a:pt x="1" y="27"/>
                      <a:pt x="1" y="69"/>
                    </a:cubicBezTo>
                    <a:lnTo>
                      <a:pt x="1" y="215"/>
                    </a:lnTo>
                    <a:cubicBezTo>
                      <a:pt x="1" y="258"/>
                      <a:pt x="26" y="284"/>
                      <a:pt x="78" y="284"/>
                    </a:cubicBezTo>
                    <a:lnTo>
                      <a:pt x="129" y="284"/>
                    </a:lnTo>
                    <a:cubicBezTo>
                      <a:pt x="172" y="284"/>
                      <a:pt x="207" y="258"/>
                      <a:pt x="207" y="215"/>
                    </a:cubicBezTo>
                    <a:lnTo>
                      <a:pt x="207" y="69"/>
                    </a:lnTo>
                    <a:cubicBezTo>
                      <a:pt x="207" y="27"/>
                      <a:pt x="172" y="1"/>
                      <a:pt x="129" y="1"/>
                    </a:cubicBez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6"/>
              <p:cNvSpPr/>
              <p:nvPr/>
            </p:nvSpPr>
            <p:spPr>
              <a:xfrm>
                <a:off x="3520425" y="1497175"/>
                <a:ext cx="22125" cy="21050"/>
              </a:xfrm>
              <a:custGeom>
                <a:avLst/>
                <a:gdLst/>
                <a:ahLst/>
                <a:cxnLst/>
                <a:rect l="l" t="t" r="r" b="b"/>
                <a:pathLst>
                  <a:path w="885" h="842" extrusionOk="0">
                    <a:moveTo>
                      <a:pt x="0" y="1"/>
                    </a:moveTo>
                    <a:lnTo>
                      <a:pt x="0" y="842"/>
                    </a:lnTo>
                    <a:lnTo>
                      <a:pt x="884" y="842"/>
                    </a:lnTo>
                    <a:lnTo>
                      <a:pt x="884"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6"/>
              <p:cNvSpPr/>
              <p:nvPr/>
            </p:nvSpPr>
            <p:spPr>
              <a:xfrm>
                <a:off x="3444075" y="1443125"/>
                <a:ext cx="57925" cy="42075"/>
              </a:xfrm>
              <a:custGeom>
                <a:avLst/>
                <a:gdLst/>
                <a:ahLst/>
                <a:cxnLst/>
                <a:rect l="l" t="t" r="r" b="b"/>
                <a:pathLst>
                  <a:path w="2317" h="1683" extrusionOk="0">
                    <a:moveTo>
                      <a:pt x="60" y="1"/>
                    </a:moveTo>
                    <a:cubicBezTo>
                      <a:pt x="43" y="26"/>
                      <a:pt x="17" y="52"/>
                      <a:pt x="0" y="86"/>
                    </a:cubicBezTo>
                    <a:lnTo>
                      <a:pt x="2317" y="1682"/>
                    </a:lnTo>
                    <a:lnTo>
                      <a:pt x="2291" y="1536"/>
                    </a:lnTo>
                    <a:lnTo>
                      <a:pt x="60"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6"/>
              <p:cNvSpPr/>
              <p:nvPr/>
            </p:nvSpPr>
            <p:spPr>
              <a:xfrm>
                <a:off x="3448150" y="1436275"/>
                <a:ext cx="63725" cy="33050"/>
              </a:xfrm>
              <a:custGeom>
                <a:avLst/>
                <a:gdLst/>
                <a:ahLst/>
                <a:cxnLst/>
                <a:rect l="l" t="t" r="r" b="b"/>
                <a:pathLst>
                  <a:path w="2549" h="1322" extrusionOk="0">
                    <a:moveTo>
                      <a:pt x="52" y="0"/>
                    </a:moveTo>
                    <a:cubicBezTo>
                      <a:pt x="43" y="34"/>
                      <a:pt x="17" y="69"/>
                      <a:pt x="0" y="94"/>
                    </a:cubicBezTo>
                    <a:lnTo>
                      <a:pt x="2505" y="1321"/>
                    </a:lnTo>
                    <a:lnTo>
                      <a:pt x="2548" y="1227"/>
                    </a:lnTo>
                    <a:lnTo>
                      <a:pt x="52"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6"/>
              <p:cNvSpPr/>
              <p:nvPr/>
            </p:nvSpPr>
            <p:spPr>
              <a:xfrm>
                <a:off x="3446650" y="1438200"/>
                <a:ext cx="54275" cy="43125"/>
              </a:xfrm>
              <a:custGeom>
                <a:avLst/>
                <a:gdLst/>
                <a:ahLst/>
                <a:cxnLst/>
                <a:rect l="l" t="t" r="r" b="b"/>
                <a:pathLst>
                  <a:path w="2171" h="1725" extrusionOk="0">
                    <a:moveTo>
                      <a:pt x="69" y="0"/>
                    </a:moveTo>
                    <a:cubicBezTo>
                      <a:pt x="43" y="43"/>
                      <a:pt x="26" y="78"/>
                      <a:pt x="0" y="112"/>
                    </a:cubicBezTo>
                    <a:lnTo>
                      <a:pt x="206" y="472"/>
                    </a:lnTo>
                    <a:lnTo>
                      <a:pt x="815" y="412"/>
                    </a:lnTo>
                    <a:lnTo>
                      <a:pt x="1055" y="1038"/>
                    </a:lnTo>
                    <a:lnTo>
                      <a:pt x="1176" y="1116"/>
                    </a:lnTo>
                    <a:lnTo>
                      <a:pt x="1913" y="953"/>
                    </a:lnTo>
                    <a:lnTo>
                      <a:pt x="2059" y="1725"/>
                    </a:lnTo>
                    <a:lnTo>
                      <a:pt x="2171" y="1708"/>
                    </a:lnTo>
                    <a:lnTo>
                      <a:pt x="2008" y="901"/>
                    </a:lnTo>
                    <a:lnTo>
                      <a:pt x="1922" y="841"/>
                    </a:lnTo>
                    <a:lnTo>
                      <a:pt x="1158" y="1013"/>
                    </a:lnTo>
                    <a:lnTo>
                      <a:pt x="918" y="369"/>
                    </a:lnTo>
                    <a:lnTo>
                      <a:pt x="789" y="309"/>
                    </a:lnTo>
                    <a:lnTo>
                      <a:pt x="275" y="369"/>
                    </a:lnTo>
                    <a:lnTo>
                      <a:pt x="69"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6"/>
              <p:cNvSpPr/>
              <p:nvPr/>
            </p:nvSpPr>
            <p:spPr>
              <a:xfrm>
                <a:off x="3443625" y="1441625"/>
                <a:ext cx="2825" cy="110500"/>
              </a:xfrm>
              <a:custGeom>
                <a:avLst/>
                <a:gdLst/>
                <a:ahLst/>
                <a:cxnLst/>
                <a:rect l="l" t="t" r="r" b="b"/>
                <a:pathLst>
                  <a:path w="113" h="4420" extrusionOk="0">
                    <a:moveTo>
                      <a:pt x="1" y="1"/>
                    </a:moveTo>
                    <a:cubicBezTo>
                      <a:pt x="27" y="1485"/>
                      <a:pt x="35" y="2952"/>
                      <a:pt x="27" y="4419"/>
                    </a:cubicBezTo>
                    <a:lnTo>
                      <a:pt x="113" y="4419"/>
                    </a:lnTo>
                    <a:cubicBezTo>
                      <a:pt x="113" y="2952"/>
                      <a:pt x="113" y="1476"/>
                      <a:pt x="87"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6"/>
              <p:cNvSpPr/>
              <p:nvPr/>
            </p:nvSpPr>
            <p:spPr>
              <a:xfrm>
                <a:off x="3461225" y="1440550"/>
                <a:ext cx="2375" cy="112625"/>
              </a:xfrm>
              <a:custGeom>
                <a:avLst/>
                <a:gdLst/>
                <a:ahLst/>
                <a:cxnLst/>
                <a:rect l="l" t="t" r="r" b="b"/>
                <a:pathLst>
                  <a:path w="95" h="4505" extrusionOk="0">
                    <a:moveTo>
                      <a:pt x="1" y="1"/>
                    </a:moveTo>
                    <a:cubicBezTo>
                      <a:pt x="1" y="1476"/>
                      <a:pt x="9" y="2995"/>
                      <a:pt x="9" y="4505"/>
                    </a:cubicBezTo>
                    <a:lnTo>
                      <a:pt x="95" y="4505"/>
                    </a:lnTo>
                    <a:cubicBezTo>
                      <a:pt x="95" y="2995"/>
                      <a:pt x="95" y="1459"/>
                      <a:pt x="8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6"/>
              <p:cNvSpPr/>
              <p:nvPr/>
            </p:nvSpPr>
            <p:spPr>
              <a:xfrm>
                <a:off x="3441075" y="1432800"/>
                <a:ext cx="25325" cy="22700"/>
              </a:xfrm>
              <a:custGeom>
                <a:avLst/>
                <a:gdLst/>
                <a:ahLst/>
                <a:cxnLst/>
                <a:rect l="l" t="t" r="r" b="b"/>
                <a:pathLst>
                  <a:path w="1013" h="908" extrusionOk="0">
                    <a:moveTo>
                      <a:pt x="518" y="0"/>
                    </a:moveTo>
                    <a:cubicBezTo>
                      <a:pt x="316" y="0"/>
                      <a:pt x="121" y="144"/>
                      <a:pt x="69" y="345"/>
                    </a:cubicBezTo>
                    <a:cubicBezTo>
                      <a:pt x="0" y="585"/>
                      <a:pt x="154" y="825"/>
                      <a:pt x="395" y="894"/>
                    </a:cubicBezTo>
                    <a:cubicBezTo>
                      <a:pt x="431" y="903"/>
                      <a:pt x="468" y="908"/>
                      <a:pt x="504" y="908"/>
                    </a:cubicBezTo>
                    <a:cubicBezTo>
                      <a:pt x="706" y="908"/>
                      <a:pt x="893" y="771"/>
                      <a:pt x="944" y="559"/>
                    </a:cubicBezTo>
                    <a:cubicBezTo>
                      <a:pt x="1012" y="328"/>
                      <a:pt x="858" y="79"/>
                      <a:pt x="609" y="10"/>
                    </a:cubicBezTo>
                    <a:cubicBezTo>
                      <a:pt x="579" y="4"/>
                      <a:pt x="549" y="0"/>
                      <a:pt x="518"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6"/>
              <p:cNvSpPr/>
              <p:nvPr/>
            </p:nvSpPr>
            <p:spPr>
              <a:xfrm>
                <a:off x="3449425" y="1558950"/>
                <a:ext cx="10750" cy="19125"/>
              </a:xfrm>
              <a:custGeom>
                <a:avLst/>
                <a:gdLst/>
                <a:ahLst/>
                <a:cxnLst/>
                <a:rect l="l" t="t" r="r" b="b"/>
                <a:pathLst>
                  <a:path w="430" h="765" extrusionOk="0">
                    <a:moveTo>
                      <a:pt x="181" y="1"/>
                    </a:moveTo>
                    <a:cubicBezTo>
                      <a:pt x="172" y="1"/>
                      <a:pt x="146" y="9"/>
                      <a:pt x="146" y="18"/>
                    </a:cubicBezTo>
                    <a:cubicBezTo>
                      <a:pt x="138" y="155"/>
                      <a:pt x="215" y="241"/>
                      <a:pt x="267" y="327"/>
                    </a:cubicBezTo>
                    <a:cubicBezTo>
                      <a:pt x="318" y="404"/>
                      <a:pt x="361" y="464"/>
                      <a:pt x="361" y="550"/>
                    </a:cubicBezTo>
                    <a:cubicBezTo>
                      <a:pt x="352" y="627"/>
                      <a:pt x="318" y="713"/>
                      <a:pt x="215" y="713"/>
                    </a:cubicBezTo>
                    <a:cubicBezTo>
                      <a:pt x="138" y="713"/>
                      <a:pt x="104" y="670"/>
                      <a:pt x="86" y="644"/>
                    </a:cubicBezTo>
                    <a:cubicBezTo>
                      <a:pt x="52" y="601"/>
                      <a:pt x="52" y="541"/>
                      <a:pt x="61" y="524"/>
                    </a:cubicBezTo>
                    <a:cubicBezTo>
                      <a:pt x="78" y="507"/>
                      <a:pt x="61" y="490"/>
                      <a:pt x="52" y="490"/>
                    </a:cubicBezTo>
                    <a:cubicBezTo>
                      <a:pt x="50" y="487"/>
                      <a:pt x="46" y="486"/>
                      <a:pt x="41" y="486"/>
                    </a:cubicBezTo>
                    <a:cubicBezTo>
                      <a:pt x="31" y="486"/>
                      <a:pt x="18" y="492"/>
                      <a:pt x="18" y="498"/>
                    </a:cubicBezTo>
                    <a:cubicBezTo>
                      <a:pt x="1" y="541"/>
                      <a:pt x="9" y="618"/>
                      <a:pt x="44" y="670"/>
                    </a:cubicBezTo>
                    <a:cubicBezTo>
                      <a:pt x="86" y="738"/>
                      <a:pt x="138" y="764"/>
                      <a:pt x="215" y="764"/>
                    </a:cubicBezTo>
                    <a:cubicBezTo>
                      <a:pt x="335" y="764"/>
                      <a:pt x="404" y="696"/>
                      <a:pt x="421" y="567"/>
                    </a:cubicBezTo>
                    <a:cubicBezTo>
                      <a:pt x="430" y="455"/>
                      <a:pt x="378" y="370"/>
                      <a:pt x="318" y="301"/>
                    </a:cubicBezTo>
                    <a:cubicBezTo>
                      <a:pt x="258" y="224"/>
                      <a:pt x="207" y="146"/>
                      <a:pt x="207" y="26"/>
                    </a:cubicBezTo>
                    <a:cubicBezTo>
                      <a:pt x="207" y="18"/>
                      <a:pt x="189" y="1"/>
                      <a:pt x="18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6"/>
              <p:cNvSpPr/>
              <p:nvPr/>
            </p:nvSpPr>
            <p:spPr>
              <a:xfrm>
                <a:off x="3448925" y="1558950"/>
                <a:ext cx="13600" cy="19550"/>
              </a:xfrm>
              <a:custGeom>
                <a:avLst/>
                <a:gdLst/>
                <a:ahLst/>
                <a:cxnLst/>
                <a:rect l="l" t="t" r="r" b="b"/>
                <a:pathLst>
                  <a:path w="544" h="782" extrusionOk="0">
                    <a:moveTo>
                      <a:pt x="201" y="1"/>
                    </a:moveTo>
                    <a:cubicBezTo>
                      <a:pt x="192" y="1"/>
                      <a:pt x="166" y="9"/>
                      <a:pt x="166" y="18"/>
                    </a:cubicBezTo>
                    <a:lnTo>
                      <a:pt x="166" y="69"/>
                    </a:lnTo>
                    <a:cubicBezTo>
                      <a:pt x="184" y="86"/>
                      <a:pt x="192" y="86"/>
                      <a:pt x="192" y="104"/>
                    </a:cubicBezTo>
                    <a:cubicBezTo>
                      <a:pt x="227" y="275"/>
                      <a:pt x="544" y="515"/>
                      <a:pt x="355" y="713"/>
                    </a:cubicBezTo>
                    <a:cubicBezTo>
                      <a:pt x="321" y="747"/>
                      <a:pt x="277" y="763"/>
                      <a:pt x="234" y="763"/>
                    </a:cubicBezTo>
                    <a:cubicBezTo>
                      <a:pt x="117" y="763"/>
                      <a:pt x="1" y="649"/>
                      <a:pt x="64" y="498"/>
                    </a:cubicBezTo>
                    <a:cubicBezTo>
                      <a:pt x="55" y="498"/>
                      <a:pt x="38" y="498"/>
                      <a:pt x="38" y="515"/>
                    </a:cubicBezTo>
                    <a:cubicBezTo>
                      <a:pt x="21" y="550"/>
                      <a:pt x="29" y="627"/>
                      <a:pt x="64" y="687"/>
                    </a:cubicBezTo>
                    <a:cubicBezTo>
                      <a:pt x="106" y="747"/>
                      <a:pt x="158" y="781"/>
                      <a:pt x="235" y="781"/>
                    </a:cubicBezTo>
                    <a:cubicBezTo>
                      <a:pt x="355" y="781"/>
                      <a:pt x="424" y="704"/>
                      <a:pt x="441" y="575"/>
                    </a:cubicBezTo>
                    <a:cubicBezTo>
                      <a:pt x="450" y="473"/>
                      <a:pt x="398" y="387"/>
                      <a:pt x="338" y="310"/>
                    </a:cubicBezTo>
                    <a:cubicBezTo>
                      <a:pt x="278" y="224"/>
                      <a:pt x="227" y="146"/>
                      <a:pt x="227" y="26"/>
                    </a:cubicBezTo>
                    <a:cubicBezTo>
                      <a:pt x="227" y="18"/>
                      <a:pt x="209" y="1"/>
                      <a:pt x="201"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6"/>
              <p:cNvSpPr/>
              <p:nvPr/>
            </p:nvSpPr>
            <p:spPr>
              <a:xfrm>
                <a:off x="3444275" y="1542875"/>
                <a:ext cx="19550" cy="3875"/>
              </a:xfrm>
              <a:custGeom>
                <a:avLst/>
                <a:gdLst/>
                <a:ahLst/>
                <a:cxnLst/>
                <a:rect l="l" t="t" r="r" b="b"/>
                <a:pathLst>
                  <a:path w="782" h="155" extrusionOk="0">
                    <a:moveTo>
                      <a:pt x="1" y="0"/>
                    </a:moveTo>
                    <a:lnTo>
                      <a:pt x="1" y="155"/>
                    </a:lnTo>
                    <a:lnTo>
                      <a:pt x="781" y="155"/>
                    </a:lnTo>
                    <a:lnTo>
                      <a:pt x="78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6"/>
              <p:cNvSpPr/>
              <p:nvPr/>
            </p:nvSpPr>
            <p:spPr>
              <a:xfrm>
                <a:off x="3444275" y="1551650"/>
                <a:ext cx="19550" cy="9050"/>
              </a:xfrm>
              <a:custGeom>
                <a:avLst/>
                <a:gdLst/>
                <a:ahLst/>
                <a:cxnLst/>
                <a:rect l="l" t="t" r="r" b="b"/>
                <a:pathLst>
                  <a:path w="782" h="362" extrusionOk="0">
                    <a:moveTo>
                      <a:pt x="1" y="1"/>
                    </a:moveTo>
                    <a:lnTo>
                      <a:pt x="1" y="164"/>
                    </a:lnTo>
                    <a:cubicBezTo>
                      <a:pt x="1" y="164"/>
                      <a:pt x="155" y="361"/>
                      <a:pt x="395" y="361"/>
                    </a:cubicBezTo>
                    <a:cubicBezTo>
                      <a:pt x="636" y="361"/>
                      <a:pt x="781" y="164"/>
                      <a:pt x="781" y="164"/>
                    </a:cubicBezTo>
                    <a:lnTo>
                      <a:pt x="78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6"/>
              <p:cNvSpPr/>
              <p:nvPr/>
            </p:nvSpPr>
            <p:spPr>
              <a:xfrm>
                <a:off x="3444275" y="1542875"/>
                <a:ext cx="19550" cy="3875"/>
              </a:xfrm>
              <a:custGeom>
                <a:avLst/>
                <a:gdLst/>
                <a:ahLst/>
                <a:cxnLst/>
                <a:rect l="l" t="t" r="r" b="b"/>
                <a:pathLst>
                  <a:path w="782" h="155" extrusionOk="0">
                    <a:moveTo>
                      <a:pt x="739" y="0"/>
                    </a:moveTo>
                    <a:cubicBezTo>
                      <a:pt x="707" y="103"/>
                      <a:pt x="557" y="129"/>
                      <a:pt x="395" y="129"/>
                    </a:cubicBezTo>
                    <a:cubicBezTo>
                      <a:pt x="246" y="129"/>
                      <a:pt x="87" y="107"/>
                      <a:pt x="1" y="103"/>
                    </a:cubicBezTo>
                    <a:lnTo>
                      <a:pt x="1" y="155"/>
                    </a:lnTo>
                    <a:lnTo>
                      <a:pt x="781" y="155"/>
                    </a:lnTo>
                    <a:lnTo>
                      <a:pt x="78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6"/>
              <p:cNvSpPr/>
              <p:nvPr/>
            </p:nvSpPr>
            <p:spPr>
              <a:xfrm>
                <a:off x="3444275" y="1551650"/>
                <a:ext cx="19550" cy="9050"/>
              </a:xfrm>
              <a:custGeom>
                <a:avLst/>
                <a:gdLst/>
                <a:ahLst/>
                <a:cxnLst/>
                <a:rect l="l" t="t" r="r" b="b"/>
                <a:pathLst>
                  <a:path w="782" h="362" extrusionOk="0">
                    <a:moveTo>
                      <a:pt x="721" y="1"/>
                    </a:moveTo>
                    <a:cubicBezTo>
                      <a:pt x="730" y="87"/>
                      <a:pt x="670" y="207"/>
                      <a:pt x="593" y="233"/>
                    </a:cubicBezTo>
                    <a:cubicBezTo>
                      <a:pt x="541" y="254"/>
                      <a:pt x="487" y="263"/>
                      <a:pt x="432" y="263"/>
                    </a:cubicBezTo>
                    <a:cubicBezTo>
                      <a:pt x="283" y="263"/>
                      <a:pt x="128" y="198"/>
                      <a:pt x="9" y="130"/>
                    </a:cubicBezTo>
                    <a:lnTo>
                      <a:pt x="1" y="121"/>
                    </a:lnTo>
                    <a:lnTo>
                      <a:pt x="1" y="164"/>
                    </a:lnTo>
                    <a:cubicBezTo>
                      <a:pt x="1" y="164"/>
                      <a:pt x="155" y="361"/>
                      <a:pt x="395" y="361"/>
                    </a:cubicBezTo>
                    <a:cubicBezTo>
                      <a:pt x="636" y="361"/>
                      <a:pt x="781" y="164"/>
                      <a:pt x="781" y="164"/>
                    </a:cubicBezTo>
                    <a:lnTo>
                      <a:pt x="781"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6"/>
              <p:cNvSpPr/>
              <p:nvPr/>
            </p:nvSpPr>
            <p:spPr>
              <a:xfrm>
                <a:off x="3501775" y="1465000"/>
                <a:ext cx="61150" cy="36500"/>
              </a:xfrm>
              <a:custGeom>
                <a:avLst/>
                <a:gdLst/>
                <a:ahLst/>
                <a:cxnLst/>
                <a:rect l="l" t="t" r="r" b="b"/>
                <a:pathLst>
                  <a:path w="2446" h="1460" extrusionOk="0">
                    <a:moveTo>
                      <a:pt x="395" y="1"/>
                    </a:moveTo>
                    <a:cubicBezTo>
                      <a:pt x="395" y="1"/>
                      <a:pt x="112" y="1"/>
                      <a:pt x="0" y="327"/>
                    </a:cubicBezTo>
                    <a:lnTo>
                      <a:pt x="0" y="1459"/>
                    </a:lnTo>
                    <a:lnTo>
                      <a:pt x="2445" y="1459"/>
                    </a:lnTo>
                    <a:lnTo>
                      <a:pt x="2445" y="327"/>
                    </a:lnTo>
                    <a:cubicBezTo>
                      <a:pt x="2317" y="1"/>
                      <a:pt x="2033" y="1"/>
                      <a:pt x="2033" y="1"/>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6"/>
              <p:cNvSpPr/>
              <p:nvPr/>
            </p:nvSpPr>
            <p:spPr>
              <a:xfrm>
                <a:off x="3501325" y="1465000"/>
                <a:ext cx="61175" cy="36275"/>
              </a:xfrm>
              <a:custGeom>
                <a:avLst/>
                <a:gdLst/>
                <a:ahLst/>
                <a:cxnLst/>
                <a:rect l="l" t="t" r="r" b="b"/>
                <a:pathLst>
                  <a:path w="2447" h="1451" extrusionOk="0">
                    <a:moveTo>
                      <a:pt x="1991" y="1"/>
                    </a:moveTo>
                    <a:cubicBezTo>
                      <a:pt x="2051" y="207"/>
                      <a:pt x="2094" y="430"/>
                      <a:pt x="2009" y="627"/>
                    </a:cubicBezTo>
                    <a:cubicBezTo>
                      <a:pt x="1888" y="927"/>
                      <a:pt x="1571" y="1065"/>
                      <a:pt x="1271" y="1116"/>
                    </a:cubicBezTo>
                    <a:cubicBezTo>
                      <a:pt x="1045" y="1162"/>
                      <a:pt x="817" y="1179"/>
                      <a:pt x="589" y="1179"/>
                    </a:cubicBezTo>
                    <a:cubicBezTo>
                      <a:pt x="392" y="1179"/>
                      <a:pt x="196" y="1166"/>
                      <a:pt x="1" y="1150"/>
                    </a:cubicBezTo>
                    <a:lnTo>
                      <a:pt x="1" y="1451"/>
                    </a:lnTo>
                    <a:lnTo>
                      <a:pt x="2446" y="1451"/>
                    </a:lnTo>
                    <a:lnTo>
                      <a:pt x="2446" y="310"/>
                    </a:lnTo>
                    <a:cubicBezTo>
                      <a:pt x="2335" y="1"/>
                      <a:pt x="2051" y="1"/>
                      <a:pt x="2051" y="1"/>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6"/>
              <p:cNvSpPr/>
              <p:nvPr/>
            </p:nvSpPr>
            <p:spPr>
              <a:xfrm>
                <a:off x="3515275" y="1471000"/>
                <a:ext cx="30700" cy="15275"/>
              </a:xfrm>
              <a:custGeom>
                <a:avLst/>
                <a:gdLst/>
                <a:ahLst/>
                <a:cxnLst/>
                <a:rect l="l" t="t" r="r" b="b"/>
                <a:pathLst>
                  <a:path w="1228" h="611" extrusionOk="0">
                    <a:moveTo>
                      <a:pt x="129" y="1"/>
                    </a:moveTo>
                    <a:cubicBezTo>
                      <a:pt x="61" y="1"/>
                      <a:pt x="1" y="61"/>
                      <a:pt x="1" y="130"/>
                    </a:cubicBezTo>
                    <a:lnTo>
                      <a:pt x="1" y="481"/>
                    </a:lnTo>
                    <a:cubicBezTo>
                      <a:pt x="1" y="559"/>
                      <a:pt x="69" y="610"/>
                      <a:pt x="129" y="610"/>
                    </a:cubicBezTo>
                    <a:lnTo>
                      <a:pt x="1090" y="610"/>
                    </a:lnTo>
                    <a:cubicBezTo>
                      <a:pt x="1159" y="610"/>
                      <a:pt x="1219" y="541"/>
                      <a:pt x="1219" y="481"/>
                    </a:cubicBezTo>
                    <a:lnTo>
                      <a:pt x="1219" y="130"/>
                    </a:lnTo>
                    <a:cubicBezTo>
                      <a:pt x="1227" y="61"/>
                      <a:pt x="1159" y="1"/>
                      <a:pt x="109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6"/>
              <p:cNvSpPr/>
              <p:nvPr/>
            </p:nvSpPr>
            <p:spPr>
              <a:xfrm>
                <a:off x="3517850" y="1473375"/>
                <a:ext cx="25975" cy="11175"/>
              </a:xfrm>
              <a:custGeom>
                <a:avLst/>
                <a:gdLst/>
                <a:ahLst/>
                <a:cxnLst/>
                <a:rect l="l" t="t" r="r" b="b"/>
                <a:pathLst>
                  <a:path w="1039" h="447" extrusionOk="0">
                    <a:moveTo>
                      <a:pt x="112" y="0"/>
                    </a:moveTo>
                    <a:cubicBezTo>
                      <a:pt x="52" y="0"/>
                      <a:pt x="1" y="43"/>
                      <a:pt x="1" y="95"/>
                    </a:cubicBezTo>
                    <a:lnTo>
                      <a:pt x="1" y="352"/>
                    </a:lnTo>
                    <a:cubicBezTo>
                      <a:pt x="1" y="404"/>
                      <a:pt x="52" y="446"/>
                      <a:pt x="112" y="446"/>
                    </a:cubicBezTo>
                    <a:lnTo>
                      <a:pt x="919" y="446"/>
                    </a:lnTo>
                    <a:cubicBezTo>
                      <a:pt x="987" y="446"/>
                      <a:pt x="1039" y="404"/>
                      <a:pt x="1039" y="352"/>
                    </a:cubicBezTo>
                    <a:lnTo>
                      <a:pt x="1039" y="95"/>
                    </a:lnTo>
                    <a:cubicBezTo>
                      <a:pt x="1030" y="43"/>
                      <a:pt x="987" y="0"/>
                      <a:pt x="919"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6"/>
              <p:cNvSpPr/>
              <p:nvPr/>
            </p:nvSpPr>
            <p:spPr>
              <a:xfrm>
                <a:off x="3513350" y="1513475"/>
                <a:ext cx="237475" cy="5600"/>
              </a:xfrm>
              <a:custGeom>
                <a:avLst/>
                <a:gdLst/>
                <a:ahLst/>
                <a:cxnLst/>
                <a:rect l="l" t="t" r="r" b="b"/>
                <a:pathLst>
                  <a:path w="9499" h="224" extrusionOk="0">
                    <a:moveTo>
                      <a:pt x="78" y="1"/>
                    </a:moveTo>
                    <a:cubicBezTo>
                      <a:pt x="35" y="1"/>
                      <a:pt x="0" y="35"/>
                      <a:pt x="0" y="78"/>
                    </a:cubicBezTo>
                    <a:lnTo>
                      <a:pt x="0" y="155"/>
                    </a:lnTo>
                    <a:cubicBezTo>
                      <a:pt x="0" y="198"/>
                      <a:pt x="35" y="224"/>
                      <a:pt x="78" y="224"/>
                    </a:cubicBezTo>
                    <a:lnTo>
                      <a:pt x="9421" y="224"/>
                    </a:lnTo>
                    <a:cubicBezTo>
                      <a:pt x="9464" y="224"/>
                      <a:pt x="9498" y="198"/>
                      <a:pt x="9498" y="155"/>
                    </a:cubicBezTo>
                    <a:lnTo>
                      <a:pt x="9498" y="78"/>
                    </a:lnTo>
                    <a:cubicBezTo>
                      <a:pt x="9498" y="44"/>
                      <a:pt x="9464" y="1"/>
                      <a:pt x="9421" y="1"/>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5EF83245-FF67-27E2-9A02-11638A874D15}"/>
              </a:ext>
            </a:extLst>
          </p:cNvPr>
          <p:cNvSpPr txBox="1"/>
          <p:nvPr/>
        </p:nvSpPr>
        <p:spPr>
          <a:xfrm>
            <a:off x="4149077" y="4768151"/>
            <a:ext cx="420624" cy="246221"/>
          </a:xfrm>
          <a:prstGeom prst="rect">
            <a:avLst/>
          </a:prstGeom>
          <a:noFill/>
        </p:spPr>
        <p:txBody>
          <a:bodyPr wrap="square" rtlCol="0">
            <a:spAutoFit/>
          </a:bodyPr>
          <a:lstStyle/>
          <a:p>
            <a:pPr algn="ctr"/>
            <a:r>
              <a:rPr lang="en-US" sz="1000">
                <a:solidFill>
                  <a:schemeClr val="bg2">
                    <a:lumMod val="25000"/>
                  </a:schemeClr>
                </a:solidFill>
                <a:latin typeface="Cabin"/>
                <a:sym typeface="Cabin"/>
              </a:rPr>
              <a:t>5</a:t>
            </a:r>
          </a:p>
        </p:txBody>
      </p:sp>
      <p:sp>
        <p:nvSpPr>
          <p:cNvPr id="3" name="TextBox 2">
            <a:extLst>
              <a:ext uri="{FF2B5EF4-FFF2-40B4-BE49-F238E27FC236}">
                <a16:creationId xmlns:a16="http://schemas.microsoft.com/office/drawing/2014/main" id="{0E6C1D93-049E-92F1-4E1B-FC52239FF01A}"/>
              </a:ext>
            </a:extLst>
          </p:cNvPr>
          <p:cNvSpPr txBox="1"/>
          <p:nvPr/>
        </p:nvSpPr>
        <p:spPr>
          <a:xfrm>
            <a:off x="49293" y="4877869"/>
            <a:ext cx="5450682" cy="184666"/>
          </a:xfrm>
          <a:prstGeom prst="rect">
            <a:avLst/>
          </a:prstGeom>
          <a:noFill/>
        </p:spPr>
        <p:txBody>
          <a:bodyPr wrap="square">
            <a:spAutoFit/>
          </a:bodyPr>
          <a:lstStyle/>
          <a:p>
            <a:pPr marL="228600" indent="-228600">
              <a:buAutoNum type="arabicPeriod"/>
            </a:pPr>
            <a:r>
              <a:rPr lang="en-US" sz="600">
                <a:ea typeface="+mn-lt"/>
                <a:cs typeface="+mn-lt"/>
                <a:hlinkClick r:id="rId3"/>
              </a:rPr>
              <a:t>https://www.hfsinclair.com/operations/facilities/canada/mississauga-on/default.aspx</a:t>
            </a:r>
            <a:endParaRPr lang="en-US" sz="600">
              <a:ea typeface="+mn-lt"/>
              <a:cs typeface="+mn-lt"/>
            </a:endParaRPr>
          </a:p>
        </p:txBody>
      </p:sp>
      <p:sp>
        <p:nvSpPr>
          <p:cNvPr id="4" name="TextBox 3">
            <a:extLst>
              <a:ext uri="{FF2B5EF4-FFF2-40B4-BE49-F238E27FC236}">
                <a16:creationId xmlns:a16="http://schemas.microsoft.com/office/drawing/2014/main" id="{8F134AC4-D28E-302F-22A2-A97E72895940}"/>
              </a:ext>
            </a:extLst>
          </p:cNvPr>
          <p:cNvSpPr txBox="1"/>
          <p:nvPr/>
        </p:nvSpPr>
        <p:spPr>
          <a:xfrm>
            <a:off x="7774958" y="0"/>
            <a:ext cx="1696278" cy="230832"/>
          </a:xfrm>
          <a:prstGeom prst="rect">
            <a:avLst/>
          </a:prstGeom>
          <a:noFill/>
        </p:spPr>
        <p:txBody>
          <a:bodyPr wrap="square" rtlCol="0">
            <a:spAutoFit/>
          </a:bodyPr>
          <a:lstStyle/>
          <a:p>
            <a:r>
              <a:rPr lang="en-CA" sz="900"/>
              <a:t>Speaker: Aliana</a:t>
            </a:r>
            <a:endParaRPr lang="en-US"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2" name="Google Shape;1782;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Specifications</a:t>
            </a:r>
            <a:endParaRPr/>
          </a:p>
        </p:txBody>
      </p:sp>
      <p:sp>
        <p:nvSpPr>
          <p:cNvPr id="1783" name="Google Shape;1783;p34"/>
          <p:cNvSpPr txBox="1">
            <a:spLocks noGrp="1"/>
          </p:cNvSpPr>
          <p:nvPr>
            <p:ph type="subTitle" idx="1"/>
          </p:nvPr>
        </p:nvSpPr>
        <p:spPr>
          <a:xfrm>
            <a:off x="769752" y="1574679"/>
            <a:ext cx="3628854" cy="8050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t>No negative impacts (economic and environmental) when the design is implemented</a:t>
            </a:r>
          </a:p>
        </p:txBody>
      </p:sp>
      <p:sp>
        <p:nvSpPr>
          <p:cNvPr id="1787" name="Google Shape;1787;p34"/>
          <p:cNvSpPr txBox="1">
            <a:spLocks noGrp="1"/>
          </p:cNvSpPr>
          <p:nvPr>
            <p:ph type="subTitle" idx="5"/>
          </p:nvPr>
        </p:nvSpPr>
        <p:spPr>
          <a:xfrm>
            <a:off x="769752" y="1290854"/>
            <a:ext cx="3900016" cy="377100"/>
          </a:xfrm>
          <a:prstGeom prst="rect">
            <a:avLst/>
          </a:prstGeom>
        </p:spPr>
        <p:txBody>
          <a:bodyPr spcFirstLastPara="1" wrap="square" lIns="91425" tIns="91425" rIns="91425" bIns="91425" anchor="b" anchorCtr="0">
            <a:noAutofit/>
          </a:bodyPr>
          <a:lstStyle/>
          <a:p>
            <a:pPr marL="171450" lvl="0" indent="-171450" algn="l" rtl="0">
              <a:spcBef>
                <a:spcPts val="0"/>
              </a:spcBef>
              <a:spcAft>
                <a:spcPts val="0"/>
              </a:spcAft>
              <a:buSzPct val="120000"/>
              <a:buFont typeface="Wingdings" pitchFamily="2" charset="2"/>
              <a:buChar char="§"/>
            </a:pPr>
            <a:r>
              <a:rPr lang="en" sz="1200" b="1"/>
              <a:t>Sustainable</a:t>
            </a:r>
            <a:endParaRPr sz="1200" b="1"/>
          </a:p>
        </p:txBody>
      </p:sp>
      <p:grpSp>
        <p:nvGrpSpPr>
          <p:cNvPr id="1790" name="Google Shape;1790;p34"/>
          <p:cNvGrpSpPr/>
          <p:nvPr/>
        </p:nvGrpSpPr>
        <p:grpSpPr>
          <a:xfrm>
            <a:off x="4526083" y="2437568"/>
            <a:ext cx="387017" cy="371870"/>
            <a:chOff x="3977185" y="3423249"/>
            <a:chExt cx="387017" cy="371870"/>
          </a:xfrm>
        </p:grpSpPr>
        <p:sp>
          <p:nvSpPr>
            <p:cNvPr id="1791" name="Google Shape;1791;p34"/>
            <p:cNvSpPr/>
            <p:nvPr/>
          </p:nvSpPr>
          <p:spPr>
            <a:xfrm>
              <a:off x="4117318" y="3424018"/>
              <a:ext cx="246884" cy="246884"/>
            </a:xfrm>
            <a:custGeom>
              <a:avLst/>
              <a:gdLst/>
              <a:ahLst/>
              <a:cxnLst/>
              <a:rect l="l" t="t" r="r" b="b"/>
              <a:pathLst>
                <a:path w="7384" h="7384" extrusionOk="0">
                  <a:moveTo>
                    <a:pt x="3692" y="1"/>
                  </a:moveTo>
                  <a:cubicBezTo>
                    <a:pt x="1668" y="1"/>
                    <a:pt x="1" y="1644"/>
                    <a:pt x="1" y="3692"/>
                  </a:cubicBezTo>
                  <a:lnTo>
                    <a:pt x="1" y="3740"/>
                  </a:lnTo>
                  <a:cubicBezTo>
                    <a:pt x="1144" y="5121"/>
                    <a:pt x="2477" y="6621"/>
                    <a:pt x="3192" y="7360"/>
                  </a:cubicBezTo>
                  <a:cubicBezTo>
                    <a:pt x="3382" y="7383"/>
                    <a:pt x="3525" y="7383"/>
                    <a:pt x="3692" y="7383"/>
                  </a:cubicBezTo>
                  <a:cubicBezTo>
                    <a:pt x="5716" y="7383"/>
                    <a:pt x="7383" y="5716"/>
                    <a:pt x="7383" y="3692"/>
                  </a:cubicBezTo>
                  <a:cubicBezTo>
                    <a:pt x="7383" y="1668"/>
                    <a:pt x="5716" y="1"/>
                    <a:pt x="3692" y="1"/>
                  </a:cubicBezTo>
                  <a:close/>
                  <a:moveTo>
                    <a:pt x="3692" y="1"/>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4"/>
            <p:cNvSpPr/>
            <p:nvPr/>
          </p:nvSpPr>
          <p:spPr>
            <a:xfrm>
              <a:off x="3977185" y="3548234"/>
              <a:ext cx="246851" cy="246884"/>
            </a:xfrm>
            <a:custGeom>
              <a:avLst/>
              <a:gdLst/>
              <a:ahLst/>
              <a:cxnLst/>
              <a:rect l="l" t="t" r="r" b="b"/>
              <a:pathLst>
                <a:path w="7383" h="7384" extrusionOk="0">
                  <a:moveTo>
                    <a:pt x="7383" y="3645"/>
                  </a:moveTo>
                  <a:cubicBezTo>
                    <a:pt x="7383" y="2978"/>
                    <a:pt x="7216" y="2382"/>
                    <a:pt x="6907" y="1858"/>
                  </a:cubicBezTo>
                  <a:cubicBezTo>
                    <a:pt x="6335" y="858"/>
                    <a:pt x="5359" y="191"/>
                    <a:pt x="4192" y="25"/>
                  </a:cubicBezTo>
                  <a:cubicBezTo>
                    <a:pt x="4025" y="1"/>
                    <a:pt x="3858" y="1"/>
                    <a:pt x="3692" y="1"/>
                  </a:cubicBezTo>
                  <a:cubicBezTo>
                    <a:pt x="1667" y="1"/>
                    <a:pt x="0" y="1644"/>
                    <a:pt x="0" y="3692"/>
                  </a:cubicBezTo>
                  <a:cubicBezTo>
                    <a:pt x="0" y="5716"/>
                    <a:pt x="1644" y="7383"/>
                    <a:pt x="3692" y="7383"/>
                  </a:cubicBezTo>
                  <a:cubicBezTo>
                    <a:pt x="5716" y="7383"/>
                    <a:pt x="7383" y="5740"/>
                    <a:pt x="7383" y="3692"/>
                  </a:cubicBezTo>
                  <a:close/>
                  <a:moveTo>
                    <a:pt x="7383" y="3645"/>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4"/>
            <p:cNvSpPr/>
            <p:nvPr/>
          </p:nvSpPr>
          <p:spPr>
            <a:xfrm>
              <a:off x="4052017" y="3607986"/>
              <a:ext cx="97998" cy="55770"/>
            </a:xfrm>
            <a:custGeom>
              <a:avLst/>
              <a:gdLst/>
              <a:ahLst/>
              <a:cxnLst/>
              <a:rect l="l" t="t" r="r" b="b"/>
              <a:pathLst>
                <a:path w="2931" h="1668" extrusionOk="0">
                  <a:moveTo>
                    <a:pt x="1" y="0"/>
                  </a:moveTo>
                  <a:lnTo>
                    <a:pt x="2930" y="0"/>
                  </a:lnTo>
                  <a:lnTo>
                    <a:pt x="2930" y="1667"/>
                  </a:lnTo>
                  <a:lnTo>
                    <a:pt x="1" y="1667"/>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4"/>
            <p:cNvSpPr/>
            <p:nvPr/>
          </p:nvSpPr>
          <p:spPr>
            <a:xfrm>
              <a:off x="4052017" y="3678035"/>
              <a:ext cx="97998" cy="54198"/>
            </a:xfrm>
            <a:custGeom>
              <a:avLst/>
              <a:gdLst/>
              <a:ahLst/>
              <a:cxnLst/>
              <a:rect l="l" t="t" r="r" b="b"/>
              <a:pathLst>
                <a:path w="2931" h="1621" extrusionOk="0">
                  <a:moveTo>
                    <a:pt x="1" y="1"/>
                  </a:moveTo>
                  <a:lnTo>
                    <a:pt x="2930" y="1"/>
                  </a:lnTo>
                  <a:lnTo>
                    <a:pt x="2930" y="1620"/>
                  </a:lnTo>
                  <a:lnTo>
                    <a:pt x="1" y="162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4"/>
            <p:cNvSpPr/>
            <p:nvPr/>
          </p:nvSpPr>
          <p:spPr>
            <a:xfrm>
              <a:off x="4040080" y="3588860"/>
              <a:ext cx="122673" cy="23906"/>
            </a:xfrm>
            <a:custGeom>
              <a:avLst/>
              <a:gdLst/>
              <a:ahLst/>
              <a:cxnLst/>
              <a:rect l="l" t="t" r="r" b="b"/>
              <a:pathLst>
                <a:path w="3669" h="715" extrusionOk="0">
                  <a:moveTo>
                    <a:pt x="358" y="715"/>
                  </a:moveTo>
                  <a:lnTo>
                    <a:pt x="3311" y="715"/>
                  </a:lnTo>
                  <a:cubicBezTo>
                    <a:pt x="3478" y="715"/>
                    <a:pt x="3668" y="572"/>
                    <a:pt x="3668" y="358"/>
                  </a:cubicBezTo>
                  <a:cubicBezTo>
                    <a:pt x="3668" y="191"/>
                    <a:pt x="3501" y="0"/>
                    <a:pt x="3311" y="0"/>
                  </a:cubicBezTo>
                  <a:lnTo>
                    <a:pt x="358" y="0"/>
                  </a:lnTo>
                  <a:cubicBezTo>
                    <a:pt x="167" y="0"/>
                    <a:pt x="1" y="167"/>
                    <a:pt x="1" y="358"/>
                  </a:cubicBezTo>
                  <a:cubicBezTo>
                    <a:pt x="1" y="572"/>
                    <a:pt x="167" y="715"/>
                    <a:pt x="358" y="715"/>
                  </a:cubicBezTo>
                  <a:close/>
                  <a:moveTo>
                    <a:pt x="358" y="715"/>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4"/>
            <p:cNvSpPr/>
            <p:nvPr/>
          </p:nvSpPr>
          <p:spPr>
            <a:xfrm>
              <a:off x="4040080" y="3658943"/>
              <a:ext cx="122673" cy="23906"/>
            </a:xfrm>
            <a:custGeom>
              <a:avLst/>
              <a:gdLst/>
              <a:ahLst/>
              <a:cxnLst/>
              <a:rect l="l" t="t" r="r" b="b"/>
              <a:pathLst>
                <a:path w="3669" h="715" extrusionOk="0">
                  <a:moveTo>
                    <a:pt x="3311" y="0"/>
                  </a:moveTo>
                  <a:lnTo>
                    <a:pt x="358" y="0"/>
                  </a:lnTo>
                  <a:cubicBezTo>
                    <a:pt x="167" y="0"/>
                    <a:pt x="1" y="143"/>
                    <a:pt x="1" y="357"/>
                  </a:cubicBezTo>
                  <a:cubicBezTo>
                    <a:pt x="1" y="524"/>
                    <a:pt x="144" y="715"/>
                    <a:pt x="358" y="715"/>
                  </a:cubicBezTo>
                  <a:lnTo>
                    <a:pt x="3311" y="715"/>
                  </a:lnTo>
                  <a:cubicBezTo>
                    <a:pt x="3478" y="715"/>
                    <a:pt x="3668" y="572"/>
                    <a:pt x="3668" y="357"/>
                  </a:cubicBezTo>
                  <a:cubicBezTo>
                    <a:pt x="3620" y="143"/>
                    <a:pt x="3478" y="0"/>
                    <a:pt x="3311" y="0"/>
                  </a:cubicBezTo>
                  <a:close/>
                  <a:moveTo>
                    <a:pt x="3311"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4"/>
            <p:cNvSpPr/>
            <p:nvPr/>
          </p:nvSpPr>
          <p:spPr>
            <a:xfrm>
              <a:off x="4040080" y="3728190"/>
              <a:ext cx="122673" cy="23939"/>
            </a:xfrm>
            <a:custGeom>
              <a:avLst/>
              <a:gdLst/>
              <a:ahLst/>
              <a:cxnLst/>
              <a:rect l="l" t="t" r="r" b="b"/>
              <a:pathLst>
                <a:path w="3669" h="716" extrusionOk="0">
                  <a:moveTo>
                    <a:pt x="3311" y="1"/>
                  </a:moveTo>
                  <a:lnTo>
                    <a:pt x="358" y="1"/>
                  </a:lnTo>
                  <a:cubicBezTo>
                    <a:pt x="167" y="1"/>
                    <a:pt x="1" y="168"/>
                    <a:pt x="1" y="358"/>
                  </a:cubicBezTo>
                  <a:cubicBezTo>
                    <a:pt x="1" y="549"/>
                    <a:pt x="144" y="715"/>
                    <a:pt x="358" y="715"/>
                  </a:cubicBezTo>
                  <a:lnTo>
                    <a:pt x="3311" y="715"/>
                  </a:lnTo>
                  <a:cubicBezTo>
                    <a:pt x="3478" y="715"/>
                    <a:pt x="3668" y="573"/>
                    <a:pt x="3668" y="358"/>
                  </a:cubicBezTo>
                  <a:cubicBezTo>
                    <a:pt x="3620" y="168"/>
                    <a:pt x="3478" y="1"/>
                    <a:pt x="3311" y="1"/>
                  </a:cubicBezTo>
                  <a:close/>
                  <a:moveTo>
                    <a:pt x="3311" y="1"/>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4"/>
            <p:cNvSpPr/>
            <p:nvPr/>
          </p:nvSpPr>
          <p:spPr>
            <a:xfrm>
              <a:off x="4071945" y="3549037"/>
              <a:ext cx="152898" cy="246082"/>
            </a:xfrm>
            <a:custGeom>
              <a:avLst/>
              <a:gdLst/>
              <a:ahLst/>
              <a:cxnLst/>
              <a:rect l="l" t="t" r="r" b="b"/>
              <a:pathLst>
                <a:path w="4573" h="7360" extrusionOk="0">
                  <a:moveTo>
                    <a:pt x="2358" y="1906"/>
                  </a:moveTo>
                  <a:lnTo>
                    <a:pt x="2358" y="3287"/>
                  </a:lnTo>
                  <a:cubicBezTo>
                    <a:pt x="2525" y="3287"/>
                    <a:pt x="2715" y="3430"/>
                    <a:pt x="2715" y="3644"/>
                  </a:cubicBezTo>
                  <a:cubicBezTo>
                    <a:pt x="2715" y="3811"/>
                    <a:pt x="2548" y="4002"/>
                    <a:pt x="2358" y="4002"/>
                  </a:cubicBezTo>
                  <a:lnTo>
                    <a:pt x="2358" y="5359"/>
                  </a:lnTo>
                  <a:cubicBezTo>
                    <a:pt x="2525" y="5359"/>
                    <a:pt x="2715" y="5526"/>
                    <a:pt x="2715" y="5716"/>
                  </a:cubicBezTo>
                  <a:cubicBezTo>
                    <a:pt x="2715" y="5907"/>
                    <a:pt x="2548" y="6073"/>
                    <a:pt x="2358" y="6073"/>
                  </a:cubicBezTo>
                  <a:lnTo>
                    <a:pt x="977" y="6073"/>
                  </a:lnTo>
                  <a:cubicBezTo>
                    <a:pt x="715" y="6550"/>
                    <a:pt x="381" y="6955"/>
                    <a:pt x="0" y="7240"/>
                  </a:cubicBezTo>
                  <a:cubicBezTo>
                    <a:pt x="286" y="7312"/>
                    <a:pt x="596" y="7359"/>
                    <a:pt x="881" y="7359"/>
                  </a:cubicBezTo>
                  <a:cubicBezTo>
                    <a:pt x="2906" y="7359"/>
                    <a:pt x="4573" y="5716"/>
                    <a:pt x="4573" y="3668"/>
                  </a:cubicBezTo>
                  <a:lnTo>
                    <a:pt x="4573" y="3644"/>
                  </a:lnTo>
                  <a:cubicBezTo>
                    <a:pt x="4573" y="2978"/>
                    <a:pt x="4406" y="2382"/>
                    <a:pt x="4096" y="1858"/>
                  </a:cubicBezTo>
                  <a:cubicBezTo>
                    <a:pt x="3525" y="858"/>
                    <a:pt x="2548" y="191"/>
                    <a:pt x="1381" y="25"/>
                  </a:cubicBezTo>
                  <a:cubicBezTo>
                    <a:pt x="1215" y="1"/>
                    <a:pt x="1072" y="1"/>
                    <a:pt x="881" y="1"/>
                  </a:cubicBezTo>
                  <a:cubicBezTo>
                    <a:pt x="643" y="1"/>
                    <a:pt x="429" y="25"/>
                    <a:pt x="238" y="72"/>
                  </a:cubicBezTo>
                  <a:cubicBezTo>
                    <a:pt x="596" y="382"/>
                    <a:pt x="881" y="787"/>
                    <a:pt x="1096" y="1287"/>
                  </a:cubicBezTo>
                  <a:lnTo>
                    <a:pt x="2382" y="1287"/>
                  </a:lnTo>
                  <a:cubicBezTo>
                    <a:pt x="2548" y="1287"/>
                    <a:pt x="2739" y="1430"/>
                    <a:pt x="2739" y="1644"/>
                  </a:cubicBezTo>
                  <a:cubicBezTo>
                    <a:pt x="2667" y="1763"/>
                    <a:pt x="2525" y="1906"/>
                    <a:pt x="2358" y="1906"/>
                  </a:cubicBezTo>
                  <a:close/>
                  <a:moveTo>
                    <a:pt x="2358" y="1906"/>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4"/>
            <p:cNvSpPr/>
            <p:nvPr/>
          </p:nvSpPr>
          <p:spPr>
            <a:xfrm>
              <a:off x="4133234" y="3588860"/>
              <a:ext cx="29523" cy="23906"/>
            </a:xfrm>
            <a:custGeom>
              <a:avLst/>
              <a:gdLst/>
              <a:ahLst/>
              <a:cxnLst/>
              <a:rect l="l" t="t" r="r" b="b"/>
              <a:pathLst>
                <a:path w="883" h="715" extrusionOk="0">
                  <a:moveTo>
                    <a:pt x="525" y="715"/>
                  </a:moveTo>
                  <a:cubicBezTo>
                    <a:pt x="692" y="715"/>
                    <a:pt x="882" y="572"/>
                    <a:pt x="882" y="358"/>
                  </a:cubicBezTo>
                  <a:cubicBezTo>
                    <a:pt x="882" y="191"/>
                    <a:pt x="715" y="0"/>
                    <a:pt x="525" y="0"/>
                  </a:cubicBezTo>
                  <a:lnTo>
                    <a:pt x="1" y="0"/>
                  </a:lnTo>
                  <a:cubicBezTo>
                    <a:pt x="191" y="0"/>
                    <a:pt x="358" y="167"/>
                    <a:pt x="358" y="358"/>
                  </a:cubicBezTo>
                  <a:cubicBezTo>
                    <a:pt x="358" y="453"/>
                    <a:pt x="334" y="524"/>
                    <a:pt x="311" y="572"/>
                  </a:cubicBezTo>
                  <a:cubicBezTo>
                    <a:pt x="239" y="667"/>
                    <a:pt x="120" y="715"/>
                    <a:pt x="49" y="715"/>
                  </a:cubicBezTo>
                  <a:close/>
                  <a:moveTo>
                    <a:pt x="525" y="715"/>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4"/>
            <p:cNvSpPr/>
            <p:nvPr/>
          </p:nvSpPr>
          <p:spPr>
            <a:xfrm>
              <a:off x="4133234" y="3612734"/>
              <a:ext cx="17553" cy="46241"/>
            </a:xfrm>
            <a:custGeom>
              <a:avLst/>
              <a:gdLst/>
              <a:ahLst/>
              <a:cxnLst/>
              <a:rect l="l" t="t" r="r" b="b"/>
              <a:pathLst>
                <a:path w="525" h="1383" extrusionOk="0">
                  <a:moveTo>
                    <a:pt x="1" y="1"/>
                  </a:moveTo>
                  <a:lnTo>
                    <a:pt x="525" y="1"/>
                  </a:lnTo>
                  <a:lnTo>
                    <a:pt x="525" y="1382"/>
                  </a:lnTo>
                  <a:lnTo>
                    <a:pt x="1" y="1382"/>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4"/>
            <p:cNvSpPr/>
            <p:nvPr/>
          </p:nvSpPr>
          <p:spPr>
            <a:xfrm>
              <a:off x="4131663" y="3658943"/>
              <a:ext cx="29490" cy="23906"/>
            </a:xfrm>
            <a:custGeom>
              <a:avLst/>
              <a:gdLst/>
              <a:ahLst/>
              <a:cxnLst/>
              <a:rect l="l" t="t" r="r" b="b"/>
              <a:pathLst>
                <a:path w="882" h="715" extrusionOk="0">
                  <a:moveTo>
                    <a:pt x="881" y="357"/>
                  </a:moveTo>
                  <a:cubicBezTo>
                    <a:pt x="881" y="167"/>
                    <a:pt x="739" y="0"/>
                    <a:pt x="524" y="0"/>
                  </a:cubicBezTo>
                  <a:lnTo>
                    <a:pt x="24" y="0"/>
                  </a:lnTo>
                  <a:cubicBezTo>
                    <a:pt x="143" y="0"/>
                    <a:pt x="238" y="48"/>
                    <a:pt x="286" y="143"/>
                  </a:cubicBezTo>
                  <a:cubicBezTo>
                    <a:pt x="334" y="214"/>
                    <a:pt x="358" y="262"/>
                    <a:pt x="358" y="357"/>
                  </a:cubicBezTo>
                  <a:cubicBezTo>
                    <a:pt x="358" y="453"/>
                    <a:pt x="334" y="500"/>
                    <a:pt x="262" y="572"/>
                  </a:cubicBezTo>
                  <a:cubicBezTo>
                    <a:pt x="215" y="643"/>
                    <a:pt x="119" y="691"/>
                    <a:pt x="0" y="691"/>
                  </a:cubicBezTo>
                  <a:lnTo>
                    <a:pt x="500" y="691"/>
                  </a:lnTo>
                  <a:cubicBezTo>
                    <a:pt x="739" y="715"/>
                    <a:pt x="881" y="524"/>
                    <a:pt x="881" y="357"/>
                  </a:cubicBezTo>
                  <a:close/>
                  <a:moveTo>
                    <a:pt x="881" y="357"/>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4"/>
            <p:cNvSpPr/>
            <p:nvPr/>
          </p:nvSpPr>
          <p:spPr>
            <a:xfrm>
              <a:off x="4132465" y="3727421"/>
              <a:ext cx="28687" cy="23906"/>
            </a:xfrm>
            <a:custGeom>
              <a:avLst/>
              <a:gdLst/>
              <a:ahLst/>
              <a:cxnLst/>
              <a:rect l="l" t="t" r="r" b="b"/>
              <a:pathLst>
                <a:path w="858" h="715" extrusionOk="0">
                  <a:moveTo>
                    <a:pt x="857" y="357"/>
                  </a:moveTo>
                  <a:cubicBezTo>
                    <a:pt x="857" y="191"/>
                    <a:pt x="715" y="0"/>
                    <a:pt x="500" y="0"/>
                  </a:cubicBezTo>
                  <a:lnTo>
                    <a:pt x="0" y="0"/>
                  </a:lnTo>
                  <a:cubicBezTo>
                    <a:pt x="119" y="0"/>
                    <a:pt x="214" y="72"/>
                    <a:pt x="262" y="119"/>
                  </a:cubicBezTo>
                  <a:cubicBezTo>
                    <a:pt x="334" y="191"/>
                    <a:pt x="357" y="262"/>
                    <a:pt x="357" y="334"/>
                  </a:cubicBezTo>
                  <a:cubicBezTo>
                    <a:pt x="357" y="500"/>
                    <a:pt x="214" y="691"/>
                    <a:pt x="0" y="691"/>
                  </a:cubicBezTo>
                  <a:lnTo>
                    <a:pt x="500" y="691"/>
                  </a:lnTo>
                  <a:cubicBezTo>
                    <a:pt x="715" y="715"/>
                    <a:pt x="857" y="572"/>
                    <a:pt x="857" y="357"/>
                  </a:cubicBezTo>
                  <a:close/>
                  <a:moveTo>
                    <a:pt x="857" y="357"/>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4"/>
            <p:cNvSpPr/>
            <p:nvPr/>
          </p:nvSpPr>
          <p:spPr>
            <a:xfrm>
              <a:off x="4133234" y="3682816"/>
              <a:ext cx="17553" cy="45405"/>
            </a:xfrm>
            <a:custGeom>
              <a:avLst/>
              <a:gdLst/>
              <a:ahLst/>
              <a:cxnLst/>
              <a:rect l="l" t="t" r="r" b="b"/>
              <a:pathLst>
                <a:path w="525" h="1358" extrusionOk="0">
                  <a:moveTo>
                    <a:pt x="1" y="1"/>
                  </a:moveTo>
                  <a:lnTo>
                    <a:pt x="525" y="1"/>
                  </a:lnTo>
                  <a:lnTo>
                    <a:pt x="525" y="1358"/>
                  </a:lnTo>
                  <a:lnTo>
                    <a:pt x="1" y="1358"/>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4"/>
            <p:cNvSpPr/>
            <p:nvPr/>
          </p:nvSpPr>
          <p:spPr>
            <a:xfrm>
              <a:off x="4223246" y="3423249"/>
              <a:ext cx="140160" cy="246851"/>
            </a:xfrm>
            <a:custGeom>
              <a:avLst/>
              <a:gdLst/>
              <a:ahLst/>
              <a:cxnLst/>
              <a:rect l="l" t="t" r="r" b="b"/>
              <a:pathLst>
                <a:path w="4192" h="7383" extrusionOk="0">
                  <a:moveTo>
                    <a:pt x="48" y="48"/>
                  </a:moveTo>
                  <a:cubicBezTo>
                    <a:pt x="1715" y="405"/>
                    <a:pt x="2953" y="1905"/>
                    <a:pt x="2953" y="3644"/>
                  </a:cubicBezTo>
                  <a:cubicBezTo>
                    <a:pt x="2953" y="5430"/>
                    <a:pt x="1691" y="6930"/>
                    <a:pt x="0" y="7263"/>
                  </a:cubicBezTo>
                  <a:lnTo>
                    <a:pt x="0" y="7335"/>
                  </a:lnTo>
                  <a:cubicBezTo>
                    <a:pt x="167" y="7383"/>
                    <a:pt x="333" y="7383"/>
                    <a:pt x="500" y="7383"/>
                  </a:cubicBezTo>
                  <a:cubicBezTo>
                    <a:pt x="2524" y="7383"/>
                    <a:pt x="4191" y="5739"/>
                    <a:pt x="4191" y="3691"/>
                  </a:cubicBezTo>
                  <a:lnTo>
                    <a:pt x="4191" y="3691"/>
                  </a:lnTo>
                  <a:lnTo>
                    <a:pt x="4191" y="3691"/>
                  </a:lnTo>
                  <a:cubicBezTo>
                    <a:pt x="4191" y="2763"/>
                    <a:pt x="3858" y="1929"/>
                    <a:pt x="3286" y="1262"/>
                  </a:cubicBezTo>
                  <a:cubicBezTo>
                    <a:pt x="2620" y="500"/>
                    <a:pt x="1619" y="0"/>
                    <a:pt x="500" y="0"/>
                  </a:cubicBezTo>
                  <a:cubicBezTo>
                    <a:pt x="381" y="24"/>
                    <a:pt x="238" y="48"/>
                    <a:pt x="48" y="48"/>
                  </a:cubicBezTo>
                  <a:close/>
                  <a:moveTo>
                    <a:pt x="48" y="48"/>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4"/>
            <p:cNvSpPr/>
            <p:nvPr/>
          </p:nvSpPr>
          <p:spPr>
            <a:xfrm>
              <a:off x="4200141" y="3454278"/>
              <a:ext cx="87600" cy="186367"/>
            </a:xfrm>
            <a:custGeom>
              <a:avLst/>
              <a:gdLst/>
              <a:ahLst/>
              <a:cxnLst/>
              <a:rect l="l" t="t" r="r" b="b"/>
              <a:pathLst>
                <a:path w="2620" h="5574" extrusionOk="0">
                  <a:moveTo>
                    <a:pt x="1143" y="787"/>
                  </a:moveTo>
                  <a:lnTo>
                    <a:pt x="1143" y="2335"/>
                  </a:lnTo>
                  <a:cubicBezTo>
                    <a:pt x="905" y="2239"/>
                    <a:pt x="715" y="2168"/>
                    <a:pt x="572" y="2049"/>
                  </a:cubicBezTo>
                  <a:cubicBezTo>
                    <a:pt x="429" y="1930"/>
                    <a:pt x="358" y="1692"/>
                    <a:pt x="381" y="1454"/>
                  </a:cubicBezTo>
                  <a:cubicBezTo>
                    <a:pt x="429" y="1239"/>
                    <a:pt x="596" y="930"/>
                    <a:pt x="905" y="858"/>
                  </a:cubicBezTo>
                  <a:cubicBezTo>
                    <a:pt x="977" y="811"/>
                    <a:pt x="1048" y="811"/>
                    <a:pt x="1143" y="787"/>
                  </a:cubicBezTo>
                  <a:close/>
                  <a:moveTo>
                    <a:pt x="1501" y="2882"/>
                  </a:moveTo>
                  <a:cubicBezTo>
                    <a:pt x="1525" y="2882"/>
                    <a:pt x="1572" y="2906"/>
                    <a:pt x="1596" y="2906"/>
                  </a:cubicBezTo>
                  <a:cubicBezTo>
                    <a:pt x="2120" y="3073"/>
                    <a:pt x="2239" y="3525"/>
                    <a:pt x="2168" y="3859"/>
                  </a:cubicBezTo>
                  <a:cubicBezTo>
                    <a:pt x="2120" y="4192"/>
                    <a:pt x="1882" y="4549"/>
                    <a:pt x="1501" y="4668"/>
                  </a:cubicBezTo>
                  <a:lnTo>
                    <a:pt x="1501" y="2882"/>
                  </a:lnTo>
                  <a:close/>
                  <a:moveTo>
                    <a:pt x="1310" y="1"/>
                  </a:moveTo>
                  <a:cubicBezTo>
                    <a:pt x="1215" y="1"/>
                    <a:pt x="1120" y="96"/>
                    <a:pt x="1120" y="191"/>
                  </a:cubicBezTo>
                  <a:lnTo>
                    <a:pt x="1120" y="477"/>
                  </a:lnTo>
                  <a:cubicBezTo>
                    <a:pt x="1001" y="477"/>
                    <a:pt x="929" y="525"/>
                    <a:pt x="810" y="549"/>
                  </a:cubicBezTo>
                  <a:cubicBezTo>
                    <a:pt x="405" y="668"/>
                    <a:pt x="143" y="1001"/>
                    <a:pt x="48" y="1406"/>
                  </a:cubicBezTo>
                  <a:cubicBezTo>
                    <a:pt x="0" y="1787"/>
                    <a:pt x="119" y="2144"/>
                    <a:pt x="358" y="2335"/>
                  </a:cubicBezTo>
                  <a:cubicBezTo>
                    <a:pt x="524" y="2478"/>
                    <a:pt x="762" y="2597"/>
                    <a:pt x="1120" y="2739"/>
                  </a:cubicBezTo>
                  <a:lnTo>
                    <a:pt x="1120" y="4692"/>
                  </a:lnTo>
                  <a:cubicBezTo>
                    <a:pt x="762" y="4692"/>
                    <a:pt x="596" y="4645"/>
                    <a:pt x="334" y="4502"/>
                  </a:cubicBezTo>
                  <a:cubicBezTo>
                    <a:pt x="302" y="4486"/>
                    <a:pt x="270" y="4478"/>
                    <a:pt x="240" y="4478"/>
                  </a:cubicBezTo>
                  <a:cubicBezTo>
                    <a:pt x="180" y="4478"/>
                    <a:pt x="127" y="4510"/>
                    <a:pt x="96" y="4573"/>
                  </a:cubicBezTo>
                  <a:cubicBezTo>
                    <a:pt x="24" y="4645"/>
                    <a:pt x="48" y="4740"/>
                    <a:pt x="143" y="4811"/>
                  </a:cubicBezTo>
                  <a:cubicBezTo>
                    <a:pt x="477" y="4978"/>
                    <a:pt x="715" y="5049"/>
                    <a:pt x="1120" y="5049"/>
                  </a:cubicBezTo>
                  <a:lnTo>
                    <a:pt x="1120" y="5407"/>
                  </a:lnTo>
                  <a:cubicBezTo>
                    <a:pt x="1120" y="5478"/>
                    <a:pt x="1215" y="5573"/>
                    <a:pt x="1310" y="5573"/>
                  </a:cubicBezTo>
                  <a:cubicBezTo>
                    <a:pt x="1405" y="5573"/>
                    <a:pt x="1501" y="5478"/>
                    <a:pt x="1501" y="5407"/>
                  </a:cubicBezTo>
                  <a:lnTo>
                    <a:pt x="1501" y="5002"/>
                  </a:lnTo>
                  <a:cubicBezTo>
                    <a:pt x="2096" y="4883"/>
                    <a:pt x="2453" y="4383"/>
                    <a:pt x="2525" y="3906"/>
                  </a:cubicBezTo>
                  <a:cubicBezTo>
                    <a:pt x="2620" y="3311"/>
                    <a:pt x="2287" y="2787"/>
                    <a:pt x="1739" y="2573"/>
                  </a:cubicBezTo>
                  <a:cubicBezTo>
                    <a:pt x="1644" y="2549"/>
                    <a:pt x="1572" y="2525"/>
                    <a:pt x="1501" y="2478"/>
                  </a:cubicBezTo>
                  <a:lnTo>
                    <a:pt x="1501" y="811"/>
                  </a:lnTo>
                  <a:cubicBezTo>
                    <a:pt x="1763" y="882"/>
                    <a:pt x="1929" y="1025"/>
                    <a:pt x="1929" y="1025"/>
                  </a:cubicBezTo>
                  <a:cubicBezTo>
                    <a:pt x="1965" y="1049"/>
                    <a:pt x="2013" y="1061"/>
                    <a:pt x="2057" y="1061"/>
                  </a:cubicBezTo>
                  <a:cubicBezTo>
                    <a:pt x="2102" y="1061"/>
                    <a:pt x="2144" y="1049"/>
                    <a:pt x="2168" y="1025"/>
                  </a:cubicBezTo>
                  <a:cubicBezTo>
                    <a:pt x="2239" y="953"/>
                    <a:pt x="2239" y="834"/>
                    <a:pt x="2168" y="787"/>
                  </a:cubicBezTo>
                  <a:cubicBezTo>
                    <a:pt x="2144" y="787"/>
                    <a:pt x="1906" y="549"/>
                    <a:pt x="1501" y="477"/>
                  </a:cubicBezTo>
                  <a:lnTo>
                    <a:pt x="1501" y="191"/>
                  </a:lnTo>
                  <a:cubicBezTo>
                    <a:pt x="1501" y="96"/>
                    <a:pt x="1405" y="1"/>
                    <a:pt x="1310"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4"/>
            <p:cNvSpPr/>
            <p:nvPr/>
          </p:nvSpPr>
          <p:spPr>
            <a:xfrm>
              <a:off x="3999488" y="3459862"/>
              <a:ext cx="68508" cy="82852"/>
            </a:xfrm>
            <a:custGeom>
              <a:avLst/>
              <a:gdLst/>
              <a:ahLst/>
              <a:cxnLst/>
              <a:rect l="l" t="t" r="r" b="b"/>
              <a:pathLst>
                <a:path w="2049" h="2478" extrusionOk="0">
                  <a:moveTo>
                    <a:pt x="286" y="1"/>
                  </a:moveTo>
                  <a:cubicBezTo>
                    <a:pt x="119" y="1"/>
                    <a:pt x="0" y="143"/>
                    <a:pt x="0" y="286"/>
                  </a:cubicBezTo>
                  <a:lnTo>
                    <a:pt x="0" y="2287"/>
                  </a:lnTo>
                  <a:cubicBezTo>
                    <a:pt x="0" y="2382"/>
                    <a:pt x="72" y="2477"/>
                    <a:pt x="167" y="2477"/>
                  </a:cubicBezTo>
                  <a:cubicBezTo>
                    <a:pt x="262" y="2477"/>
                    <a:pt x="357" y="2382"/>
                    <a:pt x="357" y="2287"/>
                  </a:cubicBezTo>
                  <a:lnTo>
                    <a:pt x="357" y="358"/>
                  </a:lnTo>
                  <a:lnTo>
                    <a:pt x="1858" y="358"/>
                  </a:lnTo>
                  <a:cubicBezTo>
                    <a:pt x="1953" y="358"/>
                    <a:pt x="2048" y="262"/>
                    <a:pt x="2048" y="167"/>
                  </a:cubicBezTo>
                  <a:cubicBezTo>
                    <a:pt x="2048" y="96"/>
                    <a:pt x="1953" y="1"/>
                    <a:pt x="1858"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4"/>
            <p:cNvSpPr/>
            <p:nvPr/>
          </p:nvSpPr>
          <p:spPr>
            <a:xfrm>
              <a:off x="4274972" y="3674859"/>
              <a:ext cx="68508" cy="82852"/>
            </a:xfrm>
            <a:custGeom>
              <a:avLst/>
              <a:gdLst/>
              <a:ahLst/>
              <a:cxnLst/>
              <a:rect l="l" t="t" r="r" b="b"/>
              <a:pathLst>
                <a:path w="2049" h="2478" extrusionOk="0">
                  <a:moveTo>
                    <a:pt x="1882" y="0"/>
                  </a:moveTo>
                  <a:cubicBezTo>
                    <a:pt x="1787" y="0"/>
                    <a:pt x="1692" y="72"/>
                    <a:pt x="1692" y="167"/>
                  </a:cubicBezTo>
                  <a:lnTo>
                    <a:pt x="1692" y="2096"/>
                  </a:lnTo>
                  <a:lnTo>
                    <a:pt x="168" y="2096"/>
                  </a:lnTo>
                  <a:cubicBezTo>
                    <a:pt x="96" y="2096"/>
                    <a:pt x="1" y="2191"/>
                    <a:pt x="1" y="2287"/>
                  </a:cubicBezTo>
                  <a:cubicBezTo>
                    <a:pt x="1" y="2382"/>
                    <a:pt x="96" y="2477"/>
                    <a:pt x="168" y="2477"/>
                  </a:cubicBezTo>
                  <a:lnTo>
                    <a:pt x="1763" y="2477"/>
                  </a:lnTo>
                  <a:cubicBezTo>
                    <a:pt x="1906" y="2477"/>
                    <a:pt x="2049" y="2358"/>
                    <a:pt x="2049" y="2168"/>
                  </a:cubicBezTo>
                  <a:lnTo>
                    <a:pt x="2049" y="167"/>
                  </a:lnTo>
                  <a:cubicBezTo>
                    <a:pt x="2049" y="72"/>
                    <a:pt x="1954" y="0"/>
                    <a:pt x="1882"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4"/>
            <p:cNvSpPr/>
            <p:nvPr/>
          </p:nvSpPr>
          <p:spPr>
            <a:xfrm>
              <a:off x="4236754" y="3717858"/>
              <a:ext cx="43031" cy="69311"/>
            </a:xfrm>
            <a:custGeom>
              <a:avLst/>
              <a:gdLst/>
              <a:ahLst/>
              <a:cxnLst/>
              <a:rect l="l" t="t" r="r" b="b"/>
              <a:pathLst>
                <a:path w="1287" h="2073" extrusionOk="0">
                  <a:moveTo>
                    <a:pt x="48" y="1120"/>
                  </a:moveTo>
                  <a:lnTo>
                    <a:pt x="1049" y="1953"/>
                  </a:lnTo>
                  <a:cubicBezTo>
                    <a:pt x="1192" y="2072"/>
                    <a:pt x="1287" y="2025"/>
                    <a:pt x="1287" y="1858"/>
                  </a:cubicBezTo>
                  <a:lnTo>
                    <a:pt x="1287" y="191"/>
                  </a:lnTo>
                  <a:cubicBezTo>
                    <a:pt x="1287" y="48"/>
                    <a:pt x="1192" y="0"/>
                    <a:pt x="1049" y="119"/>
                  </a:cubicBezTo>
                  <a:lnTo>
                    <a:pt x="48" y="953"/>
                  </a:lnTo>
                  <a:cubicBezTo>
                    <a:pt x="1" y="977"/>
                    <a:pt x="1" y="1001"/>
                    <a:pt x="1" y="1024"/>
                  </a:cubicBezTo>
                  <a:cubicBezTo>
                    <a:pt x="1" y="1024"/>
                    <a:pt x="1" y="1096"/>
                    <a:pt x="48" y="1120"/>
                  </a:cubicBezTo>
                  <a:close/>
                  <a:moveTo>
                    <a:pt x="48" y="1120"/>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4"/>
            <p:cNvSpPr/>
            <p:nvPr/>
          </p:nvSpPr>
          <p:spPr>
            <a:xfrm>
              <a:off x="4063185" y="3431207"/>
              <a:ext cx="42228" cy="69311"/>
            </a:xfrm>
            <a:custGeom>
              <a:avLst/>
              <a:gdLst/>
              <a:ahLst/>
              <a:cxnLst/>
              <a:rect l="l" t="t" r="r" b="b"/>
              <a:pathLst>
                <a:path w="1263" h="2073" extrusionOk="0">
                  <a:moveTo>
                    <a:pt x="238" y="1953"/>
                  </a:moveTo>
                  <a:lnTo>
                    <a:pt x="1239" y="1119"/>
                  </a:lnTo>
                  <a:cubicBezTo>
                    <a:pt x="1262" y="1096"/>
                    <a:pt x="1262" y="1072"/>
                    <a:pt x="1262" y="1024"/>
                  </a:cubicBezTo>
                  <a:cubicBezTo>
                    <a:pt x="1262" y="1000"/>
                    <a:pt x="1262" y="953"/>
                    <a:pt x="1239" y="953"/>
                  </a:cubicBezTo>
                  <a:lnTo>
                    <a:pt x="238" y="119"/>
                  </a:lnTo>
                  <a:cubicBezTo>
                    <a:pt x="72" y="0"/>
                    <a:pt x="0" y="48"/>
                    <a:pt x="0" y="191"/>
                  </a:cubicBezTo>
                  <a:lnTo>
                    <a:pt x="0" y="1858"/>
                  </a:lnTo>
                  <a:cubicBezTo>
                    <a:pt x="0" y="2024"/>
                    <a:pt x="72" y="2072"/>
                    <a:pt x="238" y="1953"/>
                  </a:cubicBezTo>
                  <a:close/>
                  <a:moveTo>
                    <a:pt x="238" y="1953"/>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34"/>
          <p:cNvGrpSpPr/>
          <p:nvPr/>
        </p:nvGrpSpPr>
        <p:grpSpPr>
          <a:xfrm>
            <a:off x="289475" y="3649385"/>
            <a:ext cx="359978" cy="386209"/>
            <a:chOff x="3991496" y="2787019"/>
            <a:chExt cx="359978" cy="386209"/>
          </a:xfrm>
        </p:grpSpPr>
        <p:sp>
          <p:nvSpPr>
            <p:cNvPr id="1811" name="Google Shape;1811;p34"/>
            <p:cNvSpPr/>
            <p:nvPr/>
          </p:nvSpPr>
          <p:spPr>
            <a:xfrm>
              <a:off x="4315598" y="2903277"/>
              <a:ext cx="35876" cy="213416"/>
            </a:xfrm>
            <a:custGeom>
              <a:avLst/>
              <a:gdLst/>
              <a:ahLst/>
              <a:cxnLst/>
              <a:rect l="l" t="t" r="r" b="b"/>
              <a:pathLst>
                <a:path w="1073" h="6383" extrusionOk="0">
                  <a:moveTo>
                    <a:pt x="0" y="381"/>
                  </a:moveTo>
                  <a:lnTo>
                    <a:pt x="0" y="4763"/>
                  </a:lnTo>
                  <a:cubicBezTo>
                    <a:pt x="0" y="5740"/>
                    <a:pt x="262" y="5954"/>
                    <a:pt x="548" y="6383"/>
                  </a:cubicBezTo>
                  <a:cubicBezTo>
                    <a:pt x="810" y="5954"/>
                    <a:pt x="1072" y="5740"/>
                    <a:pt x="1072" y="4763"/>
                  </a:cubicBezTo>
                  <a:lnTo>
                    <a:pt x="1072" y="381"/>
                  </a:lnTo>
                  <a:lnTo>
                    <a:pt x="572" y="0"/>
                  </a:lnTo>
                  <a:close/>
                  <a:moveTo>
                    <a:pt x="0" y="381"/>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4"/>
            <p:cNvSpPr/>
            <p:nvPr/>
          </p:nvSpPr>
          <p:spPr>
            <a:xfrm>
              <a:off x="4315598" y="2871412"/>
              <a:ext cx="35876" cy="44636"/>
            </a:xfrm>
            <a:custGeom>
              <a:avLst/>
              <a:gdLst/>
              <a:ahLst/>
              <a:cxnLst/>
              <a:rect l="l" t="t" r="r" b="b"/>
              <a:pathLst>
                <a:path w="1073" h="1335" extrusionOk="0">
                  <a:moveTo>
                    <a:pt x="0" y="1334"/>
                  </a:moveTo>
                  <a:lnTo>
                    <a:pt x="1072" y="1334"/>
                  </a:lnTo>
                  <a:lnTo>
                    <a:pt x="1072" y="548"/>
                  </a:lnTo>
                  <a:cubicBezTo>
                    <a:pt x="1072" y="239"/>
                    <a:pt x="834" y="1"/>
                    <a:pt x="548" y="1"/>
                  </a:cubicBezTo>
                  <a:cubicBezTo>
                    <a:pt x="239" y="1"/>
                    <a:pt x="0" y="239"/>
                    <a:pt x="0" y="548"/>
                  </a:cubicBezTo>
                  <a:close/>
                  <a:moveTo>
                    <a:pt x="0" y="1334"/>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4"/>
            <p:cNvSpPr/>
            <p:nvPr/>
          </p:nvSpPr>
          <p:spPr>
            <a:xfrm>
              <a:off x="4324358" y="2871412"/>
              <a:ext cx="27116" cy="44636"/>
            </a:xfrm>
            <a:custGeom>
              <a:avLst/>
              <a:gdLst/>
              <a:ahLst/>
              <a:cxnLst/>
              <a:rect l="l" t="t" r="r" b="b"/>
              <a:pathLst>
                <a:path w="811" h="1335" extrusionOk="0">
                  <a:moveTo>
                    <a:pt x="286" y="548"/>
                  </a:moveTo>
                  <a:lnTo>
                    <a:pt x="286" y="1334"/>
                  </a:lnTo>
                  <a:lnTo>
                    <a:pt x="810" y="1334"/>
                  </a:lnTo>
                  <a:lnTo>
                    <a:pt x="810" y="548"/>
                  </a:lnTo>
                  <a:cubicBezTo>
                    <a:pt x="810" y="239"/>
                    <a:pt x="572" y="1"/>
                    <a:pt x="286" y="1"/>
                  </a:cubicBezTo>
                  <a:cubicBezTo>
                    <a:pt x="191" y="1"/>
                    <a:pt x="96" y="25"/>
                    <a:pt x="0" y="72"/>
                  </a:cubicBezTo>
                  <a:cubicBezTo>
                    <a:pt x="191" y="191"/>
                    <a:pt x="286" y="334"/>
                    <a:pt x="286" y="548"/>
                  </a:cubicBezTo>
                  <a:close/>
                  <a:moveTo>
                    <a:pt x="286" y="548"/>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4"/>
            <p:cNvSpPr/>
            <p:nvPr/>
          </p:nvSpPr>
          <p:spPr>
            <a:xfrm>
              <a:off x="4324358" y="2916017"/>
              <a:ext cx="27116" cy="200677"/>
            </a:xfrm>
            <a:custGeom>
              <a:avLst/>
              <a:gdLst/>
              <a:ahLst/>
              <a:cxnLst/>
              <a:rect l="l" t="t" r="r" b="b"/>
              <a:pathLst>
                <a:path w="811" h="6002" extrusionOk="0">
                  <a:moveTo>
                    <a:pt x="286" y="0"/>
                  </a:moveTo>
                  <a:lnTo>
                    <a:pt x="286" y="4382"/>
                  </a:lnTo>
                  <a:cubicBezTo>
                    <a:pt x="286" y="5049"/>
                    <a:pt x="167" y="5335"/>
                    <a:pt x="0" y="5597"/>
                  </a:cubicBezTo>
                  <a:cubicBezTo>
                    <a:pt x="96" y="5763"/>
                    <a:pt x="191" y="5882"/>
                    <a:pt x="286" y="6002"/>
                  </a:cubicBezTo>
                  <a:cubicBezTo>
                    <a:pt x="548" y="5573"/>
                    <a:pt x="810" y="5359"/>
                    <a:pt x="810" y="4382"/>
                  </a:cubicBezTo>
                  <a:lnTo>
                    <a:pt x="810" y="0"/>
                  </a:lnTo>
                  <a:lnTo>
                    <a:pt x="286" y="0"/>
                  </a:lnTo>
                  <a:close/>
                  <a:moveTo>
                    <a:pt x="286" y="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4"/>
            <p:cNvSpPr/>
            <p:nvPr/>
          </p:nvSpPr>
          <p:spPr>
            <a:xfrm>
              <a:off x="3991496" y="2818850"/>
              <a:ext cx="258820" cy="354378"/>
            </a:xfrm>
            <a:custGeom>
              <a:avLst/>
              <a:gdLst/>
              <a:ahLst/>
              <a:cxnLst/>
              <a:rect l="l" t="t" r="r" b="b"/>
              <a:pathLst>
                <a:path w="7741" h="10599" extrusionOk="0">
                  <a:moveTo>
                    <a:pt x="954" y="1"/>
                  </a:moveTo>
                  <a:lnTo>
                    <a:pt x="144" y="1"/>
                  </a:lnTo>
                  <a:cubicBezTo>
                    <a:pt x="49" y="1"/>
                    <a:pt x="1" y="49"/>
                    <a:pt x="1" y="144"/>
                  </a:cubicBezTo>
                  <a:lnTo>
                    <a:pt x="1" y="10455"/>
                  </a:lnTo>
                  <a:cubicBezTo>
                    <a:pt x="1" y="10527"/>
                    <a:pt x="49" y="10598"/>
                    <a:pt x="144" y="10598"/>
                  </a:cubicBezTo>
                  <a:lnTo>
                    <a:pt x="7574" y="10598"/>
                  </a:lnTo>
                  <a:cubicBezTo>
                    <a:pt x="7669" y="10598"/>
                    <a:pt x="7741" y="10527"/>
                    <a:pt x="7741" y="10455"/>
                  </a:cubicBezTo>
                  <a:lnTo>
                    <a:pt x="7741" y="9646"/>
                  </a:lnTo>
                  <a:close/>
                  <a:moveTo>
                    <a:pt x="954" y="1"/>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4"/>
            <p:cNvSpPr/>
            <p:nvPr/>
          </p:nvSpPr>
          <p:spPr>
            <a:xfrm>
              <a:off x="4023361" y="2787019"/>
              <a:ext cx="258820" cy="354344"/>
            </a:xfrm>
            <a:custGeom>
              <a:avLst/>
              <a:gdLst/>
              <a:ahLst/>
              <a:cxnLst/>
              <a:rect l="l" t="t" r="r" b="b"/>
              <a:pathLst>
                <a:path w="7741" h="10598" extrusionOk="0">
                  <a:moveTo>
                    <a:pt x="6192" y="0"/>
                  </a:moveTo>
                  <a:lnTo>
                    <a:pt x="143" y="0"/>
                  </a:lnTo>
                  <a:cubicBezTo>
                    <a:pt x="48" y="0"/>
                    <a:pt x="1" y="48"/>
                    <a:pt x="1" y="143"/>
                  </a:cubicBezTo>
                  <a:lnTo>
                    <a:pt x="1" y="10455"/>
                  </a:lnTo>
                  <a:cubicBezTo>
                    <a:pt x="1" y="10526"/>
                    <a:pt x="48" y="10598"/>
                    <a:pt x="143" y="10598"/>
                  </a:cubicBezTo>
                  <a:lnTo>
                    <a:pt x="7574" y="10598"/>
                  </a:lnTo>
                  <a:cubicBezTo>
                    <a:pt x="7669" y="10598"/>
                    <a:pt x="7740" y="10526"/>
                    <a:pt x="7740" y="10455"/>
                  </a:cubicBezTo>
                  <a:lnTo>
                    <a:pt x="7740" y="1953"/>
                  </a:lnTo>
                  <a:lnTo>
                    <a:pt x="6335" y="1953"/>
                  </a:lnTo>
                  <a:cubicBezTo>
                    <a:pt x="6240" y="1953"/>
                    <a:pt x="6192" y="1906"/>
                    <a:pt x="6192" y="1810"/>
                  </a:cubicBezTo>
                  <a:close/>
                  <a:moveTo>
                    <a:pt x="6192"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4"/>
            <p:cNvSpPr/>
            <p:nvPr/>
          </p:nvSpPr>
          <p:spPr>
            <a:xfrm>
              <a:off x="4052819" y="2816476"/>
              <a:ext cx="105956" cy="105922"/>
            </a:xfrm>
            <a:custGeom>
              <a:avLst/>
              <a:gdLst/>
              <a:ahLst/>
              <a:cxnLst/>
              <a:rect l="l" t="t" r="r" b="b"/>
              <a:pathLst>
                <a:path w="3169" h="3168" extrusionOk="0">
                  <a:moveTo>
                    <a:pt x="1572" y="3168"/>
                  </a:moveTo>
                  <a:cubicBezTo>
                    <a:pt x="2430" y="3168"/>
                    <a:pt x="3168" y="2453"/>
                    <a:pt x="3168" y="1596"/>
                  </a:cubicBezTo>
                  <a:cubicBezTo>
                    <a:pt x="3168" y="715"/>
                    <a:pt x="2454" y="1"/>
                    <a:pt x="1572" y="1"/>
                  </a:cubicBezTo>
                  <a:cubicBezTo>
                    <a:pt x="715" y="1"/>
                    <a:pt x="1" y="715"/>
                    <a:pt x="1" y="1596"/>
                  </a:cubicBezTo>
                  <a:cubicBezTo>
                    <a:pt x="1" y="2477"/>
                    <a:pt x="715" y="3168"/>
                    <a:pt x="1572" y="3168"/>
                  </a:cubicBezTo>
                  <a:close/>
                  <a:moveTo>
                    <a:pt x="1572" y="3168"/>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4"/>
            <p:cNvSpPr/>
            <p:nvPr/>
          </p:nvSpPr>
          <p:spPr>
            <a:xfrm>
              <a:off x="4087058" y="2841955"/>
              <a:ext cx="36678" cy="52593"/>
            </a:xfrm>
            <a:custGeom>
              <a:avLst/>
              <a:gdLst/>
              <a:ahLst/>
              <a:cxnLst/>
              <a:rect l="l" t="t" r="r" b="b"/>
              <a:pathLst>
                <a:path w="1097" h="1573" extrusionOk="0">
                  <a:moveTo>
                    <a:pt x="548" y="1572"/>
                  </a:moveTo>
                  <a:cubicBezTo>
                    <a:pt x="810" y="1572"/>
                    <a:pt x="1096" y="1382"/>
                    <a:pt x="1096" y="1025"/>
                  </a:cubicBezTo>
                  <a:cubicBezTo>
                    <a:pt x="1096" y="763"/>
                    <a:pt x="739" y="286"/>
                    <a:pt x="596" y="48"/>
                  </a:cubicBezTo>
                  <a:cubicBezTo>
                    <a:pt x="548" y="1"/>
                    <a:pt x="525" y="1"/>
                    <a:pt x="501" y="48"/>
                  </a:cubicBezTo>
                  <a:cubicBezTo>
                    <a:pt x="358" y="263"/>
                    <a:pt x="1" y="739"/>
                    <a:pt x="1" y="1025"/>
                  </a:cubicBezTo>
                  <a:cubicBezTo>
                    <a:pt x="25" y="1382"/>
                    <a:pt x="287" y="1572"/>
                    <a:pt x="548" y="1572"/>
                  </a:cubicBezTo>
                  <a:close/>
                  <a:moveTo>
                    <a:pt x="548" y="1572"/>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4"/>
            <p:cNvSpPr/>
            <p:nvPr/>
          </p:nvSpPr>
          <p:spPr>
            <a:xfrm>
              <a:off x="4230401" y="2787019"/>
              <a:ext cx="51791" cy="65332"/>
            </a:xfrm>
            <a:custGeom>
              <a:avLst/>
              <a:gdLst/>
              <a:ahLst/>
              <a:cxnLst/>
              <a:rect l="l" t="t" r="r" b="b"/>
              <a:pathLst>
                <a:path w="1549" h="1954" extrusionOk="0">
                  <a:moveTo>
                    <a:pt x="0" y="0"/>
                  </a:moveTo>
                  <a:lnTo>
                    <a:pt x="0" y="1810"/>
                  </a:lnTo>
                  <a:cubicBezTo>
                    <a:pt x="0" y="1906"/>
                    <a:pt x="48" y="1953"/>
                    <a:pt x="143" y="1953"/>
                  </a:cubicBezTo>
                  <a:lnTo>
                    <a:pt x="1548" y="1953"/>
                  </a:lnTo>
                  <a:close/>
                  <a:moveTo>
                    <a:pt x="0" y="0"/>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4"/>
            <p:cNvSpPr/>
            <p:nvPr/>
          </p:nvSpPr>
          <p:spPr>
            <a:xfrm>
              <a:off x="4095819" y="2841955"/>
              <a:ext cx="27918" cy="52593"/>
            </a:xfrm>
            <a:custGeom>
              <a:avLst/>
              <a:gdLst/>
              <a:ahLst/>
              <a:cxnLst/>
              <a:rect l="l" t="t" r="r" b="b"/>
              <a:pathLst>
                <a:path w="835" h="1573" extrusionOk="0">
                  <a:moveTo>
                    <a:pt x="144" y="191"/>
                  </a:moveTo>
                  <a:cubicBezTo>
                    <a:pt x="286" y="429"/>
                    <a:pt x="477" y="739"/>
                    <a:pt x="477" y="953"/>
                  </a:cubicBezTo>
                  <a:cubicBezTo>
                    <a:pt x="477" y="1263"/>
                    <a:pt x="239" y="1453"/>
                    <a:pt x="1" y="1477"/>
                  </a:cubicBezTo>
                  <a:cubicBezTo>
                    <a:pt x="96" y="1549"/>
                    <a:pt x="215" y="1572"/>
                    <a:pt x="286" y="1572"/>
                  </a:cubicBezTo>
                  <a:cubicBezTo>
                    <a:pt x="548" y="1572"/>
                    <a:pt x="834" y="1382"/>
                    <a:pt x="834" y="1025"/>
                  </a:cubicBezTo>
                  <a:cubicBezTo>
                    <a:pt x="834" y="763"/>
                    <a:pt x="477" y="286"/>
                    <a:pt x="334" y="48"/>
                  </a:cubicBezTo>
                  <a:cubicBezTo>
                    <a:pt x="286" y="1"/>
                    <a:pt x="263" y="1"/>
                    <a:pt x="239" y="48"/>
                  </a:cubicBezTo>
                  <a:cubicBezTo>
                    <a:pt x="239" y="72"/>
                    <a:pt x="167" y="143"/>
                    <a:pt x="144" y="191"/>
                  </a:cubicBezTo>
                  <a:close/>
                  <a:moveTo>
                    <a:pt x="144" y="191"/>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4"/>
            <p:cNvSpPr/>
            <p:nvPr/>
          </p:nvSpPr>
          <p:spPr>
            <a:xfrm>
              <a:off x="4092642" y="2817279"/>
              <a:ext cx="66134" cy="105922"/>
            </a:xfrm>
            <a:custGeom>
              <a:avLst/>
              <a:gdLst/>
              <a:ahLst/>
              <a:cxnLst/>
              <a:rect l="l" t="t" r="r" b="b"/>
              <a:pathLst>
                <a:path w="1978" h="3168" extrusionOk="0">
                  <a:moveTo>
                    <a:pt x="1191" y="1596"/>
                  </a:moveTo>
                  <a:cubicBezTo>
                    <a:pt x="1191" y="2334"/>
                    <a:pt x="691" y="2930"/>
                    <a:pt x="0" y="3120"/>
                  </a:cubicBezTo>
                  <a:cubicBezTo>
                    <a:pt x="120" y="3144"/>
                    <a:pt x="262" y="3168"/>
                    <a:pt x="381" y="3168"/>
                  </a:cubicBezTo>
                  <a:cubicBezTo>
                    <a:pt x="1263" y="3168"/>
                    <a:pt x="1977" y="2453"/>
                    <a:pt x="1977" y="1596"/>
                  </a:cubicBezTo>
                  <a:cubicBezTo>
                    <a:pt x="1977" y="739"/>
                    <a:pt x="1263" y="0"/>
                    <a:pt x="381" y="0"/>
                  </a:cubicBezTo>
                  <a:cubicBezTo>
                    <a:pt x="239" y="0"/>
                    <a:pt x="120" y="48"/>
                    <a:pt x="0" y="72"/>
                  </a:cubicBezTo>
                  <a:cubicBezTo>
                    <a:pt x="691" y="215"/>
                    <a:pt x="1191" y="834"/>
                    <a:pt x="1191" y="1596"/>
                  </a:cubicBezTo>
                  <a:close/>
                  <a:moveTo>
                    <a:pt x="1191" y="1596"/>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4"/>
            <p:cNvSpPr/>
            <p:nvPr/>
          </p:nvSpPr>
          <p:spPr>
            <a:xfrm>
              <a:off x="4128486" y="2787019"/>
              <a:ext cx="154503" cy="354344"/>
            </a:xfrm>
            <a:custGeom>
              <a:avLst/>
              <a:gdLst/>
              <a:ahLst/>
              <a:cxnLst/>
              <a:rect l="l" t="t" r="r" b="b"/>
              <a:pathLst>
                <a:path w="4621" h="10598" extrusionOk="0">
                  <a:moveTo>
                    <a:pt x="1143" y="0"/>
                  </a:moveTo>
                  <a:cubicBezTo>
                    <a:pt x="3191" y="3072"/>
                    <a:pt x="4620" y="7145"/>
                    <a:pt x="0" y="10598"/>
                  </a:cubicBezTo>
                  <a:lnTo>
                    <a:pt x="4430" y="10598"/>
                  </a:lnTo>
                  <a:cubicBezTo>
                    <a:pt x="4525" y="10598"/>
                    <a:pt x="4596" y="10526"/>
                    <a:pt x="4596" y="10455"/>
                  </a:cubicBezTo>
                  <a:lnTo>
                    <a:pt x="4596" y="1953"/>
                  </a:lnTo>
                  <a:lnTo>
                    <a:pt x="3191" y="1953"/>
                  </a:lnTo>
                  <a:cubicBezTo>
                    <a:pt x="3096" y="1953"/>
                    <a:pt x="3048" y="1906"/>
                    <a:pt x="3048" y="1810"/>
                  </a:cubicBezTo>
                  <a:lnTo>
                    <a:pt x="3048" y="0"/>
                  </a:lnTo>
                  <a:close/>
                  <a:moveTo>
                    <a:pt x="1143"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4"/>
            <p:cNvSpPr/>
            <p:nvPr/>
          </p:nvSpPr>
          <p:spPr>
            <a:xfrm>
              <a:off x="4178641" y="2894517"/>
              <a:ext cx="72487" cy="27885"/>
            </a:xfrm>
            <a:custGeom>
              <a:avLst/>
              <a:gdLst/>
              <a:ahLst/>
              <a:cxnLst/>
              <a:rect l="l" t="t" r="r" b="b"/>
              <a:pathLst>
                <a:path w="2168" h="834" extrusionOk="0">
                  <a:moveTo>
                    <a:pt x="0" y="119"/>
                  </a:moveTo>
                  <a:lnTo>
                    <a:pt x="0" y="715"/>
                  </a:lnTo>
                  <a:cubicBezTo>
                    <a:pt x="0" y="762"/>
                    <a:pt x="48" y="834"/>
                    <a:pt x="119" y="834"/>
                  </a:cubicBezTo>
                  <a:lnTo>
                    <a:pt x="2048" y="834"/>
                  </a:lnTo>
                  <a:cubicBezTo>
                    <a:pt x="2096" y="834"/>
                    <a:pt x="2168" y="762"/>
                    <a:pt x="2168" y="715"/>
                  </a:cubicBezTo>
                  <a:lnTo>
                    <a:pt x="2168" y="119"/>
                  </a:lnTo>
                  <a:cubicBezTo>
                    <a:pt x="2168" y="48"/>
                    <a:pt x="2096" y="0"/>
                    <a:pt x="2048" y="0"/>
                  </a:cubicBezTo>
                  <a:lnTo>
                    <a:pt x="119" y="0"/>
                  </a:lnTo>
                  <a:cubicBezTo>
                    <a:pt x="48" y="0"/>
                    <a:pt x="0" y="24"/>
                    <a:pt x="0" y="119"/>
                  </a:cubicBezTo>
                  <a:close/>
                  <a:moveTo>
                    <a:pt x="0" y="119"/>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4"/>
            <p:cNvSpPr/>
            <p:nvPr/>
          </p:nvSpPr>
          <p:spPr>
            <a:xfrm>
              <a:off x="4135642" y="3099149"/>
              <a:ext cx="121068" cy="11970"/>
            </a:xfrm>
            <a:custGeom>
              <a:avLst/>
              <a:gdLst/>
              <a:ahLst/>
              <a:cxnLst/>
              <a:rect l="l" t="t" r="r" b="b"/>
              <a:pathLst>
                <a:path w="3621" h="358" extrusionOk="0">
                  <a:moveTo>
                    <a:pt x="167" y="1"/>
                  </a:moveTo>
                  <a:cubicBezTo>
                    <a:pt x="96" y="1"/>
                    <a:pt x="0" y="96"/>
                    <a:pt x="0" y="191"/>
                  </a:cubicBezTo>
                  <a:cubicBezTo>
                    <a:pt x="0" y="286"/>
                    <a:pt x="96" y="358"/>
                    <a:pt x="167" y="358"/>
                  </a:cubicBezTo>
                  <a:lnTo>
                    <a:pt x="3454" y="358"/>
                  </a:lnTo>
                  <a:cubicBezTo>
                    <a:pt x="3549" y="358"/>
                    <a:pt x="3620" y="286"/>
                    <a:pt x="3620" y="191"/>
                  </a:cubicBezTo>
                  <a:cubicBezTo>
                    <a:pt x="3620" y="96"/>
                    <a:pt x="3549" y="1"/>
                    <a:pt x="3454"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4"/>
            <p:cNvSpPr/>
            <p:nvPr/>
          </p:nvSpPr>
          <p:spPr>
            <a:xfrm>
              <a:off x="4048038" y="2951827"/>
              <a:ext cx="124244" cy="12003"/>
            </a:xfrm>
            <a:custGeom>
              <a:avLst/>
              <a:gdLst/>
              <a:ahLst/>
              <a:cxnLst/>
              <a:rect l="l" t="t" r="r" b="b"/>
              <a:pathLst>
                <a:path w="3716" h="359" extrusionOk="0">
                  <a:moveTo>
                    <a:pt x="168" y="1"/>
                  </a:moveTo>
                  <a:cubicBezTo>
                    <a:pt x="96" y="1"/>
                    <a:pt x="1" y="96"/>
                    <a:pt x="1" y="191"/>
                  </a:cubicBezTo>
                  <a:cubicBezTo>
                    <a:pt x="1" y="287"/>
                    <a:pt x="96" y="358"/>
                    <a:pt x="168" y="358"/>
                  </a:cubicBezTo>
                  <a:lnTo>
                    <a:pt x="3549" y="358"/>
                  </a:lnTo>
                  <a:cubicBezTo>
                    <a:pt x="3668" y="358"/>
                    <a:pt x="3716" y="311"/>
                    <a:pt x="3716" y="191"/>
                  </a:cubicBezTo>
                  <a:cubicBezTo>
                    <a:pt x="3716" y="96"/>
                    <a:pt x="3621" y="1"/>
                    <a:pt x="3549"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4"/>
            <p:cNvSpPr/>
            <p:nvPr/>
          </p:nvSpPr>
          <p:spPr>
            <a:xfrm>
              <a:off x="4048038" y="2978108"/>
              <a:ext cx="82852" cy="12003"/>
            </a:xfrm>
            <a:custGeom>
              <a:avLst/>
              <a:gdLst/>
              <a:ahLst/>
              <a:cxnLst/>
              <a:rect l="l" t="t" r="r" b="b"/>
              <a:pathLst>
                <a:path w="2478" h="359" extrusionOk="0">
                  <a:moveTo>
                    <a:pt x="168" y="1"/>
                  </a:moveTo>
                  <a:cubicBezTo>
                    <a:pt x="96" y="1"/>
                    <a:pt x="1" y="72"/>
                    <a:pt x="1" y="168"/>
                  </a:cubicBezTo>
                  <a:cubicBezTo>
                    <a:pt x="1" y="263"/>
                    <a:pt x="96" y="358"/>
                    <a:pt x="168" y="358"/>
                  </a:cubicBezTo>
                  <a:lnTo>
                    <a:pt x="2287" y="358"/>
                  </a:lnTo>
                  <a:cubicBezTo>
                    <a:pt x="2406" y="358"/>
                    <a:pt x="2478" y="287"/>
                    <a:pt x="2478" y="168"/>
                  </a:cubicBezTo>
                  <a:cubicBezTo>
                    <a:pt x="2478" y="72"/>
                    <a:pt x="2382" y="1"/>
                    <a:pt x="2287"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4"/>
            <p:cNvSpPr/>
            <p:nvPr/>
          </p:nvSpPr>
          <p:spPr>
            <a:xfrm>
              <a:off x="4048038" y="3021910"/>
              <a:ext cx="208668" cy="11970"/>
            </a:xfrm>
            <a:custGeom>
              <a:avLst/>
              <a:gdLst/>
              <a:ahLst/>
              <a:cxnLst/>
              <a:rect l="l" t="t" r="r" b="b"/>
              <a:pathLst>
                <a:path w="6241" h="358" extrusionOk="0">
                  <a:moveTo>
                    <a:pt x="168" y="1"/>
                  </a:moveTo>
                  <a:cubicBezTo>
                    <a:pt x="96" y="1"/>
                    <a:pt x="1" y="96"/>
                    <a:pt x="1" y="167"/>
                  </a:cubicBezTo>
                  <a:cubicBezTo>
                    <a:pt x="1" y="263"/>
                    <a:pt x="96" y="358"/>
                    <a:pt x="168" y="358"/>
                  </a:cubicBezTo>
                  <a:lnTo>
                    <a:pt x="1430" y="358"/>
                  </a:lnTo>
                  <a:cubicBezTo>
                    <a:pt x="1525" y="358"/>
                    <a:pt x="1596" y="286"/>
                    <a:pt x="1596" y="167"/>
                  </a:cubicBezTo>
                  <a:cubicBezTo>
                    <a:pt x="1596" y="96"/>
                    <a:pt x="1525" y="1"/>
                    <a:pt x="1430" y="1"/>
                  </a:cubicBezTo>
                  <a:close/>
                  <a:moveTo>
                    <a:pt x="2620" y="1"/>
                  </a:moveTo>
                  <a:cubicBezTo>
                    <a:pt x="2525" y="1"/>
                    <a:pt x="2430" y="96"/>
                    <a:pt x="2430" y="167"/>
                  </a:cubicBezTo>
                  <a:cubicBezTo>
                    <a:pt x="2430" y="263"/>
                    <a:pt x="2525" y="358"/>
                    <a:pt x="2620" y="358"/>
                  </a:cubicBezTo>
                  <a:lnTo>
                    <a:pt x="6074" y="358"/>
                  </a:lnTo>
                  <a:cubicBezTo>
                    <a:pt x="6169" y="358"/>
                    <a:pt x="6240" y="286"/>
                    <a:pt x="6240" y="167"/>
                  </a:cubicBezTo>
                  <a:cubicBezTo>
                    <a:pt x="6240" y="96"/>
                    <a:pt x="6169" y="1"/>
                    <a:pt x="6074"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4"/>
            <p:cNvSpPr/>
            <p:nvPr/>
          </p:nvSpPr>
          <p:spPr>
            <a:xfrm>
              <a:off x="4048038" y="3073670"/>
              <a:ext cx="70916" cy="11970"/>
            </a:xfrm>
            <a:custGeom>
              <a:avLst/>
              <a:gdLst/>
              <a:ahLst/>
              <a:cxnLst/>
              <a:rect l="l" t="t" r="r" b="b"/>
              <a:pathLst>
                <a:path w="2121" h="358" extrusionOk="0">
                  <a:moveTo>
                    <a:pt x="168" y="1"/>
                  </a:moveTo>
                  <a:cubicBezTo>
                    <a:pt x="96" y="1"/>
                    <a:pt x="1" y="96"/>
                    <a:pt x="1" y="167"/>
                  </a:cubicBezTo>
                  <a:cubicBezTo>
                    <a:pt x="1" y="263"/>
                    <a:pt x="96" y="358"/>
                    <a:pt x="168" y="358"/>
                  </a:cubicBezTo>
                  <a:lnTo>
                    <a:pt x="1930" y="358"/>
                  </a:lnTo>
                  <a:cubicBezTo>
                    <a:pt x="2025" y="358"/>
                    <a:pt x="2120" y="286"/>
                    <a:pt x="2120" y="167"/>
                  </a:cubicBezTo>
                  <a:cubicBezTo>
                    <a:pt x="2120" y="96"/>
                    <a:pt x="2025" y="1"/>
                    <a:pt x="1930"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4"/>
            <p:cNvSpPr/>
            <p:nvPr/>
          </p:nvSpPr>
          <p:spPr>
            <a:xfrm>
              <a:off x="4048038" y="3047389"/>
              <a:ext cx="208668" cy="11970"/>
            </a:xfrm>
            <a:custGeom>
              <a:avLst/>
              <a:gdLst/>
              <a:ahLst/>
              <a:cxnLst/>
              <a:rect l="l" t="t" r="r" b="b"/>
              <a:pathLst>
                <a:path w="6241" h="358" extrusionOk="0">
                  <a:moveTo>
                    <a:pt x="168" y="1"/>
                  </a:moveTo>
                  <a:cubicBezTo>
                    <a:pt x="96" y="1"/>
                    <a:pt x="1" y="96"/>
                    <a:pt x="1" y="191"/>
                  </a:cubicBezTo>
                  <a:cubicBezTo>
                    <a:pt x="1" y="286"/>
                    <a:pt x="96" y="358"/>
                    <a:pt x="168" y="358"/>
                  </a:cubicBezTo>
                  <a:lnTo>
                    <a:pt x="3621" y="358"/>
                  </a:lnTo>
                  <a:cubicBezTo>
                    <a:pt x="3716" y="358"/>
                    <a:pt x="3811" y="310"/>
                    <a:pt x="3811" y="191"/>
                  </a:cubicBezTo>
                  <a:cubicBezTo>
                    <a:pt x="3811" y="96"/>
                    <a:pt x="3716" y="1"/>
                    <a:pt x="3621" y="1"/>
                  </a:cubicBezTo>
                  <a:close/>
                  <a:moveTo>
                    <a:pt x="4811" y="1"/>
                  </a:moveTo>
                  <a:cubicBezTo>
                    <a:pt x="4740" y="1"/>
                    <a:pt x="4645" y="96"/>
                    <a:pt x="4645" y="191"/>
                  </a:cubicBezTo>
                  <a:cubicBezTo>
                    <a:pt x="4645" y="286"/>
                    <a:pt x="4740" y="358"/>
                    <a:pt x="4811" y="358"/>
                  </a:cubicBezTo>
                  <a:lnTo>
                    <a:pt x="6074" y="358"/>
                  </a:lnTo>
                  <a:cubicBezTo>
                    <a:pt x="6169" y="358"/>
                    <a:pt x="6240" y="310"/>
                    <a:pt x="6240" y="191"/>
                  </a:cubicBezTo>
                  <a:cubicBezTo>
                    <a:pt x="6240" y="96"/>
                    <a:pt x="6169" y="1"/>
                    <a:pt x="6074"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6F581B33-C038-283D-A9AB-548A61E91262}"/>
              </a:ext>
            </a:extLst>
          </p:cNvPr>
          <p:cNvSpPr txBox="1"/>
          <p:nvPr/>
        </p:nvSpPr>
        <p:spPr>
          <a:xfrm>
            <a:off x="1009007" y="1049517"/>
            <a:ext cx="2736229" cy="338554"/>
          </a:xfrm>
          <a:prstGeom prst="rect">
            <a:avLst/>
          </a:prstGeom>
          <a:noFill/>
        </p:spPr>
        <p:txBody>
          <a:bodyPr wrap="square" rtlCol="0">
            <a:spAutoFit/>
          </a:bodyPr>
          <a:lstStyle/>
          <a:p>
            <a:pPr algn="ctr"/>
            <a:r>
              <a:rPr lang="en-US" sz="1600" b="1">
                <a:solidFill>
                  <a:schemeClr val="dk1"/>
                </a:solidFill>
                <a:latin typeface="Cabin"/>
                <a:sym typeface="Cabin"/>
              </a:rPr>
              <a:t>Constraints</a:t>
            </a:r>
          </a:p>
        </p:txBody>
      </p:sp>
      <p:sp>
        <p:nvSpPr>
          <p:cNvPr id="7" name="Google Shape;1783;p34">
            <a:extLst>
              <a:ext uri="{FF2B5EF4-FFF2-40B4-BE49-F238E27FC236}">
                <a16:creationId xmlns:a16="http://schemas.microsoft.com/office/drawing/2014/main" id="{5C06E893-5220-8596-C4DE-13642E23638D}"/>
              </a:ext>
            </a:extLst>
          </p:cNvPr>
          <p:cNvSpPr txBox="1">
            <a:spLocks/>
          </p:cNvSpPr>
          <p:nvPr/>
        </p:nvSpPr>
        <p:spPr>
          <a:xfrm>
            <a:off x="769754" y="2663550"/>
            <a:ext cx="3726340" cy="8585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r>
              <a:rPr lang="en-CA"/>
              <a:t>Lifetime of solution must be within or exceed five to ten years of applicability </a:t>
            </a:r>
          </a:p>
        </p:txBody>
      </p:sp>
      <p:sp>
        <p:nvSpPr>
          <p:cNvPr id="8" name="Google Shape;1787;p34">
            <a:extLst>
              <a:ext uri="{FF2B5EF4-FFF2-40B4-BE49-F238E27FC236}">
                <a16:creationId xmlns:a16="http://schemas.microsoft.com/office/drawing/2014/main" id="{9A34F7DA-6EBE-7E36-7E34-FB4B5AAE2FBF}"/>
              </a:ext>
            </a:extLst>
          </p:cNvPr>
          <p:cNvSpPr txBox="1">
            <a:spLocks/>
          </p:cNvSpPr>
          <p:nvPr/>
        </p:nvSpPr>
        <p:spPr>
          <a:xfrm>
            <a:off x="769754" y="2379725"/>
            <a:ext cx="3900016"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rchivo"/>
              <a:buNone/>
              <a:defRPr sz="18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pPr marL="171450" indent="-171450">
              <a:buSzPct val="120000"/>
              <a:buFont typeface="Wingdings" pitchFamily="2" charset="2"/>
              <a:buChar char="§"/>
            </a:pPr>
            <a:r>
              <a:rPr lang="en-CA" sz="1200" b="1"/>
              <a:t>Long Lifetime</a:t>
            </a:r>
          </a:p>
        </p:txBody>
      </p:sp>
      <p:sp>
        <p:nvSpPr>
          <p:cNvPr id="9" name="Google Shape;1783;p34">
            <a:extLst>
              <a:ext uri="{FF2B5EF4-FFF2-40B4-BE49-F238E27FC236}">
                <a16:creationId xmlns:a16="http://schemas.microsoft.com/office/drawing/2014/main" id="{D8AD97AC-26D3-2E51-0573-3BFD9462858A}"/>
              </a:ext>
            </a:extLst>
          </p:cNvPr>
          <p:cNvSpPr txBox="1">
            <a:spLocks/>
          </p:cNvSpPr>
          <p:nvPr/>
        </p:nvSpPr>
        <p:spPr>
          <a:xfrm>
            <a:off x="787265" y="3837704"/>
            <a:ext cx="3611341" cy="5068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r>
              <a:rPr lang="en-CA"/>
              <a:t>Maintaining a design factor of 0.5 with the implemented solution </a:t>
            </a:r>
          </a:p>
        </p:txBody>
      </p:sp>
      <p:sp>
        <p:nvSpPr>
          <p:cNvPr id="10" name="Google Shape;1787;p34">
            <a:extLst>
              <a:ext uri="{FF2B5EF4-FFF2-40B4-BE49-F238E27FC236}">
                <a16:creationId xmlns:a16="http://schemas.microsoft.com/office/drawing/2014/main" id="{263D71E5-2014-9B6E-5B9B-2971AF1C2A98}"/>
              </a:ext>
            </a:extLst>
          </p:cNvPr>
          <p:cNvSpPr txBox="1">
            <a:spLocks/>
          </p:cNvSpPr>
          <p:nvPr/>
        </p:nvSpPr>
        <p:spPr>
          <a:xfrm>
            <a:off x="787265" y="3553878"/>
            <a:ext cx="3900016"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rchivo"/>
              <a:buNone/>
              <a:defRPr sz="18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pPr marL="171450" indent="-171450">
              <a:buSzPct val="120000"/>
              <a:buFont typeface="Wingdings" pitchFamily="2" charset="2"/>
              <a:buChar char="§"/>
            </a:pPr>
            <a:r>
              <a:rPr lang="en-CA" sz="1200" b="1"/>
              <a:t>Operational Safety</a:t>
            </a:r>
          </a:p>
        </p:txBody>
      </p:sp>
      <p:sp>
        <p:nvSpPr>
          <p:cNvPr id="19" name="Google Shape;1783;p34">
            <a:extLst>
              <a:ext uri="{FF2B5EF4-FFF2-40B4-BE49-F238E27FC236}">
                <a16:creationId xmlns:a16="http://schemas.microsoft.com/office/drawing/2014/main" id="{A757CEBF-7821-14D1-5971-AF984F93BD97}"/>
              </a:ext>
            </a:extLst>
          </p:cNvPr>
          <p:cNvSpPr txBox="1">
            <a:spLocks/>
          </p:cNvSpPr>
          <p:nvPr/>
        </p:nvSpPr>
        <p:spPr>
          <a:xfrm>
            <a:off x="4995834" y="1542887"/>
            <a:ext cx="4148165" cy="10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r>
              <a:rPr lang="en-CA"/>
              <a:t>Increase effective uptime of heat exchangers by ten percent</a:t>
            </a:r>
          </a:p>
          <a:p>
            <a:pPr marL="0" indent="0"/>
            <a:endParaRPr lang="en-CA"/>
          </a:p>
        </p:txBody>
      </p:sp>
      <p:sp>
        <p:nvSpPr>
          <p:cNvPr id="20" name="Google Shape;1787;p34">
            <a:extLst>
              <a:ext uri="{FF2B5EF4-FFF2-40B4-BE49-F238E27FC236}">
                <a16:creationId xmlns:a16="http://schemas.microsoft.com/office/drawing/2014/main" id="{786B8A02-3611-3331-12F1-B6D4BCE4F9CF}"/>
              </a:ext>
            </a:extLst>
          </p:cNvPr>
          <p:cNvSpPr txBox="1">
            <a:spLocks/>
          </p:cNvSpPr>
          <p:nvPr/>
        </p:nvSpPr>
        <p:spPr>
          <a:xfrm>
            <a:off x="4995835" y="1259062"/>
            <a:ext cx="3900016"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rchivo"/>
              <a:buNone/>
              <a:defRPr sz="18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pPr marL="171450" indent="-171450">
              <a:buSzPct val="120000"/>
              <a:buFont typeface="Wingdings" pitchFamily="2" charset="2"/>
              <a:buChar char="§"/>
            </a:pPr>
            <a:r>
              <a:rPr lang="en-CA" sz="1200" b="1"/>
              <a:t>Optimization</a:t>
            </a:r>
          </a:p>
        </p:txBody>
      </p:sp>
      <p:sp>
        <p:nvSpPr>
          <p:cNvPr id="21" name="Google Shape;1783;p34">
            <a:extLst>
              <a:ext uri="{FF2B5EF4-FFF2-40B4-BE49-F238E27FC236}">
                <a16:creationId xmlns:a16="http://schemas.microsoft.com/office/drawing/2014/main" id="{9378814E-A246-2248-038B-D52CCF1DEE3C}"/>
              </a:ext>
            </a:extLst>
          </p:cNvPr>
          <p:cNvSpPr txBox="1">
            <a:spLocks/>
          </p:cNvSpPr>
          <p:nvPr/>
        </p:nvSpPr>
        <p:spPr>
          <a:xfrm>
            <a:off x="4995837" y="2631758"/>
            <a:ext cx="4062104" cy="8983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r>
              <a:rPr lang="en-CA"/>
              <a:t>Cost difference of implemented solution should be improved by ten to twenty percent compared to the current cleaning processes </a:t>
            </a:r>
          </a:p>
        </p:txBody>
      </p:sp>
      <p:sp>
        <p:nvSpPr>
          <p:cNvPr id="22" name="Google Shape;1787;p34">
            <a:extLst>
              <a:ext uri="{FF2B5EF4-FFF2-40B4-BE49-F238E27FC236}">
                <a16:creationId xmlns:a16="http://schemas.microsoft.com/office/drawing/2014/main" id="{4527AECA-31ED-C295-5A5A-FD0D5EFE7B1B}"/>
              </a:ext>
            </a:extLst>
          </p:cNvPr>
          <p:cNvSpPr txBox="1">
            <a:spLocks/>
          </p:cNvSpPr>
          <p:nvPr/>
        </p:nvSpPr>
        <p:spPr>
          <a:xfrm>
            <a:off x="4995837" y="2347933"/>
            <a:ext cx="3900016"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rchivo"/>
              <a:buNone/>
              <a:defRPr sz="18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pPr marL="171450" indent="-171450">
              <a:buSzPct val="120000"/>
              <a:buFont typeface="Wingdings" pitchFamily="2" charset="2"/>
              <a:buChar char="§"/>
            </a:pPr>
            <a:r>
              <a:rPr lang="en-CA" sz="1200" b="1"/>
              <a:t>Cost</a:t>
            </a:r>
          </a:p>
        </p:txBody>
      </p:sp>
      <p:sp>
        <p:nvSpPr>
          <p:cNvPr id="23" name="Google Shape;1783;p34">
            <a:extLst>
              <a:ext uri="{FF2B5EF4-FFF2-40B4-BE49-F238E27FC236}">
                <a16:creationId xmlns:a16="http://schemas.microsoft.com/office/drawing/2014/main" id="{207A65EA-DA60-BAB4-D96C-ED51F8B2A7CC}"/>
              </a:ext>
            </a:extLst>
          </p:cNvPr>
          <p:cNvSpPr txBox="1">
            <a:spLocks/>
          </p:cNvSpPr>
          <p:nvPr/>
        </p:nvSpPr>
        <p:spPr>
          <a:xfrm>
            <a:off x="5013348" y="3805897"/>
            <a:ext cx="4130652" cy="638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1pPr>
            <a:lvl2pPr marL="914400" marR="0" lvl="1"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2pPr>
            <a:lvl3pPr marL="1371600" marR="0" lvl="2"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3pPr>
            <a:lvl4pPr marL="1828800" marR="0" lvl="3"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4pPr>
            <a:lvl5pPr marL="2286000" marR="0" lvl="4"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5pPr>
            <a:lvl6pPr marL="2743200" marR="0" lvl="5"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6pPr>
            <a:lvl7pPr marL="3200400" marR="0" lvl="6"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7pPr>
            <a:lvl8pPr marL="3657600" marR="0" lvl="7"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8pPr>
            <a:lvl9pPr marL="4114800" marR="0" lvl="8" indent="-304800" algn="ctr" rtl="0">
              <a:lnSpc>
                <a:spcPct val="100000"/>
              </a:lnSpc>
              <a:spcBef>
                <a:spcPts val="0"/>
              </a:spcBef>
              <a:spcAft>
                <a:spcPts val="0"/>
              </a:spcAft>
              <a:buClr>
                <a:schemeClr val="dk1"/>
              </a:buClr>
              <a:buSzPts val="1200"/>
              <a:buFont typeface="Cabin"/>
              <a:buNone/>
              <a:defRPr sz="1200" b="0" i="0" u="none" strike="noStrike" cap="none">
                <a:solidFill>
                  <a:schemeClr val="dk1"/>
                </a:solidFill>
                <a:latin typeface="Cabin"/>
                <a:ea typeface="Cabin"/>
                <a:cs typeface="Cabin"/>
                <a:sym typeface="Cabin"/>
              </a:defRPr>
            </a:lvl9pPr>
          </a:lstStyle>
          <a:p>
            <a:pPr marL="0" indent="0"/>
            <a:r>
              <a:rPr lang="en-CA"/>
              <a:t>An increase of ten percent in thermal efficiency would be beneficial</a:t>
            </a:r>
          </a:p>
        </p:txBody>
      </p:sp>
      <p:sp>
        <p:nvSpPr>
          <p:cNvPr id="24" name="Google Shape;1787;p34">
            <a:extLst>
              <a:ext uri="{FF2B5EF4-FFF2-40B4-BE49-F238E27FC236}">
                <a16:creationId xmlns:a16="http://schemas.microsoft.com/office/drawing/2014/main" id="{96D99733-B6EB-40A1-4922-2B5BB06C8D92}"/>
              </a:ext>
            </a:extLst>
          </p:cNvPr>
          <p:cNvSpPr txBox="1">
            <a:spLocks/>
          </p:cNvSpPr>
          <p:nvPr/>
        </p:nvSpPr>
        <p:spPr>
          <a:xfrm>
            <a:off x="5013348" y="3522086"/>
            <a:ext cx="3900016"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rchivo"/>
              <a:buNone/>
              <a:defRPr sz="1800" b="0" i="0" u="none" strike="noStrike" cap="none">
                <a:solidFill>
                  <a:schemeClr val="dk1"/>
                </a:solidFill>
                <a:latin typeface="Archivo"/>
                <a:ea typeface="Archivo"/>
                <a:cs typeface="Archivo"/>
                <a:sym typeface="Archivo"/>
              </a:defRPr>
            </a:lvl1pPr>
            <a:lvl2pPr marL="914400" marR="0" lvl="1"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048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pPr marL="171450" indent="-171450">
              <a:buSzPct val="120000"/>
              <a:buFont typeface="Wingdings" pitchFamily="2" charset="2"/>
              <a:buChar char="§"/>
            </a:pPr>
            <a:r>
              <a:rPr lang="en-CA" sz="1200" b="1"/>
              <a:t>Thermal Efficiency</a:t>
            </a:r>
          </a:p>
        </p:txBody>
      </p:sp>
      <p:sp>
        <p:nvSpPr>
          <p:cNvPr id="25" name="TextBox 24">
            <a:extLst>
              <a:ext uri="{FF2B5EF4-FFF2-40B4-BE49-F238E27FC236}">
                <a16:creationId xmlns:a16="http://schemas.microsoft.com/office/drawing/2014/main" id="{43231C87-9720-D9CD-B73E-4D07BDECB404}"/>
              </a:ext>
            </a:extLst>
          </p:cNvPr>
          <p:cNvSpPr txBox="1"/>
          <p:nvPr/>
        </p:nvSpPr>
        <p:spPr>
          <a:xfrm>
            <a:off x="5285967" y="1045116"/>
            <a:ext cx="2736229" cy="338554"/>
          </a:xfrm>
          <a:prstGeom prst="rect">
            <a:avLst/>
          </a:prstGeom>
          <a:noFill/>
        </p:spPr>
        <p:txBody>
          <a:bodyPr wrap="square" rtlCol="0">
            <a:spAutoFit/>
          </a:bodyPr>
          <a:lstStyle/>
          <a:p>
            <a:pPr algn="ctr"/>
            <a:r>
              <a:rPr lang="en-US" sz="1600" b="1">
                <a:solidFill>
                  <a:schemeClr val="dk1"/>
                </a:solidFill>
                <a:latin typeface="Cabin"/>
                <a:sym typeface="Cabin"/>
              </a:rPr>
              <a:t>Criteria</a:t>
            </a:r>
          </a:p>
        </p:txBody>
      </p:sp>
      <p:grpSp>
        <p:nvGrpSpPr>
          <p:cNvPr id="2" name="Google Shape;7983;p55">
            <a:extLst>
              <a:ext uri="{FF2B5EF4-FFF2-40B4-BE49-F238E27FC236}">
                <a16:creationId xmlns:a16="http://schemas.microsoft.com/office/drawing/2014/main" id="{D92D3ABB-78B7-BE0A-4361-195CED555E66}"/>
              </a:ext>
            </a:extLst>
          </p:cNvPr>
          <p:cNvGrpSpPr/>
          <p:nvPr/>
        </p:nvGrpSpPr>
        <p:grpSpPr>
          <a:xfrm>
            <a:off x="246869" y="1384817"/>
            <a:ext cx="419427" cy="377100"/>
            <a:chOff x="6000100" y="3076250"/>
            <a:chExt cx="587871" cy="512373"/>
          </a:xfrm>
        </p:grpSpPr>
        <p:sp>
          <p:nvSpPr>
            <p:cNvPr id="3" name="Google Shape;7984;p55">
              <a:extLst>
                <a:ext uri="{FF2B5EF4-FFF2-40B4-BE49-F238E27FC236}">
                  <a16:creationId xmlns:a16="http://schemas.microsoft.com/office/drawing/2014/main" id="{1FB75F9B-3F8F-32A1-7B76-E30B0229CE8F}"/>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985;p55">
              <a:extLst>
                <a:ext uri="{FF2B5EF4-FFF2-40B4-BE49-F238E27FC236}">
                  <a16:creationId xmlns:a16="http://schemas.microsoft.com/office/drawing/2014/main" id="{00362976-051F-0E44-F148-7FCC57D21E17}"/>
                </a:ext>
              </a:extLst>
            </p:cNvPr>
            <p:cNvGrpSpPr/>
            <p:nvPr/>
          </p:nvGrpSpPr>
          <p:grpSpPr>
            <a:xfrm>
              <a:off x="6031360" y="3076713"/>
              <a:ext cx="539107" cy="480965"/>
              <a:chOff x="6031360" y="3076713"/>
              <a:chExt cx="539107" cy="480965"/>
            </a:xfrm>
          </p:grpSpPr>
          <p:sp>
            <p:nvSpPr>
              <p:cNvPr id="6" name="Google Shape;7986;p55">
                <a:extLst>
                  <a:ext uri="{FF2B5EF4-FFF2-40B4-BE49-F238E27FC236}">
                    <a16:creationId xmlns:a16="http://schemas.microsoft.com/office/drawing/2014/main" id="{63E34BB6-340F-CB20-4A91-8D40F3EE1698}"/>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207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87;p55">
                <a:extLst>
                  <a:ext uri="{FF2B5EF4-FFF2-40B4-BE49-F238E27FC236}">
                    <a16:creationId xmlns:a16="http://schemas.microsoft.com/office/drawing/2014/main" id="{D4EB498B-9626-2FF5-82D3-228585474AA0}"/>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88;p55">
                <a:extLst>
                  <a:ext uri="{FF2B5EF4-FFF2-40B4-BE49-F238E27FC236}">
                    <a16:creationId xmlns:a16="http://schemas.microsoft.com/office/drawing/2014/main" id="{6A023699-D790-85E3-6045-0C90D1E1DEEE}"/>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89;p55">
                <a:extLst>
                  <a:ext uri="{FF2B5EF4-FFF2-40B4-BE49-F238E27FC236}">
                    <a16:creationId xmlns:a16="http://schemas.microsoft.com/office/drawing/2014/main" id="{E1337331-F183-DD6B-E878-E41AE5D0DD4E}"/>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90;p55">
                <a:extLst>
                  <a:ext uri="{FF2B5EF4-FFF2-40B4-BE49-F238E27FC236}">
                    <a16:creationId xmlns:a16="http://schemas.microsoft.com/office/drawing/2014/main" id="{898FDF4D-7DE7-BE3E-2FF3-F5EF41C7BCA6}"/>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91;p55">
                <a:extLst>
                  <a:ext uri="{FF2B5EF4-FFF2-40B4-BE49-F238E27FC236}">
                    <a16:creationId xmlns:a16="http://schemas.microsoft.com/office/drawing/2014/main" id="{ECD5073C-0A71-6EBA-3C42-33D2F3308AB7}"/>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92;p55">
                <a:extLst>
                  <a:ext uri="{FF2B5EF4-FFF2-40B4-BE49-F238E27FC236}">
                    <a16:creationId xmlns:a16="http://schemas.microsoft.com/office/drawing/2014/main" id="{ADAF797F-B994-BBD9-9778-D2ED52097591}"/>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4671;p47">
            <a:extLst>
              <a:ext uri="{FF2B5EF4-FFF2-40B4-BE49-F238E27FC236}">
                <a16:creationId xmlns:a16="http://schemas.microsoft.com/office/drawing/2014/main" id="{591CA1BC-B9C4-D2B1-8E7C-582026513931}"/>
              </a:ext>
            </a:extLst>
          </p:cNvPr>
          <p:cNvGrpSpPr/>
          <p:nvPr/>
        </p:nvGrpSpPr>
        <p:grpSpPr>
          <a:xfrm>
            <a:off x="4565759" y="3506619"/>
            <a:ext cx="388593" cy="392567"/>
            <a:chOff x="8042180" y="2783842"/>
            <a:chExt cx="388593" cy="392567"/>
          </a:xfrm>
        </p:grpSpPr>
        <p:sp>
          <p:nvSpPr>
            <p:cNvPr id="18" name="Google Shape;4672;p47">
              <a:extLst>
                <a:ext uri="{FF2B5EF4-FFF2-40B4-BE49-F238E27FC236}">
                  <a16:creationId xmlns:a16="http://schemas.microsoft.com/office/drawing/2014/main" id="{A1143506-1DFC-F86C-534E-AFBE796E2E99}"/>
                </a:ext>
              </a:extLst>
            </p:cNvPr>
            <p:cNvSpPr/>
            <p:nvPr/>
          </p:nvSpPr>
          <p:spPr>
            <a:xfrm>
              <a:off x="8042180" y="2822060"/>
              <a:ext cx="135378" cy="193522"/>
            </a:xfrm>
            <a:custGeom>
              <a:avLst/>
              <a:gdLst/>
              <a:ahLst/>
              <a:cxnLst/>
              <a:rect l="l" t="t" r="r" b="b"/>
              <a:pathLst>
                <a:path w="4049" h="5788" extrusionOk="0">
                  <a:moveTo>
                    <a:pt x="1858" y="191"/>
                  </a:moveTo>
                  <a:cubicBezTo>
                    <a:pt x="1310" y="1024"/>
                    <a:pt x="0" y="2787"/>
                    <a:pt x="0" y="3811"/>
                  </a:cubicBezTo>
                  <a:lnTo>
                    <a:pt x="0" y="3834"/>
                  </a:lnTo>
                  <a:cubicBezTo>
                    <a:pt x="0" y="4763"/>
                    <a:pt x="500" y="5358"/>
                    <a:pt x="1167" y="5620"/>
                  </a:cubicBezTo>
                  <a:cubicBezTo>
                    <a:pt x="1429" y="5739"/>
                    <a:pt x="1739" y="5787"/>
                    <a:pt x="2025" y="5787"/>
                  </a:cubicBezTo>
                  <a:cubicBezTo>
                    <a:pt x="3025" y="5787"/>
                    <a:pt x="4049" y="5144"/>
                    <a:pt x="4049" y="3811"/>
                  </a:cubicBezTo>
                  <a:cubicBezTo>
                    <a:pt x="4049" y="3168"/>
                    <a:pt x="3572" y="2286"/>
                    <a:pt x="3072" y="1501"/>
                  </a:cubicBezTo>
                  <a:cubicBezTo>
                    <a:pt x="2739" y="1000"/>
                    <a:pt x="2406" y="524"/>
                    <a:pt x="2215" y="191"/>
                  </a:cubicBezTo>
                  <a:cubicBezTo>
                    <a:pt x="2048" y="0"/>
                    <a:pt x="2001" y="0"/>
                    <a:pt x="1858" y="191"/>
                  </a:cubicBezTo>
                  <a:close/>
                  <a:moveTo>
                    <a:pt x="1858" y="191"/>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73;p47">
              <a:extLst>
                <a:ext uri="{FF2B5EF4-FFF2-40B4-BE49-F238E27FC236}">
                  <a16:creationId xmlns:a16="http://schemas.microsoft.com/office/drawing/2014/main" id="{D3E57C99-89E1-63DF-4F19-3D39D992F2EA}"/>
                </a:ext>
              </a:extLst>
            </p:cNvPr>
            <p:cNvSpPr/>
            <p:nvPr/>
          </p:nvSpPr>
          <p:spPr>
            <a:xfrm>
              <a:off x="8080398" y="2783842"/>
              <a:ext cx="271559" cy="361499"/>
            </a:xfrm>
            <a:custGeom>
              <a:avLst/>
              <a:gdLst/>
              <a:ahLst/>
              <a:cxnLst/>
              <a:rect l="l" t="t" r="r" b="b"/>
              <a:pathLst>
                <a:path w="8122" h="10812" extrusionOk="0">
                  <a:moveTo>
                    <a:pt x="1929" y="2644"/>
                  </a:moveTo>
                  <a:cubicBezTo>
                    <a:pt x="2429" y="3453"/>
                    <a:pt x="2906" y="4358"/>
                    <a:pt x="2906" y="4954"/>
                  </a:cubicBezTo>
                  <a:cubicBezTo>
                    <a:pt x="2906" y="6263"/>
                    <a:pt x="1906" y="6930"/>
                    <a:pt x="882" y="6930"/>
                  </a:cubicBezTo>
                  <a:cubicBezTo>
                    <a:pt x="596" y="6930"/>
                    <a:pt x="286" y="6882"/>
                    <a:pt x="24" y="6763"/>
                  </a:cubicBezTo>
                  <a:cubicBezTo>
                    <a:pt x="0" y="6882"/>
                    <a:pt x="0" y="7002"/>
                    <a:pt x="0" y="7121"/>
                  </a:cubicBezTo>
                  <a:cubicBezTo>
                    <a:pt x="0" y="9597"/>
                    <a:pt x="1858" y="10812"/>
                    <a:pt x="3763" y="10812"/>
                  </a:cubicBezTo>
                  <a:cubicBezTo>
                    <a:pt x="4001" y="10812"/>
                    <a:pt x="4239" y="10764"/>
                    <a:pt x="4477" y="10740"/>
                  </a:cubicBezTo>
                  <a:cubicBezTo>
                    <a:pt x="6335" y="10693"/>
                    <a:pt x="8121" y="6573"/>
                    <a:pt x="6692" y="4453"/>
                  </a:cubicBezTo>
                  <a:cubicBezTo>
                    <a:pt x="5883" y="2905"/>
                    <a:pt x="4716" y="1310"/>
                    <a:pt x="4096" y="357"/>
                  </a:cubicBezTo>
                  <a:cubicBezTo>
                    <a:pt x="3858" y="0"/>
                    <a:pt x="3739" y="0"/>
                    <a:pt x="3477" y="357"/>
                  </a:cubicBezTo>
                  <a:cubicBezTo>
                    <a:pt x="3049" y="929"/>
                    <a:pt x="2501" y="1762"/>
                    <a:pt x="1929" y="2644"/>
                  </a:cubicBezTo>
                  <a:close/>
                  <a:moveTo>
                    <a:pt x="1929" y="2644"/>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74;p47">
              <a:extLst>
                <a:ext uri="{FF2B5EF4-FFF2-40B4-BE49-F238E27FC236}">
                  <a16:creationId xmlns:a16="http://schemas.microsoft.com/office/drawing/2014/main" id="{18E7F80D-CCD2-E1E9-CCC1-A6DF6EA9AC4F}"/>
                </a:ext>
              </a:extLst>
            </p:cNvPr>
            <p:cNvSpPr/>
            <p:nvPr/>
          </p:nvSpPr>
          <p:spPr>
            <a:xfrm>
              <a:off x="8187896" y="2933537"/>
              <a:ext cx="242872" cy="242872"/>
            </a:xfrm>
            <a:custGeom>
              <a:avLst/>
              <a:gdLst/>
              <a:ahLst/>
              <a:cxnLst/>
              <a:rect l="l" t="t" r="r" b="b"/>
              <a:pathLst>
                <a:path w="7264" h="7264" extrusionOk="0">
                  <a:moveTo>
                    <a:pt x="2858" y="286"/>
                  </a:moveTo>
                  <a:lnTo>
                    <a:pt x="2858" y="619"/>
                  </a:lnTo>
                  <a:cubicBezTo>
                    <a:pt x="2548" y="667"/>
                    <a:pt x="2287" y="786"/>
                    <a:pt x="2048" y="953"/>
                  </a:cubicBezTo>
                  <a:lnTo>
                    <a:pt x="1810" y="715"/>
                  </a:lnTo>
                  <a:cubicBezTo>
                    <a:pt x="1691" y="596"/>
                    <a:pt x="1501" y="596"/>
                    <a:pt x="1382" y="715"/>
                  </a:cubicBezTo>
                  <a:lnTo>
                    <a:pt x="715" y="1381"/>
                  </a:lnTo>
                  <a:cubicBezTo>
                    <a:pt x="596" y="1501"/>
                    <a:pt x="596" y="1691"/>
                    <a:pt x="715" y="1810"/>
                  </a:cubicBezTo>
                  <a:lnTo>
                    <a:pt x="953" y="2048"/>
                  </a:lnTo>
                  <a:cubicBezTo>
                    <a:pt x="786" y="2286"/>
                    <a:pt x="667" y="2548"/>
                    <a:pt x="619" y="2858"/>
                  </a:cubicBezTo>
                  <a:lnTo>
                    <a:pt x="286" y="2858"/>
                  </a:lnTo>
                  <a:cubicBezTo>
                    <a:pt x="143" y="2858"/>
                    <a:pt x="0" y="2977"/>
                    <a:pt x="0" y="3144"/>
                  </a:cubicBezTo>
                  <a:lnTo>
                    <a:pt x="0" y="4096"/>
                  </a:lnTo>
                  <a:cubicBezTo>
                    <a:pt x="0" y="4239"/>
                    <a:pt x="119" y="4406"/>
                    <a:pt x="286" y="4406"/>
                  </a:cubicBezTo>
                  <a:lnTo>
                    <a:pt x="619" y="4406"/>
                  </a:lnTo>
                  <a:cubicBezTo>
                    <a:pt x="667" y="4692"/>
                    <a:pt x="786" y="4954"/>
                    <a:pt x="953" y="5192"/>
                  </a:cubicBezTo>
                  <a:lnTo>
                    <a:pt x="715" y="5430"/>
                  </a:lnTo>
                  <a:cubicBezTo>
                    <a:pt x="596" y="5549"/>
                    <a:pt x="596" y="5740"/>
                    <a:pt x="715" y="5859"/>
                  </a:cubicBezTo>
                  <a:lnTo>
                    <a:pt x="1215" y="6359"/>
                  </a:lnTo>
                  <a:lnTo>
                    <a:pt x="1382" y="6549"/>
                  </a:lnTo>
                  <a:cubicBezTo>
                    <a:pt x="1501" y="6668"/>
                    <a:pt x="1691" y="6668"/>
                    <a:pt x="1810" y="6549"/>
                  </a:cubicBezTo>
                  <a:lnTo>
                    <a:pt x="2048" y="6311"/>
                  </a:lnTo>
                  <a:cubicBezTo>
                    <a:pt x="2287" y="6454"/>
                    <a:pt x="2548" y="6573"/>
                    <a:pt x="2858" y="6621"/>
                  </a:cubicBezTo>
                  <a:lnTo>
                    <a:pt x="2858" y="6954"/>
                  </a:lnTo>
                  <a:cubicBezTo>
                    <a:pt x="2858" y="7097"/>
                    <a:pt x="2977" y="7264"/>
                    <a:pt x="3144" y="7264"/>
                  </a:cubicBezTo>
                  <a:lnTo>
                    <a:pt x="4096" y="7264"/>
                  </a:lnTo>
                  <a:cubicBezTo>
                    <a:pt x="4239" y="7264"/>
                    <a:pt x="4406" y="7145"/>
                    <a:pt x="4406" y="6954"/>
                  </a:cubicBezTo>
                  <a:lnTo>
                    <a:pt x="4406" y="6621"/>
                  </a:lnTo>
                  <a:cubicBezTo>
                    <a:pt x="4692" y="6573"/>
                    <a:pt x="4954" y="6454"/>
                    <a:pt x="5192" y="6311"/>
                  </a:cubicBezTo>
                  <a:lnTo>
                    <a:pt x="5430" y="6549"/>
                  </a:lnTo>
                  <a:cubicBezTo>
                    <a:pt x="5549" y="6668"/>
                    <a:pt x="5740" y="6668"/>
                    <a:pt x="5859" y="6549"/>
                  </a:cubicBezTo>
                  <a:lnTo>
                    <a:pt x="6549" y="5859"/>
                  </a:lnTo>
                  <a:cubicBezTo>
                    <a:pt x="6668" y="5740"/>
                    <a:pt x="6668" y="5549"/>
                    <a:pt x="6549" y="5430"/>
                  </a:cubicBezTo>
                  <a:lnTo>
                    <a:pt x="6311" y="5192"/>
                  </a:lnTo>
                  <a:cubicBezTo>
                    <a:pt x="6454" y="4954"/>
                    <a:pt x="6573" y="4692"/>
                    <a:pt x="6621" y="4406"/>
                  </a:cubicBezTo>
                  <a:lnTo>
                    <a:pt x="6954" y="4406"/>
                  </a:lnTo>
                  <a:cubicBezTo>
                    <a:pt x="7097" y="4406"/>
                    <a:pt x="7216" y="4287"/>
                    <a:pt x="7264" y="4120"/>
                  </a:cubicBezTo>
                  <a:lnTo>
                    <a:pt x="7264" y="3168"/>
                  </a:lnTo>
                  <a:cubicBezTo>
                    <a:pt x="7264" y="3025"/>
                    <a:pt x="7145" y="2906"/>
                    <a:pt x="6954" y="2906"/>
                  </a:cubicBezTo>
                  <a:lnTo>
                    <a:pt x="6621" y="2906"/>
                  </a:lnTo>
                  <a:cubicBezTo>
                    <a:pt x="6573" y="2620"/>
                    <a:pt x="6454" y="2334"/>
                    <a:pt x="6311" y="2096"/>
                  </a:cubicBezTo>
                  <a:lnTo>
                    <a:pt x="6549" y="1858"/>
                  </a:lnTo>
                  <a:cubicBezTo>
                    <a:pt x="6668" y="1739"/>
                    <a:pt x="6668" y="1572"/>
                    <a:pt x="6549" y="1453"/>
                  </a:cubicBezTo>
                  <a:lnTo>
                    <a:pt x="5859" y="762"/>
                  </a:lnTo>
                  <a:cubicBezTo>
                    <a:pt x="5740" y="643"/>
                    <a:pt x="5549" y="643"/>
                    <a:pt x="5430" y="762"/>
                  </a:cubicBezTo>
                  <a:lnTo>
                    <a:pt x="5192" y="1000"/>
                  </a:lnTo>
                  <a:cubicBezTo>
                    <a:pt x="4954" y="858"/>
                    <a:pt x="4692" y="738"/>
                    <a:pt x="4406" y="667"/>
                  </a:cubicBezTo>
                  <a:lnTo>
                    <a:pt x="4406" y="357"/>
                  </a:lnTo>
                  <a:cubicBezTo>
                    <a:pt x="4406" y="191"/>
                    <a:pt x="4287" y="48"/>
                    <a:pt x="4096" y="48"/>
                  </a:cubicBezTo>
                  <a:lnTo>
                    <a:pt x="3144" y="48"/>
                  </a:lnTo>
                  <a:cubicBezTo>
                    <a:pt x="2977" y="0"/>
                    <a:pt x="2858" y="119"/>
                    <a:pt x="2858" y="286"/>
                  </a:cubicBezTo>
                  <a:close/>
                  <a:moveTo>
                    <a:pt x="1429" y="3596"/>
                  </a:moveTo>
                  <a:cubicBezTo>
                    <a:pt x="1429" y="2382"/>
                    <a:pt x="2406" y="1381"/>
                    <a:pt x="3620" y="1381"/>
                  </a:cubicBezTo>
                  <a:cubicBezTo>
                    <a:pt x="4835" y="1381"/>
                    <a:pt x="5811" y="2382"/>
                    <a:pt x="5811" y="3596"/>
                  </a:cubicBezTo>
                  <a:cubicBezTo>
                    <a:pt x="5811" y="4644"/>
                    <a:pt x="5073" y="5525"/>
                    <a:pt x="4096" y="5740"/>
                  </a:cubicBezTo>
                  <a:cubicBezTo>
                    <a:pt x="3954" y="5763"/>
                    <a:pt x="3763" y="5787"/>
                    <a:pt x="3620" y="5787"/>
                  </a:cubicBezTo>
                  <a:cubicBezTo>
                    <a:pt x="3430" y="5787"/>
                    <a:pt x="3287" y="5763"/>
                    <a:pt x="3144" y="5740"/>
                  </a:cubicBezTo>
                  <a:cubicBezTo>
                    <a:pt x="2144" y="5501"/>
                    <a:pt x="1429" y="4644"/>
                    <a:pt x="1429" y="3596"/>
                  </a:cubicBezTo>
                  <a:close/>
                  <a:moveTo>
                    <a:pt x="1429" y="3596"/>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75;p47">
              <a:extLst>
                <a:ext uri="{FF2B5EF4-FFF2-40B4-BE49-F238E27FC236}">
                  <a16:creationId xmlns:a16="http://schemas.microsoft.com/office/drawing/2014/main" id="{9ACACE6F-E4EA-AC00-26D2-BE10067D8BB8}"/>
                </a:ext>
              </a:extLst>
            </p:cNvPr>
            <p:cNvSpPr/>
            <p:nvPr/>
          </p:nvSpPr>
          <p:spPr>
            <a:xfrm>
              <a:off x="8235677" y="2979713"/>
              <a:ext cx="147315" cy="145743"/>
            </a:xfrm>
            <a:custGeom>
              <a:avLst/>
              <a:gdLst/>
              <a:ahLst/>
              <a:cxnLst/>
              <a:rect l="l" t="t" r="r" b="b"/>
              <a:pathLst>
                <a:path w="4406" h="4359" extrusionOk="0">
                  <a:moveTo>
                    <a:pt x="2191" y="0"/>
                  </a:moveTo>
                  <a:cubicBezTo>
                    <a:pt x="977" y="0"/>
                    <a:pt x="0" y="1001"/>
                    <a:pt x="0" y="2215"/>
                  </a:cubicBezTo>
                  <a:cubicBezTo>
                    <a:pt x="0" y="3239"/>
                    <a:pt x="738" y="4144"/>
                    <a:pt x="1715" y="4359"/>
                  </a:cubicBezTo>
                  <a:lnTo>
                    <a:pt x="2667" y="4359"/>
                  </a:lnTo>
                  <a:cubicBezTo>
                    <a:pt x="3644" y="4144"/>
                    <a:pt x="4406" y="3239"/>
                    <a:pt x="4406" y="2215"/>
                  </a:cubicBezTo>
                  <a:cubicBezTo>
                    <a:pt x="4358" y="1001"/>
                    <a:pt x="3382" y="0"/>
                    <a:pt x="2191" y="0"/>
                  </a:cubicBezTo>
                  <a:close/>
                  <a:moveTo>
                    <a:pt x="2191" y="0"/>
                  </a:move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76;p47">
              <a:extLst>
                <a:ext uri="{FF2B5EF4-FFF2-40B4-BE49-F238E27FC236}">
                  <a16:creationId xmlns:a16="http://schemas.microsoft.com/office/drawing/2014/main" id="{42FE63BA-1888-612F-8200-71CEE255B0A0}"/>
                </a:ext>
              </a:extLst>
            </p:cNvPr>
            <p:cNvSpPr/>
            <p:nvPr/>
          </p:nvSpPr>
          <p:spPr>
            <a:xfrm>
              <a:off x="8264333" y="3007566"/>
              <a:ext cx="87633" cy="119497"/>
            </a:xfrm>
            <a:custGeom>
              <a:avLst/>
              <a:gdLst/>
              <a:ahLst/>
              <a:cxnLst/>
              <a:rect l="l" t="t" r="r" b="b"/>
              <a:pathLst>
                <a:path w="2621" h="3574" extrusionOk="0">
                  <a:moveTo>
                    <a:pt x="1334" y="1716"/>
                  </a:moveTo>
                  <a:cubicBezTo>
                    <a:pt x="1072" y="1668"/>
                    <a:pt x="858" y="1477"/>
                    <a:pt x="858" y="1192"/>
                  </a:cubicBezTo>
                  <a:lnTo>
                    <a:pt x="858" y="453"/>
                  </a:lnTo>
                  <a:cubicBezTo>
                    <a:pt x="858" y="406"/>
                    <a:pt x="929" y="1"/>
                    <a:pt x="572" y="239"/>
                  </a:cubicBezTo>
                  <a:cubicBezTo>
                    <a:pt x="239" y="477"/>
                    <a:pt x="1" y="882"/>
                    <a:pt x="1" y="1287"/>
                  </a:cubicBezTo>
                  <a:cubicBezTo>
                    <a:pt x="1" y="1835"/>
                    <a:pt x="358" y="2311"/>
                    <a:pt x="834" y="2478"/>
                  </a:cubicBezTo>
                  <a:lnTo>
                    <a:pt x="834" y="3526"/>
                  </a:lnTo>
                  <a:cubicBezTo>
                    <a:pt x="977" y="3549"/>
                    <a:pt x="1167" y="3573"/>
                    <a:pt x="1310" y="3573"/>
                  </a:cubicBezTo>
                  <a:cubicBezTo>
                    <a:pt x="1477" y="3573"/>
                    <a:pt x="1644" y="3549"/>
                    <a:pt x="1787" y="3526"/>
                  </a:cubicBezTo>
                  <a:lnTo>
                    <a:pt x="1787" y="2478"/>
                  </a:lnTo>
                  <a:cubicBezTo>
                    <a:pt x="2263" y="2311"/>
                    <a:pt x="2620" y="1835"/>
                    <a:pt x="2620" y="1287"/>
                  </a:cubicBezTo>
                  <a:cubicBezTo>
                    <a:pt x="2620" y="834"/>
                    <a:pt x="2406" y="477"/>
                    <a:pt x="2049" y="239"/>
                  </a:cubicBezTo>
                  <a:cubicBezTo>
                    <a:pt x="1691" y="1"/>
                    <a:pt x="1787" y="406"/>
                    <a:pt x="1787" y="453"/>
                  </a:cubicBezTo>
                  <a:lnTo>
                    <a:pt x="1787" y="1192"/>
                  </a:lnTo>
                  <a:cubicBezTo>
                    <a:pt x="1787" y="1477"/>
                    <a:pt x="1572" y="1668"/>
                    <a:pt x="1334" y="1716"/>
                  </a:cubicBezTo>
                  <a:close/>
                  <a:moveTo>
                    <a:pt x="1334" y="1716"/>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77;p47">
              <a:extLst>
                <a:ext uri="{FF2B5EF4-FFF2-40B4-BE49-F238E27FC236}">
                  <a16:creationId xmlns:a16="http://schemas.microsoft.com/office/drawing/2014/main" id="{EF8E2A96-8210-4555-D3BB-1F0916F7BFA8}"/>
                </a:ext>
              </a:extLst>
            </p:cNvPr>
            <p:cNvSpPr/>
            <p:nvPr/>
          </p:nvSpPr>
          <p:spPr>
            <a:xfrm>
              <a:off x="8061272" y="2822863"/>
              <a:ext cx="115484" cy="194291"/>
            </a:xfrm>
            <a:custGeom>
              <a:avLst/>
              <a:gdLst/>
              <a:ahLst/>
              <a:cxnLst/>
              <a:rect l="l" t="t" r="r" b="b"/>
              <a:pathLst>
                <a:path w="3454" h="5811" extrusionOk="0">
                  <a:moveTo>
                    <a:pt x="2263" y="3263"/>
                  </a:moveTo>
                  <a:cubicBezTo>
                    <a:pt x="2263" y="4572"/>
                    <a:pt x="1239" y="5263"/>
                    <a:pt x="239" y="5263"/>
                  </a:cubicBezTo>
                  <a:lnTo>
                    <a:pt x="1" y="5263"/>
                  </a:lnTo>
                  <a:cubicBezTo>
                    <a:pt x="168" y="5406"/>
                    <a:pt x="358" y="5525"/>
                    <a:pt x="572" y="5620"/>
                  </a:cubicBezTo>
                  <a:cubicBezTo>
                    <a:pt x="834" y="5739"/>
                    <a:pt x="1120" y="5811"/>
                    <a:pt x="1430" y="5811"/>
                  </a:cubicBezTo>
                  <a:cubicBezTo>
                    <a:pt x="2430" y="5811"/>
                    <a:pt x="3454" y="5144"/>
                    <a:pt x="3454" y="3810"/>
                  </a:cubicBezTo>
                  <a:cubicBezTo>
                    <a:pt x="3454" y="3191"/>
                    <a:pt x="2978" y="2286"/>
                    <a:pt x="2478" y="1524"/>
                  </a:cubicBezTo>
                  <a:cubicBezTo>
                    <a:pt x="2144" y="1000"/>
                    <a:pt x="1811" y="524"/>
                    <a:pt x="1596" y="214"/>
                  </a:cubicBezTo>
                  <a:cubicBezTo>
                    <a:pt x="1477" y="0"/>
                    <a:pt x="1406" y="0"/>
                    <a:pt x="1287" y="214"/>
                  </a:cubicBezTo>
                  <a:cubicBezTo>
                    <a:pt x="1215" y="333"/>
                    <a:pt x="1120" y="453"/>
                    <a:pt x="1001" y="595"/>
                  </a:cubicBezTo>
                  <a:cubicBezTo>
                    <a:pt x="1096" y="714"/>
                    <a:pt x="1192" y="857"/>
                    <a:pt x="1287" y="1000"/>
                  </a:cubicBezTo>
                  <a:cubicBezTo>
                    <a:pt x="1787" y="1762"/>
                    <a:pt x="2263" y="2643"/>
                    <a:pt x="2263" y="3263"/>
                  </a:cubicBezTo>
                  <a:close/>
                  <a:moveTo>
                    <a:pt x="2263" y="3263"/>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78;p47">
              <a:extLst>
                <a:ext uri="{FF2B5EF4-FFF2-40B4-BE49-F238E27FC236}">
                  <a16:creationId xmlns:a16="http://schemas.microsoft.com/office/drawing/2014/main" id="{F8815A9A-1B35-9AF5-F434-A647814554B8}"/>
                </a:ext>
              </a:extLst>
            </p:cNvPr>
            <p:cNvSpPr/>
            <p:nvPr/>
          </p:nvSpPr>
          <p:spPr>
            <a:xfrm>
              <a:off x="8179939" y="2784611"/>
              <a:ext cx="121837" cy="176804"/>
            </a:xfrm>
            <a:custGeom>
              <a:avLst/>
              <a:gdLst/>
              <a:ahLst/>
              <a:cxnLst/>
              <a:rect l="l" t="t" r="r" b="b"/>
              <a:pathLst>
                <a:path w="3644" h="5288" extrusionOk="0">
                  <a:moveTo>
                    <a:pt x="0" y="1049"/>
                  </a:moveTo>
                  <a:cubicBezTo>
                    <a:pt x="643" y="2001"/>
                    <a:pt x="1596" y="3383"/>
                    <a:pt x="2286" y="4716"/>
                  </a:cubicBezTo>
                  <a:cubicBezTo>
                    <a:pt x="2405" y="4883"/>
                    <a:pt x="2501" y="5073"/>
                    <a:pt x="2548" y="5288"/>
                  </a:cubicBezTo>
                  <a:cubicBezTo>
                    <a:pt x="2739" y="5192"/>
                    <a:pt x="2882" y="5121"/>
                    <a:pt x="3048" y="5097"/>
                  </a:cubicBezTo>
                  <a:lnTo>
                    <a:pt x="3048" y="4764"/>
                  </a:lnTo>
                  <a:cubicBezTo>
                    <a:pt x="3048" y="4621"/>
                    <a:pt x="3168" y="4478"/>
                    <a:pt x="3358" y="4478"/>
                  </a:cubicBezTo>
                  <a:lnTo>
                    <a:pt x="3644" y="4478"/>
                  </a:lnTo>
                  <a:cubicBezTo>
                    <a:pt x="2858" y="2930"/>
                    <a:pt x="1691" y="1311"/>
                    <a:pt x="1072" y="358"/>
                  </a:cubicBezTo>
                  <a:cubicBezTo>
                    <a:pt x="834" y="1"/>
                    <a:pt x="715" y="1"/>
                    <a:pt x="429" y="358"/>
                  </a:cubicBezTo>
                  <a:cubicBezTo>
                    <a:pt x="357" y="549"/>
                    <a:pt x="167" y="787"/>
                    <a:pt x="0" y="1049"/>
                  </a:cubicBezTo>
                  <a:close/>
                  <a:moveTo>
                    <a:pt x="0" y="1049"/>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79;p47">
              <a:extLst>
                <a:ext uri="{FF2B5EF4-FFF2-40B4-BE49-F238E27FC236}">
                  <a16:creationId xmlns:a16="http://schemas.microsoft.com/office/drawing/2014/main" id="{1C5CBE56-86C5-B21F-1817-A6FC2CCB2079}"/>
                </a:ext>
              </a:extLst>
            </p:cNvPr>
            <p:cNvSpPr/>
            <p:nvPr/>
          </p:nvSpPr>
          <p:spPr>
            <a:xfrm>
              <a:off x="8282656" y="2931933"/>
              <a:ext cx="148117" cy="241300"/>
            </a:xfrm>
            <a:custGeom>
              <a:avLst/>
              <a:gdLst/>
              <a:ahLst/>
              <a:cxnLst/>
              <a:rect l="l" t="t" r="r" b="b"/>
              <a:pathLst>
                <a:path w="4430" h="7217" extrusionOk="0">
                  <a:moveTo>
                    <a:pt x="72" y="167"/>
                  </a:moveTo>
                  <a:cubicBezTo>
                    <a:pt x="405" y="334"/>
                    <a:pt x="691" y="548"/>
                    <a:pt x="977" y="810"/>
                  </a:cubicBezTo>
                  <a:cubicBezTo>
                    <a:pt x="1167" y="1025"/>
                    <a:pt x="1358" y="1287"/>
                    <a:pt x="1524" y="1549"/>
                  </a:cubicBezTo>
                  <a:cubicBezTo>
                    <a:pt x="2358" y="1858"/>
                    <a:pt x="2977" y="2692"/>
                    <a:pt x="2977" y="3644"/>
                  </a:cubicBezTo>
                  <a:cubicBezTo>
                    <a:pt x="2977" y="4644"/>
                    <a:pt x="2310" y="5478"/>
                    <a:pt x="1381" y="5764"/>
                  </a:cubicBezTo>
                  <a:cubicBezTo>
                    <a:pt x="1024" y="6288"/>
                    <a:pt x="572" y="6716"/>
                    <a:pt x="0" y="6954"/>
                  </a:cubicBezTo>
                  <a:cubicBezTo>
                    <a:pt x="0" y="7097"/>
                    <a:pt x="119" y="7216"/>
                    <a:pt x="310" y="7216"/>
                  </a:cubicBezTo>
                  <a:lnTo>
                    <a:pt x="1262" y="7216"/>
                  </a:lnTo>
                  <a:cubicBezTo>
                    <a:pt x="1405" y="7216"/>
                    <a:pt x="1572" y="7097"/>
                    <a:pt x="1572" y="6907"/>
                  </a:cubicBezTo>
                  <a:lnTo>
                    <a:pt x="1572" y="6597"/>
                  </a:lnTo>
                  <a:cubicBezTo>
                    <a:pt x="1858" y="6526"/>
                    <a:pt x="2120" y="6407"/>
                    <a:pt x="2358" y="6264"/>
                  </a:cubicBezTo>
                  <a:lnTo>
                    <a:pt x="2596" y="6502"/>
                  </a:lnTo>
                  <a:cubicBezTo>
                    <a:pt x="2715" y="6621"/>
                    <a:pt x="2906" y="6621"/>
                    <a:pt x="3025" y="6502"/>
                  </a:cubicBezTo>
                  <a:lnTo>
                    <a:pt x="3691" y="5811"/>
                  </a:lnTo>
                  <a:cubicBezTo>
                    <a:pt x="3811" y="5692"/>
                    <a:pt x="3811" y="5526"/>
                    <a:pt x="3691" y="5406"/>
                  </a:cubicBezTo>
                  <a:lnTo>
                    <a:pt x="3477" y="5168"/>
                  </a:lnTo>
                  <a:cubicBezTo>
                    <a:pt x="3620" y="4930"/>
                    <a:pt x="3739" y="4644"/>
                    <a:pt x="3787" y="4359"/>
                  </a:cubicBezTo>
                  <a:lnTo>
                    <a:pt x="4120" y="4359"/>
                  </a:lnTo>
                  <a:cubicBezTo>
                    <a:pt x="4263" y="4359"/>
                    <a:pt x="4382" y="4240"/>
                    <a:pt x="4430" y="4097"/>
                  </a:cubicBezTo>
                  <a:lnTo>
                    <a:pt x="4430" y="3144"/>
                  </a:lnTo>
                  <a:cubicBezTo>
                    <a:pt x="4430" y="2977"/>
                    <a:pt x="4311" y="2858"/>
                    <a:pt x="4120" y="2858"/>
                  </a:cubicBezTo>
                  <a:lnTo>
                    <a:pt x="3787" y="2858"/>
                  </a:lnTo>
                  <a:cubicBezTo>
                    <a:pt x="3739" y="2573"/>
                    <a:pt x="3620" y="2311"/>
                    <a:pt x="3477" y="2072"/>
                  </a:cubicBezTo>
                  <a:lnTo>
                    <a:pt x="3691" y="1834"/>
                  </a:lnTo>
                  <a:cubicBezTo>
                    <a:pt x="3811" y="1715"/>
                    <a:pt x="3811" y="1525"/>
                    <a:pt x="3691" y="1406"/>
                  </a:cubicBezTo>
                  <a:lnTo>
                    <a:pt x="3025" y="715"/>
                  </a:lnTo>
                  <a:cubicBezTo>
                    <a:pt x="2906" y="596"/>
                    <a:pt x="2715" y="596"/>
                    <a:pt x="2596" y="715"/>
                  </a:cubicBezTo>
                  <a:lnTo>
                    <a:pt x="2358" y="953"/>
                  </a:lnTo>
                  <a:cubicBezTo>
                    <a:pt x="2120" y="810"/>
                    <a:pt x="1858" y="691"/>
                    <a:pt x="1572" y="644"/>
                  </a:cubicBezTo>
                  <a:lnTo>
                    <a:pt x="1572" y="310"/>
                  </a:lnTo>
                  <a:cubicBezTo>
                    <a:pt x="1572" y="167"/>
                    <a:pt x="1453" y="1"/>
                    <a:pt x="1262" y="1"/>
                  </a:cubicBezTo>
                  <a:lnTo>
                    <a:pt x="310" y="1"/>
                  </a:lnTo>
                  <a:cubicBezTo>
                    <a:pt x="215" y="48"/>
                    <a:pt x="143" y="96"/>
                    <a:pt x="72" y="167"/>
                  </a:cubicBezTo>
                  <a:close/>
                  <a:moveTo>
                    <a:pt x="72" y="167"/>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80;p47">
              <a:extLst>
                <a:ext uri="{FF2B5EF4-FFF2-40B4-BE49-F238E27FC236}">
                  <a16:creationId xmlns:a16="http://schemas.microsoft.com/office/drawing/2014/main" id="{66D34370-8E34-AABC-878F-E30F621EF4D3}"/>
                </a:ext>
              </a:extLst>
            </p:cNvPr>
            <p:cNvSpPr/>
            <p:nvPr/>
          </p:nvSpPr>
          <p:spPr>
            <a:xfrm>
              <a:off x="8328832" y="2983692"/>
              <a:ext cx="54165" cy="140962"/>
            </a:xfrm>
            <a:custGeom>
              <a:avLst/>
              <a:gdLst/>
              <a:ahLst/>
              <a:cxnLst/>
              <a:rect l="l" t="t" r="r" b="b"/>
              <a:pathLst>
                <a:path w="1620" h="4216" extrusionOk="0">
                  <a:moveTo>
                    <a:pt x="143" y="1"/>
                  </a:moveTo>
                  <a:cubicBezTo>
                    <a:pt x="429" y="477"/>
                    <a:pt x="596" y="1025"/>
                    <a:pt x="667" y="1620"/>
                  </a:cubicBezTo>
                  <a:cubicBezTo>
                    <a:pt x="691" y="1739"/>
                    <a:pt x="715" y="1858"/>
                    <a:pt x="715" y="2001"/>
                  </a:cubicBezTo>
                  <a:cubicBezTo>
                    <a:pt x="715" y="2144"/>
                    <a:pt x="691" y="2263"/>
                    <a:pt x="667" y="2382"/>
                  </a:cubicBezTo>
                  <a:cubicBezTo>
                    <a:pt x="596" y="3073"/>
                    <a:pt x="358" y="3668"/>
                    <a:pt x="0" y="4216"/>
                  </a:cubicBezTo>
                  <a:cubicBezTo>
                    <a:pt x="929" y="3930"/>
                    <a:pt x="1620" y="3096"/>
                    <a:pt x="1620" y="2096"/>
                  </a:cubicBezTo>
                  <a:cubicBezTo>
                    <a:pt x="1572" y="1144"/>
                    <a:pt x="977" y="310"/>
                    <a:pt x="143" y="1"/>
                  </a:cubicBezTo>
                  <a:close/>
                  <a:moveTo>
                    <a:pt x="143" y="1"/>
                  </a:move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81;p47">
              <a:extLst>
                <a:ext uri="{FF2B5EF4-FFF2-40B4-BE49-F238E27FC236}">
                  <a16:creationId xmlns:a16="http://schemas.microsoft.com/office/drawing/2014/main" id="{4A185CE0-FAD6-A469-AAC7-762C7713E21D}"/>
                </a:ext>
              </a:extLst>
            </p:cNvPr>
            <p:cNvSpPr/>
            <p:nvPr/>
          </p:nvSpPr>
          <p:spPr>
            <a:xfrm>
              <a:off x="8309706" y="3011578"/>
              <a:ext cx="42262" cy="115484"/>
            </a:xfrm>
            <a:custGeom>
              <a:avLst/>
              <a:gdLst/>
              <a:ahLst/>
              <a:cxnLst/>
              <a:rect l="l" t="t" r="r" b="b"/>
              <a:pathLst>
                <a:path w="1264" h="3454" extrusionOk="0">
                  <a:moveTo>
                    <a:pt x="834" y="1048"/>
                  </a:moveTo>
                  <a:cubicBezTo>
                    <a:pt x="834" y="1596"/>
                    <a:pt x="477" y="2072"/>
                    <a:pt x="1" y="2239"/>
                  </a:cubicBezTo>
                  <a:lnTo>
                    <a:pt x="1" y="3453"/>
                  </a:lnTo>
                  <a:cubicBezTo>
                    <a:pt x="168" y="3453"/>
                    <a:pt x="311" y="3429"/>
                    <a:pt x="430" y="3406"/>
                  </a:cubicBezTo>
                  <a:lnTo>
                    <a:pt x="430" y="2358"/>
                  </a:lnTo>
                  <a:cubicBezTo>
                    <a:pt x="787" y="2239"/>
                    <a:pt x="1073" y="1953"/>
                    <a:pt x="1192" y="1548"/>
                  </a:cubicBezTo>
                  <a:cubicBezTo>
                    <a:pt x="1239" y="1429"/>
                    <a:pt x="1263" y="1286"/>
                    <a:pt x="1263" y="1167"/>
                  </a:cubicBezTo>
                  <a:cubicBezTo>
                    <a:pt x="1263" y="1024"/>
                    <a:pt x="1239" y="905"/>
                    <a:pt x="1192" y="786"/>
                  </a:cubicBezTo>
                  <a:cubicBezTo>
                    <a:pt x="1120" y="524"/>
                    <a:pt x="930" y="286"/>
                    <a:pt x="692" y="119"/>
                  </a:cubicBezTo>
                  <a:cubicBezTo>
                    <a:pt x="525" y="0"/>
                    <a:pt x="453" y="48"/>
                    <a:pt x="430" y="119"/>
                  </a:cubicBezTo>
                  <a:cubicBezTo>
                    <a:pt x="692" y="333"/>
                    <a:pt x="834" y="667"/>
                    <a:pt x="834" y="1048"/>
                  </a:cubicBezTo>
                  <a:close/>
                  <a:moveTo>
                    <a:pt x="834" y="1048"/>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707;p60">
            <a:extLst>
              <a:ext uri="{FF2B5EF4-FFF2-40B4-BE49-F238E27FC236}">
                <a16:creationId xmlns:a16="http://schemas.microsoft.com/office/drawing/2014/main" id="{04933181-5886-1220-6ED1-5449FE7D0738}"/>
              </a:ext>
            </a:extLst>
          </p:cNvPr>
          <p:cNvGrpSpPr/>
          <p:nvPr/>
        </p:nvGrpSpPr>
        <p:grpSpPr>
          <a:xfrm>
            <a:off x="256881" y="2459461"/>
            <a:ext cx="345720" cy="345720"/>
            <a:chOff x="5873617" y="2309901"/>
            <a:chExt cx="345720" cy="345720"/>
          </a:xfrm>
        </p:grpSpPr>
        <p:sp>
          <p:nvSpPr>
            <p:cNvPr id="36" name="Google Shape;9708;p60">
              <a:extLst>
                <a:ext uri="{FF2B5EF4-FFF2-40B4-BE49-F238E27FC236}">
                  <a16:creationId xmlns:a16="http://schemas.microsoft.com/office/drawing/2014/main" id="{65A8ACA9-371C-4FAD-51F7-7373F0636582}"/>
                </a:ext>
              </a:extLst>
            </p:cNvPr>
            <p:cNvSpPr/>
            <p:nvPr/>
          </p:nvSpPr>
          <p:spPr>
            <a:xfrm>
              <a:off x="5873617" y="2309901"/>
              <a:ext cx="345720" cy="345720"/>
            </a:xfrm>
            <a:custGeom>
              <a:avLst/>
              <a:gdLst/>
              <a:ahLst/>
              <a:cxnLst/>
              <a:rect l="l" t="t" r="r" b="b"/>
              <a:pathLst>
                <a:path w="13159" h="13159" extrusionOk="0">
                  <a:moveTo>
                    <a:pt x="6583" y="1"/>
                  </a:moveTo>
                  <a:cubicBezTo>
                    <a:pt x="2949" y="1"/>
                    <a:pt x="1" y="2942"/>
                    <a:pt x="1" y="6576"/>
                  </a:cubicBezTo>
                  <a:cubicBezTo>
                    <a:pt x="1" y="10211"/>
                    <a:pt x="2949" y="13159"/>
                    <a:pt x="6583" y="13159"/>
                  </a:cubicBezTo>
                  <a:cubicBezTo>
                    <a:pt x="10218" y="13159"/>
                    <a:pt x="13159" y="10211"/>
                    <a:pt x="13159" y="6576"/>
                  </a:cubicBezTo>
                  <a:cubicBezTo>
                    <a:pt x="13159" y="2942"/>
                    <a:pt x="10218" y="1"/>
                    <a:pt x="6583" y="1"/>
                  </a:cubicBezTo>
                  <a:close/>
                </a:path>
              </a:pathLst>
            </a:custGeom>
            <a:solidFill>
              <a:schemeClr val="tx1">
                <a:lumMod val="90000"/>
                <a:lumOff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7" name="Google Shape;9709;p60">
              <a:extLst>
                <a:ext uri="{FF2B5EF4-FFF2-40B4-BE49-F238E27FC236}">
                  <a16:creationId xmlns:a16="http://schemas.microsoft.com/office/drawing/2014/main" id="{012533B0-0EFD-A6C1-11B8-526E927718C3}"/>
                </a:ext>
              </a:extLst>
            </p:cNvPr>
            <p:cNvSpPr/>
            <p:nvPr/>
          </p:nvSpPr>
          <p:spPr>
            <a:xfrm>
              <a:off x="5899496" y="2335779"/>
              <a:ext cx="293963" cy="293963"/>
            </a:xfrm>
            <a:custGeom>
              <a:avLst/>
              <a:gdLst/>
              <a:ahLst/>
              <a:cxnLst/>
              <a:rect l="l" t="t" r="r" b="b"/>
              <a:pathLst>
                <a:path w="11189" h="11189" extrusionOk="0">
                  <a:moveTo>
                    <a:pt x="5598" y="1"/>
                  </a:moveTo>
                  <a:cubicBezTo>
                    <a:pt x="2505" y="1"/>
                    <a:pt x="1" y="2504"/>
                    <a:pt x="1" y="5591"/>
                  </a:cubicBezTo>
                  <a:cubicBezTo>
                    <a:pt x="1" y="8685"/>
                    <a:pt x="2505" y="11189"/>
                    <a:pt x="5598" y="11189"/>
                  </a:cubicBezTo>
                  <a:cubicBezTo>
                    <a:pt x="8685" y="11189"/>
                    <a:pt x="11189" y="8685"/>
                    <a:pt x="11189" y="5591"/>
                  </a:cubicBezTo>
                  <a:cubicBezTo>
                    <a:pt x="11189" y="2504"/>
                    <a:pt x="8685" y="1"/>
                    <a:pt x="5598" y="1"/>
                  </a:cubicBezTo>
                  <a:close/>
                </a:path>
              </a:pathLst>
            </a:custGeom>
            <a:solidFill>
              <a:srgbClr val="F2F4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8" name="Google Shape;9710;p60">
              <a:extLst>
                <a:ext uri="{FF2B5EF4-FFF2-40B4-BE49-F238E27FC236}">
                  <a16:creationId xmlns:a16="http://schemas.microsoft.com/office/drawing/2014/main" id="{17F63819-A7B5-EE32-99CE-8669A33AA471}"/>
                </a:ext>
              </a:extLst>
            </p:cNvPr>
            <p:cNvSpPr/>
            <p:nvPr/>
          </p:nvSpPr>
          <p:spPr>
            <a:xfrm>
              <a:off x="6041288" y="2356088"/>
              <a:ext cx="10404" cy="131888"/>
            </a:xfrm>
            <a:custGeom>
              <a:avLst/>
              <a:gdLst/>
              <a:ahLst/>
              <a:cxnLst/>
              <a:rect l="l" t="t" r="r" b="b"/>
              <a:pathLst>
                <a:path w="396" h="5020" extrusionOk="0">
                  <a:moveTo>
                    <a:pt x="198" y="1"/>
                  </a:moveTo>
                  <a:cubicBezTo>
                    <a:pt x="99" y="1"/>
                    <a:pt x="0" y="67"/>
                    <a:pt x="0" y="199"/>
                  </a:cubicBezTo>
                  <a:lnTo>
                    <a:pt x="0" y="4818"/>
                  </a:lnTo>
                  <a:cubicBezTo>
                    <a:pt x="0" y="4929"/>
                    <a:pt x="90" y="5019"/>
                    <a:pt x="201" y="5019"/>
                  </a:cubicBezTo>
                  <a:cubicBezTo>
                    <a:pt x="305" y="5019"/>
                    <a:pt x="395" y="4929"/>
                    <a:pt x="395" y="4818"/>
                  </a:cubicBezTo>
                  <a:lnTo>
                    <a:pt x="395" y="199"/>
                  </a:lnTo>
                  <a:cubicBezTo>
                    <a:pt x="395" y="67"/>
                    <a:pt x="297" y="1"/>
                    <a:pt x="198" y="1"/>
                  </a:cubicBezTo>
                  <a:close/>
                </a:path>
              </a:pathLst>
            </a:custGeom>
            <a:solidFill>
              <a:srgbClr val="A3A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9" name="Google Shape;9711;p60">
              <a:extLst>
                <a:ext uri="{FF2B5EF4-FFF2-40B4-BE49-F238E27FC236}">
                  <a16:creationId xmlns:a16="http://schemas.microsoft.com/office/drawing/2014/main" id="{E659AA18-BE14-0F89-7F05-E638CD2693EF}"/>
                </a:ext>
              </a:extLst>
            </p:cNvPr>
            <p:cNvSpPr/>
            <p:nvPr/>
          </p:nvSpPr>
          <p:spPr>
            <a:xfrm>
              <a:off x="6039449" y="2477546"/>
              <a:ext cx="135435" cy="10430"/>
            </a:xfrm>
            <a:custGeom>
              <a:avLst/>
              <a:gdLst/>
              <a:ahLst/>
              <a:cxnLst/>
              <a:rect l="l" t="t" r="r" b="b"/>
              <a:pathLst>
                <a:path w="5155" h="397" extrusionOk="0">
                  <a:moveTo>
                    <a:pt x="271" y="1"/>
                  </a:moveTo>
                  <a:cubicBezTo>
                    <a:pt x="1" y="1"/>
                    <a:pt x="1" y="396"/>
                    <a:pt x="271" y="396"/>
                  </a:cubicBezTo>
                  <a:lnTo>
                    <a:pt x="4891" y="396"/>
                  </a:lnTo>
                  <a:cubicBezTo>
                    <a:pt x="5154" y="396"/>
                    <a:pt x="5154" y="1"/>
                    <a:pt x="4891" y="1"/>
                  </a:cubicBezTo>
                  <a:close/>
                </a:path>
              </a:pathLst>
            </a:custGeom>
            <a:solidFill>
              <a:srgbClr val="A3A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0" name="Google Shape;9712;p60">
              <a:extLst>
                <a:ext uri="{FF2B5EF4-FFF2-40B4-BE49-F238E27FC236}">
                  <a16:creationId xmlns:a16="http://schemas.microsoft.com/office/drawing/2014/main" id="{E34217E9-0021-D863-30C6-B6637337C52D}"/>
                </a:ext>
              </a:extLst>
            </p:cNvPr>
            <p:cNvSpPr/>
            <p:nvPr/>
          </p:nvSpPr>
          <p:spPr>
            <a:xfrm>
              <a:off x="5935778" y="2372035"/>
              <a:ext cx="275178" cy="257970"/>
            </a:xfrm>
            <a:custGeom>
              <a:avLst/>
              <a:gdLst/>
              <a:ahLst/>
              <a:cxnLst/>
              <a:rect l="l" t="t" r="r" b="b"/>
              <a:pathLst>
                <a:path w="10474" h="9819" extrusionOk="0">
                  <a:moveTo>
                    <a:pt x="7893" y="1"/>
                  </a:moveTo>
                  <a:cubicBezTo>
                    <a:pt x="9815" y="2213"/>
                    <a:pt x="9697" y="5543"/>
                    <a:pt x="7623" y="7617"/>
                  </a:cubicBezTo>
                  <a:cubicBezTo>
                    <a:pt x="6532" y="8704"/>
                    <a:pt x="5100" y="9254"/>
                    <a:pt x="3664" y="9254"/>
                  </a:cubicBezTo>
                  <a:cubicBezTo>
                    <a:pt x="2361" y="9254"/>
                    <a:pt x="1056" y="8801"/>
                    <a:pt x="0" y="7887"/>
                  </a:cubicBezTo>
                  <a:lnTo>
                    <a:pt x="0" y="7887"/>
                  </a:lnTo>
                  <a:cubicBezTo>
                    <a:pt x="1112" y="9170"/>
                    <a:pt x="2669" y="9818"/>
                    <a:pt x="4229" y="9818"/>
                  </a:cubicBezTo>
                  <a:cubicBezTo>
                    <a:pt x="5657" y="9818"/>
                    <a:pt x="7088" y="9275"/>
                    <a:pt x="8185" y="8179"/>
                  </a:cubicBezTo>
                  <a:cubicBezTo>
                    <a:pt x="10474" y="5883"/>
                    <a:pt x="10342" y="2123"/>
                    <a:pt x="7893" y="1"/>
                  </a:cubicBezTo>
                  <a:close/>
                </a:path>
              </a:pathLst>
            </a:custGeom>
            <a:solidFill>
              <a:srgbClr val="BCC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1" name="Google Shape;9713;p60">
              <a:extLst>
                <a:ext uri="{FF2B5EF4-FFF2-40B4-BE49-F238E27FC236}">
                  <a16:creationId xmlns:a16="http://schemas.microsoft.com/office/drawing/2014/main" id="{E784B9F7-B296-2B05-8DFC-519E32D1D726}"/>
                </a:ext>
              </a:extLst>
            </p:cNvPr>
            <p:cNvSpPr/>
            <p:nvPr/>
          </p:nvSpPr>
          <p:spPr>
            <a:xfrm>
              <a:off x="5918097" y="2477546"/>
              <a:ext cx="21333" cy="10430"/>
            </a:xfrm>
            <a:custGeom>
              <a:avLst/>
              <a:gdLst/>
              <a:ahLst/>
              <a:cxnLst/>
              <a:rect l="l" t="t" r="r" b="b"/>
              <a:pathLst>
                <a:path w="812" h="397" extrusionOk="0">
                  <a:moveTo>
                    <a:pt x="264" y="1"/>
                  </a:moveTo>
                  <a:cubicBezTo>
                    <a:pt x="0" y="1"/>
                    <a:pt x="0" y="396"/>
                    <a:pt x="264" y="396"/>
                  </a:cubicBezTo>
                  <a:lnTo>
                    <a:pt x="548" y="396"/>
                  </a:lnTo>
                  <a:cubicBezTo>
                    <a:pt x="812" y="396"/>
                    <a:pt x="812" y="1"/>
                    <a:pt x="54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2" name="Google Shape;9714;p60">
              <a:extLst>
                <a:ext uri="{FF2B5EF4-FFF2-40B4-BE49-F238E27FC236}">
                  <a16:creationId xmlns:a16="http://schemas.microsoft.com/office/drawing/2014/main" id="{7E2CF188-5738-D8AA-ECDF-8DA44A274A2F}"/>
                </a:ext>
              </a:extLst>
            </p:cNvPr>
            <p:cNvSpPr/>
            <p:nvPr/>
          </p:nvSpPr>
          <p:spPr>
            <a:xfrm>
              <a:off x="6041288" y="2591542"/>
              <a:ext cx="10404" cy="17970"/>
            </a:xfrm>
            <a:custGeom>
              <a:avLst/>
              <a:gdLst/>
              <a:ahLst/>
              <a:cxnLst/>
              <a:rect l="l" t="t" r="r" b="b"/>
              <a:pathLst>
                <a:path w="396" h="684" extrusionOk="0">
                  <a:moveTo>
                    <a:pt x="198" y="0"/>
                  </a:moveTo>
                  <a:cubicBezTo>
                    <a:pt x="99" y="0"/>
                    <a:pt x="0" y="66"/>
                    <a:pt x="0" y="198"/>
                  </a:cubicBezTo>
                  <a:lnTo>
                    <a:pt x="0" y="483"/>
                  </a:lnTo>
                  <a:cubicBezTo>
                    <a:pt x="0" y="594"/>
                    <a:pt x="90" y="684"/>
                    <a:pt x="201" y="684"/>
                  </a:cubicBezTo>
                  <a:cubicBezTo>
                    <a:pt x="305" y="684"/>
                    <a:pt x="395" y="594"/>
                    <a:pt x="395" y="483"/>
                  </a:cubicBezTo>
                  <a:lnTo>
                    <a:pt x="395" y="198"/>
                  </a:lnTo>
                  <a:cubicBezTo>
                    <a:pt x="395" y="66"/>
                    <a:pt x="297" y="0"/>
                    <a:pt x="19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3" name="Google Shape;9715;p60">
              <a:extLst>
                <a:ext uri="{FF2B5EF4-FFF2-40B4-BE49-F238E27FC236}">
                  <a16:creationId xmlns:a16="http://schemas.microsoft.com/office/drawing/2014/main" id="{35590419-859D-354E-0A83-321F9EDC4196}"/>
                </a:ext>
              </a:extLst>
            </p:cNvPr>
            <p:cNvSpPr/>
            <p:nvPr/>
          </p:nvSpPr>
          <p:spPr>
            <a:xfrm>
              <a:off x="5953144" y="2391556"/>
              <a:ext cx="19836" cy="15869"/>
            </a:xfrm>
            <a:custGeom>
              <a:avLst/>
              <a:gdLst/>
              <a:ahLst/>
              <a:cxnLst/>
              <a:rect l="l" t="t" r="r" b="b"/>
              <a:pathLst>
                <a:path w="755" h="604" extrusionOk="0">
                  <a:moveTo>
                    <a:pt x="285" y="0"/>
                  </a:moveTo>
                  <a:cubicBezTo>
                    <a:pt x="133" y="0"/>
                    <a:pt x="0" y="196"/>
                    <a:pt x="144" y="340"/>
                  </a:cubicBezTo>
                  <a:lnTo>
                    <a:pt x="345" y="541"/>
                  </a:lnTo>
                  <a:cubicBezTo>
                    <a:pt x="379" y="583"/>
                    <a:pt x="435" y="603"/>
                    <a:pt x="484" y="603"/>
                  </a:cubicBezTo>
                  <a:cubicBezTo>
                    <a:pt x="664" y="603"/>
                    <a:pt x="754" y="388"/>
                    <a:pt x="629" y="264"/>
                  </a:cubicBezTo>
                  <a:lnTo>
                    <a:pt x="421" y="62"/>
                  </a:lnTo>
                  <a:cubicBezTo>
                    <a:pt x="379" y="19"/>
                    <a:pt x="331" y="0"/>
                    <a:pt x="28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4" name="Google Shape;9716;p60">
              <a:extLst>
                <a:ext uri="{FF2B5EF4-FFF2-40B4-BE49-F238E27FC236}">
                  <a16:creationId xmlns:a16="http://schemas.microsoft.com/office/drawing/2014/main" id="{4949219D-CC74-FE73-380D-317840638F7C}"/>
                </a:ext>
              </a:extLst>
            </p:cNvPr>
            <p:cNvSpPr/>
            <p:nvPr/>
          </p:nvSpPr>
          <p:spPr>
            <a:xfrm>
              <a:off x="6119686" y="2557939"/>
              <a:ext cx="19652" cy="15869"/>
            </a:xfrm>
            <a:custGeom>
              <a:avLst/>
              <a:gdLst/>
              <a:ahLst/>
              <a:cxnLst/>
              <a:rect l="l" t="t" r="r" b="b"/>
              <a:pathLst>
                <a:path w="748" h="604" extrusionOk="0">
                  <a:moveTo>
                    <a:pt x="285" y="1"/>
                  </a:moveTo>
                  <a:cubicBezTo>
                    <a:pt x="131" y="1"/>
                    <a:pt x="0" y="202"/>
                    <a:pt x="144" y="347"/>
                  </a:cubicBezTo>
                  <a:lnTo>
                    <a:pt x="345" y="548"/>
                  </a:lnTo>
                  <a:cubicBezTo>
                    <a:pt x="380" y="582"/>
                    <a:pt x="429" y="603"/>
                    <a:pt x="484" y="603"/>
                  </a:cubicBezTo>
                  <a:cubicBezTo>
                    <a:pt x="658" y="603"/>
                    <a:pt x="748" y="388"/>
                    <a:pt x="623" y="263"/>
                  </a:cubicBezTo>
                  <a:lnTo>
                    <a:pt x="422" y="62"/>
                  </a:lnTo>
                  <a:cubicBezTo>
                    <a:pt x="379" y="19"/>
                    <a:pt x="331" y="1"/>
                    <a:pt x="28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5" name="Google Shape;9717;p60">
              <a:extLst>
                <a:ext uri="{FF2B5EF4-FFF2-40B4-BE49-F238E27FC236}">
                  <a16:creationId xmlns:a16="http://schemas.microsoft.com/office/drawing/2014/main" id="{812843E8-4290-0422-C4C2-CC09E64D8D74}"/>
                </a:ext>
              </a:extLst>
            </p:cNvPr>
            <p:cNvSpPr/>
            <p:nvPr/>
          </p:nvSpPr>
          <p:spPr>
            <a:xfrm>
              <a:off x="6120185" y="2391556"/>
              <a:ext cx="19652" cy="15869"/>
            </a:xfrm>
            <a:custGeom>
              <a:avLst/>
              <a:gdLst/>
              <a:ahLst/>
              <a:cxnLst/>
              <a:rect l="l" t="t" r="r" b="b"/>
              <a:pathLst>
                <a:path w="748" h="604" extrusionOk="0">
                  <a:moveTo>
                    <a:pt x="466" y="0"/>
                  </a:moveTo>
                  <a:cubicBezTo>
                    <a:pt x="419" y="0"/>
                    <a:pt x="370" y="19"/>
                    <a:pt x="326" y="62"/>
                  </a:cubicBezTo>
                  <a:lnTo>
                    <a:pt x="125" y="264"/>
                  </a:lnTo>
                  <a:cubicBezTo>
                    <a:pt x="0" y="388"/>
                    <a:pt x="84" y="603"/>
                    <a:pt x="264" y="603"/>
                  </a:cubicBezTo>
                  <a:cubicBezTo>
                    <a:pt x="313" y="603"/>
                    <a:pt x="368" y="583"/>
                    <a:pt x="403" y="541"/>
                  </a:cubicBezTo>
                  <a:lnTo>
                    <a:pt x="604" y="340"/>
                  </a:lnTo>
                  <a:cubicBezTo>
                    <a:pt x="747" y="196"/>
                    <a:pt x="618" y="0"/>
                    <a:pt x="46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6" name="Google Shape;9718;p60">
              <a:extLst>
                <a:ext uri="{FF2B5EF4-FFF2-40B4-BE49-F238E27FC236}">
                  <a16:creationId xmlns:a16="http://schemas.microsoft.com/office/drawing/2014/main" id="{4D01E883-7BD1-CB49-C461-CCB67253DCED}"/>
                </a:ext>
              </a:extLst>
            </p:cNvPr>
            <p:cNvSpPr/>
            <p:nvPr/>
          </p:nvSpPr>
          <p:spPr>
            <a:xfrm>
              <a:off x="5953617" y="2557939"/>
              <a:ext cx="19862" cy="15869"/>
            </a:xfrm>
            <a:custGeom>
              <a:avLst/>
              <a:gdLst/>
              <a:ahLst/>
              <a:cxnLst/>
              <a:rect l="l" t="t" r="r" b="b"/>
              <a:pathLst>
                <a:path w="756" h="604" extrusionOk="0">
                  <a:moveTo>
                    <a:pt x="465" y="1"/>
                  </a:moveTo>
                  <a:cubicBezTo>
                    <a:pt x="418" y="1"/>
                    <a:pt x="370" y="19"/>
                    <a:pt x="327" y="62"/>
                  </a:cubicBezTo>
                  <a:lnTo>
                    <a:pt x="126" y="263"/>
                  </a:lnTo>
                  <a:cubicBezTo>
                    <a:pt x="1" y="388"/>
                    <a:pt x="91" y="603"/>
                    <a:pt x="264" y="603"/>
                  </a:cubicBezTo>
                  <a:cubicBezTo>
                    <a:pt x="320" y="603"/>
                    <a:pt x="368" y="582"/>
                    <a:pt x="403" y="548"/>
                  </a:cubicBezTo>
                  <a:lnTo>
                    <a:pt x="611" y="347"/>
                  </a:lnTo>
                  <a:cubicBezTo>
                    <a:pt x="755" y="202"/>
                    <a:pt x="620" y="1"/>
                    <a:pt x="46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7" name="Google Shape;9719;p60">
              <a:extLst>
                <a:ext uri="{FF2B5EF4-FFF2-40B4-BE49-F238E27FC236}">
                  <a16:creationId xmlns:a16="http://schemas.microsoft.com/office/drawing/2014/main" id="{DF655934-9DA3-41D9-7FC5-6BE90231B6A8}"/>
                </a:ext>
              </a:extLst>
            </p:cNvPr>
            <p:cNvSpPr/>
            <p:nvPr/>
          </p:nvSpPr>
          <p:spPr>
            <a:xfrm>
              <a:off x="5927056" y="2429887"/>
              <a:ext cx="21859" cy="13425"/>
            </a:xfrm>
            <a:custGeom>
              <a:avLst/>
              <a:gdLst/>
              <a:ahLst/>
              <a:cxnLst/>
              <a:rect l="l" t="t" r="r" b="b"/>
              <a:pathLst>
                <a:path w="832" h="511" extrusionOk="0">
                  <a:moveTo>
                    <a:pt x="289" y="0"/>
                  </a:moveTo>
                  <a:cubicBezTo>
                    <a:pt x="98" y="0"/>
                    <a:pt x="1" y="295"/>
                    <a:pt x="214" y="386"/>
                  </a:cubicBezTo>
                  <a:lnTo>
                    <a:pt x="478" y="497"/>
                  </a:lnTo>
                  <a:cubicBezTo>
                    <a:pt x="499" y="504"/>
                    <a:pt x="526" y="511"/>
                    <a:pt x="554" y="511"/>
                  </a:cubicBezTo>
                  <a:cubicBezTo>
                    <a:pt x="769" y="511"/>
                    <a:pt x="831" y="213"/>
                    <a:pt x="630" y="129"/>
                  </a:cubicBezTo>
                  <a:lnTo>
                    <a:pt x="374" y="18"/>
                  </a:lnTo>
                  <a:cubicBezTo>
                    <a:pt x="344" y="6"/>
                    <a:pt x="316" y="0"/>
                    <a:pt x="289"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8" name="Google Shape;9720;p60">
              <a:extLst>
                <a:ext uri="{FF2B5EF4-FFF2-40B4-BE49-F238E27FC236}">
                  <a16:creationId xmlns:a16="http://schemas.microsoft.com/office/drawing/2014/main" id="{C12828FE-D609-35E4-414E-9DF5E7DB4FB8}"/>
                </a:ext>
              </a:extLst>
            </p:cNvPr>
            <p:cNvSpPr/>
            <p:nvPr/>
          </p:nvSpPr>
          <p:spPr>
            <a:xfrm>
              <a:off x="6143751" y="2522077"/>
              <a:ext cx="21832" cy="13452"/>
            </a:xfrm>
            <a:custGeom>
              <a:avLst/>
              <a:gdLst/>
              <a:ahLst/>
              <a:cxnLst/>
              <a:rect l="l" t="t" r="r" b="b"/>
              <a:pathLst>
                <a:path w="831" h="512" extrusionOk="0">
                  <a:moveTo>
                    <a:pt x="287" y="0"/>
                  </a:moveTo>
                  <a:cubicBezTo>
                    <a:pt x="97" y="0"/>
                    <a:pt x="1" y="289"/>
                    <a:pt x="213" y="380"/>
                  </a:cubicBezTo>
                  <a:lnTo>
                    <a:pt x="477" y="491"/>
                  </a:lnTo>
                  <a:cubicBezTo>
                    <a:pt x="498" y="505"/>
                    <a:pt x="525" y="512"/>
                    <a:pt x="553" y="512"/>
                  </a:cubicBezTo>
                  <a:cubicBezTo>
                    <a:pt x="768" y="512"/>
                    <a:pt x="831" y="213"/>
                    <a:pt x="629" y="130"/>
                  </a:cubicBezTo>
                  <a:lnTo>
                    <a:pt x="373" y="19"/>
                  </a:lnTo>
                  <a:cubicBezTo>
                    <a:pt x="343" y="6"/>
                    <a:pt x="314" y="0"/>
                    <a:pt x="28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49" name="Google Shape;9721;p60">
              <a:extLst>
                <a:ext uri="{FF2B5EF4-FFF2-40B4-BE49-F238E27FC236}">
                  <a16:creationId xmlns:a16="http://schemas.microsoft.com/office/drawing/2014/main" id="{9C27EE77-2A26-90CD-49EA-DAC56CB3A25B}"/>
                </a:ext>
              </a:extLst>
            </p:cNvPr>
            <p:cNvSpPr/>
            <p:nvPr/>
          </p:nvSpPr>
          <p:spPr>
            <a:xfrm>
              <a:off x="6084822" y="2365730"/>
              <a:ext cx="15816" cy="17261"/>
            </a:xfrm>
            <a:custGeom>
              <a:avLst/>
              <a:gdLst/>
              <a:ahLst/>
              <a:cxnLst/>
              <a:rect l="l" t="t" r="r" b="b"/>
              <a:pathLst>
                <a:path w="602" h="657" extrusionOk="0">
                  <a:moveTo>
                    <a:pt x="345" y="0"/>
                  </a:moveTo>
                  <a:cubicBezTo>
                    <a:pt x="275" y="0"/>
                    <a:pt x="204" y="37"/>
                    <a:pt x="167" y="123"/>
                  </a:cubicBezTo>
                  <a:lnTo>
                    <a:pt x="56" y="386"/>
                  </a:lnTo>
                  <a:cubicBezTo>
                    <a:pt x="1" y="511"/>
                    <a:pt x="98" y="657"/>
                    <a:pt x="237" y="657"/>
                  </a:cubicBezTo>
                  <a:cubicBezTo>
                    <a:pt x="320" y="657"/>
                    <a:pt x="389" y="608"/>
                    <a:pt x="424" y="539"/>
                  </a:cubicBezTo>
                  <a:lnTo>
                    <a:pt x="535" y="276"/>
                  </a:lnTo>
                  <a:cubicBezTo>
                    <a:pt x="602" y="119"/>
                    <a:pt x="473" y="0"/>
                    <a:pt x="34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0" name="Google Shape;9722;p60">
              <a:extLst>
                <a:ext uri="{FF2B5EF4-FFF2-40B4-BE49-F238E27FC236}">
                  <a16:creationId xmlns:a16="http://schemas.microsoft.com/office/drawing/2014/main" id="{588724B6-4792-699B-BDD7-77D26F93F10C}"/>
                </a:ext>
              </a:extLst>
            </p:cNvPr>
            <p:cNvSpPr/>
            <p:nvPr/>
          </p:nvSpPr>
          <p:spPr>
            <a:xfrm>
              <a:off x="5992632" y="2582399"/>
              <a:ext cx="15816" cy="17287"/>
            </a:xfrm>
            <a:custGeom>
              <a:avLst/>
              <a:gdLst/>
              <a:ahLst/>
              <a:cxnLst/>
              <a:rect l="l" t="t" r="r" b="b"/>
              <a:pathLst>
                <a:path w="602" h="658" extrusionOk="0">
                  <a:moveTo>
                    <a:pt x="350" y="0"/>
                  </a:moveTo>
                  <a:cubicBezTo>
                    <a:pt x="280" y="0"/>
                    <a:pt x="211" y="37"/>
                    <a:pt x="174" y="123"/>
                  </a:cubicBezTo>
                  <a:lnTo>
                    <a:pt x="56" y="387"/>
                  </a:lnTo>
                  <a:cubicBezTo>
                    <a:pt x="0" y="511"/>
                    <a:pt x="97" y="657"/>
                    <a:pt x="243" y="657"/>
                  </a:cubicBezTo>
                  <a:cubicBezTo>
                    <a:pt x="319" y="657"/>
                    <a:pt x="396" y="609"/>
                    <a:pt x="423" y="539"/>
                  </a:cubicBezTo>
                  <a:lnTo>
                    <a:pt x="534" y="276"/>
                  </a:lnTo>
                  <a:cubicBezTo>
                    <a:pt x="601" y="119"/>
                    <a:pt x="475" y="0"/>
                    <a:pt x="35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1" name="Google Shape;9723;p60">
              <a:extLst>
                <a:ext uri="{FF2B5EF4-FFF2-40B4-BE49-F238E27FC236}">
                  <a16:creationId xmlns:a16="http://schemas.microsoft.com/office/drawing/2014/main" id="{E277F048-2531-BC9F-E073-BC6717E544BB}"/>
                </a:ext>
              </a:extLst>
            </p:cNvPr>
            <p:cNvSpPr/>
            <p:nvPr/>
          </p:nvSpPr>
          <p:spPr>
            <a:xfrm>
              <a:off x="5994445" y="2364758"/>
              <a:ext cx="15527" cy="17524"/>
            </a:xfrm>
            <a:custGeom>
              <a:avLst/>
              <a:gdLst/>
              <a:ahLst/>
              <a:cxnLst/>
              <a:rect l="l" t="t" r="r" b="b"/>
              <a:pathLst>
                <a:path w="591" h="667" extrusionOk="0">
                  <a:moveTo>
                    <a:pt x="255" y="1"/>
                  </a:moveTo>
                  <a:cubicBezTo>
                    <a:pt x="129" y="1"/>
                    <a:pt x="1" y="118"/>
                    <a:pt x="63" y="278"/>
                  </a:cubicBezTo>
                  <a:lnTo>
                    <a:pt x="174" y="541"/>
                  </a:lnTo>
                  <a:cubicBezTo>
                    <a:pt x="202" y="611"/>
                    <a:pt x="271" y="659"/>
                    <a:pt x="354" y="666"/>
                  </a:cubicBezTo>
                  <a:cubicBezTo>
                    <a:pt x="493" y="666"/>
                    <a:pt x="590" y="521"/>
                    <a:pt x="542" y="389"/>
                  </a:cubicBezTo>
                  <a:lnTo>
                    <a:pt x="431" y="125"/>
                  </a:lnTo>
                  <a:cubicBezTo>
                    <a:pt x="396" y="38"/>
                    <a:pt x="326" y="1"/>
                    <a:pt x="25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2" name="Google Shape;9724;p60">
              <a:extLst>
                <a:ext uri="{FF2B5EF4-FFF2-40B4-BE49-F238E27FC236}">
                  <a16:creationId xmlns:a16="http://schemas.microsoft.com/office/drawing/2014/main" id="{61FCAB42-B08B-FA31-403D-8B2496FBDD18}"/>
                </a:ext>
              </a:extLst>
            </p:cNvPr>
            <p:cNvSpPr/>
            <p:nvPr/>
          </p:nvSpPr>
          <p:spPr>
            <a:xfrm>
              <a:off x="6082641" y="2583161"/>
              <a:ext cx="15527" cy="17419"/>
            </a:xfrm>
            <a:custGeom>
              <a:avLst/>
              <a:gdLst/>
              <a:ahLst/>
              <a:cxnLst/>
              <a:rect l="l" t="t" r="r" b="b"/>
              <a:pathLst>
                <a:path w="591" h="663" extrusionOk="0">
                  <a:moveTo>
                    <a:pt x="254" y="1"/>
                  </a:moveTo>
                  <a:cubicBezTo>
                    <a:pt x="129" y="1"/>
                    <a:pt x="1" y="119"/>
                    <a:pt x="63" y="274"/>
                  </a:cubicBezTo>
                  <a:lnTo>
                    <a:pt x="174" y="538"/>
                  </a:lnTo>
                  <a:cubicBezTo>
                    <a:pt x="202" y="614"/>
                    <a:pt x="271" y="663"/>
                    <a:pt x="354" y="663"/>
                  </a:cubicBezTo>
                  <a:cubicBezTo>
                    <a:pt x="493" y="663"/>
                    <a:pt x="590" y="524"/>
                    <a:pt x="542" y="392"/>
                  </a:cubicBezTo>
                  <a:lnTo>
                    <a:pt x="431" y="129"/>
                  </a:lnTo>
                  <a:cubicBezTo>
                    <a:pt x="396" y="39"/>
                    <a:pt x="325" y="1"/>
                    <a:pt x="25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3" name="Google Shape;9725;p60">
              <a:extLst>
                <a:ext uri="{FF2B5EF4-FFF2-40B4-BE49-F238E27FC236}">
                  <a16:creationId xmlns:a16="http://schemas.microsoft.com/office/drawing/2014/main" id="{30D64ADF-3958-F8EC-9975-C22CFB0DE78C}"/>
                </a:ext>
              </a:extLst>
            </p:cNvPr>
            <p:cNvSpPr/>
            <p:nvPr/>
          </p:nvSpPr>
          <p:spPr>
            <a:xfrm>
              <a:off x="6144776" y="2431936"/>
              <a:ext cx="22069" cy="13399"/>
            </a:xfrm>
            <a:custGeom>
              <a:avLst/>
              <a:gdLst/>
              <a:ahLst/>
              <a:cxnLst/>
              <a:rect l="l" t="t" r="r" b="b"/>
              <a:pathLst>
                <a:path w="840" h="510" extrusionOk="0">
                  <a:moveTo>
                    <a:pt x="552" y="1"/>
                  </a:moveTo>
                  <a:cubicBezTo>
                    <a:pt x="527" y="1"/>
                    <a:pt x="500" y="6"/>
                    <a:pt x="473" y="17"/>
                  </a:cubicBezTo>
                  <a:lnTo>
                    <a:pt x="209" y="128"/>
                  </a:lnTo>
                  <a:cubicBezTo>
                    <a:pt x="1" y="204"/>
                    <a:pt x="63" y="509"/>
                    <a:pt x="285" y="509"/>
                  </a:cubicBezTo>
                  <a:cubicBezTo>
                    <a:pt x="306" y="509"/>
                    <a:pt x="334" y="502"/>
                    <a:pt x="355" y="495"/>
                  </a:cubicBezTo>
                  <a:lnTo>
                    <a:pt x="618" y="384"/>
                  </a:lnTo>
                  <a:cubicBezTo>
                    <a:pt x="839" y="298"/>
                    <a:pt x="745" y="1"/>
                    <a:pt x="552"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54" name="Google Shape;9726;p60">
              <a:extLst>
                <a:ext uri="{FF2B5EF4-FFF2-40B4-BE49-F238E27FC236}">
                  <a16:creationId xmlns:a16="http://schemas.microsoft.com/office/drawing/2014/main" id="{245DA9C2-DC20-3A94-0BF1-85046026520F}"/>
                </a:ext>
              </a:extLst>
            </p:cNvPr>
            <p:cNvSpPr/>
            <p:nvPr/>
          </p:nvSpPr>
          <p:spPr>
            <a:xfrm>
              <a:off x="5926530" y="2520081"/>
              <a:ext cx="21964" cy="13268"/>
            </a:xfrm>
            <a:custGeom>
              <a:avLst/>
              <a:gdLst/>
              <a:ahLst/>
              <a:cxnLst/>
              <a:rect l="l" t="t" r="r" b="b"/>
              <a:pathLst>
                <a:path w="836" h="505" extrusionOk="0">
                  <a:moveTo>
                    <a:pt x="553" y="1"/>
                  </a:moveTo>
                  <a:cubicBezTo>
                    <a:pt x="527" y="1"/>
                    <a:pt x="499" y="6"/>
                    <a:pt x="470" y="19"/>
                  </a:cubicBezTo>
                  <a:lnTo>
                    <a:pt x="206" y="123"/>
                  </a:lnTo>
                  <a:cubicBezTo>
                    <a:pt x="1" y="205"/>
                    <a:pt x="59" y="504"/>
                    <a:pt x="275" y="504"/>
                  </a:cubicBezTo>
                  <a:cubicBezTo>
                    <a:pt x="278" y="504"/>
                    <a:pt x="280" y="504"/>
                    <a:pt x="283" y="504"/>
                  </a:cubicBezTo>
                  <a:lnTo>
                    <a:pt x="276" y="504"/>
                  </a:lnTo>
                  <a:cubicBezTo>
                    <a:pt x="303" y="504"/>
                    <a:pt x="331" y="504"/>
                    <a:pt x="352" y="490"/>
                  </a:cubicBezTo>
                  <a:lnTo>
                    <a:pt x="616" y="386"/>
                  </a:lnTo>
                  <a:cubicBezTo>
                    <a:pt x="835" y="301"/>
                    <a:pt x="744" y="1"/>
                    <a:pt x="55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grpSp>
      <p:grpSp>
        <p:nvGrpSpPr>
          <p:cNvPr id="55" name="Google Shape;4180;p47">
            <a:extLst>
              <a:ext uri="{FF2B5EF4-FFF2-40B4-BE49-F238E27FC236}">
                <a16:creationId xmlns:a16="http://schemas.microsoft.com/office/drawing/2014/main" id="{8CAC8B0E-E83A-4DB6-2C45-D82A379AD847}"/>
              </a:ext>
            </a:extLst>
          </p:cNvPr>
          <p:cNvGrpSpPr/>
          <p:nvPr/>
        </p:nvGrpSpPr>
        <p:grpSpPr>
          <a:xfrm>
            <a:off x="4531156" y="1386884"/>
            <a:ext cx="387027" cy="387828"/>
            <a:chOff x="8042180" y="4043530"/>
            <a:chExt cx="387027" cy="387828"/>
          </a:xfrm>
        </p:grpSpPr>
        <p:sp>
          <p:nvSpPr>
            <p:cNvPr id="56" name="Google Shape;4181;p47">
              <a:extLst>
                <a:ext uri="{FF2B5EF4-FFF2-40B4-BE49-F238E27FC236}">
                  <a16:creationId xmlns:a16="http://schemas.microsoft.com/office/drawing/2014/main" id="{00CFF24B-ACEA-1CC0-6026-2372BBD13F6A}"/>
                </a:ext>
              </a:extLst>
            </p:cNvPr>
            <p:cNvSpPr/>
            <p:nvPr/>
          </p:nvSpPr>
          <p:spPr>
            <a:xfrm>
              <a:off x="8081200" y="4256119"/>
              <a:ext cx="35073" cy="128223"/>
            </a:xfrm>
            <a:custGeom>
              <a:avLst/>
              <a:gdLst/>
              <a:ahLst/>
              <a:cxnLst/>
              <a:rect l="l" t="t" r="r" b="b"/>
              <a:pathLst>
                <a:path w="1049" h="3835" extrusionOk="0">
                  <a:moveTo>
                    <a:pt x="0" y="96"/>
                  </a:moveTo>
                  <a:lnTo>
                    <a:pt x="0" y="3835"/>
                  </a:lnTo>
                  <a:lnTo>
                    <a:pt x="1048" y="3835"/>
                  </a:lnTo>
                  <a:lnTo>
                    <a:pt x="1048" y="120"/>
                  </a:lnTo>
                  <a:cubicBezTo>
                    <a:pt x="1048" y="49"/>
                    <a:pt x="977" y="25"/>
                    <a:pt x="953" y="25"/>
                  </a:cubicBezTo>
                  <a:lnTo>
                    <a:pt x="95" y="25"/>
                  </a:lnTo>
                  <a:cubicBezTo>
                    <a:pt x="24" y="1"/>
                    <a:pt x="0" y="25"/>
                    <a:pt x="0" y="96"/>
                  </a:cubicBezTo>
                  <a:close/>
                  <a:moveTo>
                    <a:pt x="0" y="96"/>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2;p47">
              <a:extLst>
                <a:ext uri="{FF2B5EF4-FFF2-40B4-BE49-F238E27FC236}">
                  <a16:creationId xmlns:a16="http://schemas.microsoft.com/office/drawing/2014/main" id="{157EF6DA-B410-0D52-D4D7-4A882F1BE846}"/>
                </a:ext>
              </a:extLst>
            </p:cNvPr>
            <p:cNvSpPr/>
            <p:nvPr/>
          </p:nvSpPr>
          <p:spPr>
            <a:xfrm>
              <a:off x="8154460" y="4205964"/>
              <a:ext cx="35040" cy="178376"/>
            </a:xfrm>
            <a:custGeom>
              <a:avLst/>
              <a:gdLst/>
              <a:ahLst/>
              <a:cxnLst/>
              <a:rect l="l" t="t" r="r" b="b"/>
              <a:pathLst>
                <a:path w="1048" h="5335" extrusionOk="0">
                  <a:moveTo>
                    <a:pt x="0" y="120"/>
                  </a:moveTo>
                  <a:lnTo>
                    <a:pt x="0" y="5335"/>
                  </a:lnTo>
                  <a:lnTo>
                    <a:pt x="1048" y="5335"/>
                  </a:lnTo>
                  <a:lnTo>
                    <a:pt x="1048" y="120"/>
                  </a:lnTo>
                  <a:cubicBezTo>
                    <a:pt x="1048" y="72"/>
                    <a:pt x="1000" y="48"/>
                    <a:pt x="953" y="48"/>
                  </a:cubicBezTo>
                  <a:lnTo>
                    <a:pt x="95" y="48"/>
                  </a:lnTo>
                  <a:cubicBezTo>
                    <a:pt x="72" y="1"/>
                    <a:pt x="0" y="72"/>
                    <a:pt x="0" y="120"/>
                  </a:cubicBezTo>
                  <a:close/>
                  <a:moveTo>
                    <a:pt x="0" y="12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83;p47">
              <a:extLst>
                <a:ext uri="{FF2B5EF4-FFF2-40B4-BE49-F238E27FC236}">
                  <a16:creationId xmlns:a16="http://schemas.microsoft.com/office/drawing/2014/main" id="{2A88096F-7ADD-4882-1E0C-2DC33493CD1E}"/>
                </a:ext>
              </a:extLst>
            </p:cNvPr>
            <p:cNvSpPr/>
            <p:nvPr/>
          </p:nvSpPr>
          <p:spPr>
            <a:xfrm>
              <a:off x="8235677" y="4225859"/>
              <a:ext cx="34271" cy="158482"/>
            </a:xfrm>
            <a:custGeom>
              <a:avLst/>
              <a:gdLst/>
              <a:ahLst/>
              <a:cxnLst/>
              <a:rect l="l" t="t" r="r" b="b"/>
              <a:pathLst>
                <a:path w="1025" h="4740" extrusionOk="0">
                  <a:moveTo>
                    <a:pt x="0" y="96"/>
                  </a:moveTo>
                  <a:lnTo>
                    <a:pt x="0" y="4740"/>
                  </a:lnTo>
                  <a:lnTo>
                    <a:pt x="1024" y="4740"/>
                  </a:lnTo>
                  <a:lnTo>
                    <a:pt x="1024" y="96"/>
                  </a:lnTo>
                  <a:cubicBezTo>
                    <a:pt x="1024" y="49"/>
                    <a:pt x="977" y="1"/>
                    <a:pt x="953" y="1"/>
                  </a:cubicBezTo>
                  <a:lnTo>
                    <a:pt x="72" y="1"/>
                  </a:lnTo>
                  <a:cubicBezTo>
                    <a:pt x="48" y="1"/>
                    <a:pt x="0" y="49"/>
                    <a:pt x="0" y="96"/>
                  </a:cubicBezTo>
                  <a:close/>
                  <a:moveTo>
                    <a:pt x="0" y="96"/>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84;p47">
              <a:extLst>
                <a:ext uri="{FF2B5EF4-FFF2-40B4-BE49-F238E27FC236}">
                  <a16:creationId xmlns:a16="http://schemas.microsoft.com/office/drawing/2014/main" id="{A889354E-7E26-D93F-9655-8578046C3CC8}"/>
                </a:ext>
              </a:extLst>
            </p:cNvPr>
            <p:cNvSpPr/>
            <p:nvPr/>
          </p:nvSpPr>
          <p:spPr>
            <a:xfrm>
              <a:off x="8098721" y="4256119"/>
              <a:ext cx="17553" cy="128223"/>
            </a:xfrm>
            <a:custGeom>
              <a:avLst/>
              <a:gdLst/>
              <a:ahLst/>
              <a:cxnLst/>
              <a:rect l="l" t="t" r="r" b="b"/>
              <a:pathLst>
                <a:path w="525" h="3835" extrusionOk="0">
                  <a:moveTo>
                    <a:pt x="95" y="96"/>
                  </a:moveTo>
                  <a:lnTo>
                    <a:pt x="95" y="3835"/>
                  </a:lnTo>
                  <a:lnTo>
                    <a:pt x="524" y="3835"/>
                  </a:lnTo>
                  <a:lnTo>
                    <a:pt x="524" y="120"/>
                  </a:lnTo>
                  <a:cubicBezTo>
                    <a:pt x="524" y="49"/>
                    <a:pt x="453" y="25"/>
                    <a:pt x="429" y="25"/>
                  </a:cubicBezTo>
                  <a:lnTo>
                    <a:pt x="0" y="25"/>
                  </a:lnTo>
                  <a:cubicBezTo>
                    <a:pt x="48" y="1"/>
                    <a:pt x="95" y="25"/>
                    <a:pt x="95" y="96"/>
                  </a:cubicBezTo>
                  <a:close/>
                  <a:moveTo>
                    <a:pt x="95" y="96"/>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85;p47">
              <a:extLst>
                <a:ext uri="{FF2B5EF4-FFF2-40B4-BE49-F238E27FC236}">
                  <a16:creationId xmlns:a16="http://schemas.microsoft.com/office/drawing/2014/main" id="{AF591D94-5E63-D316-76A3-648F57F0EFC0}"/>
                </a:ext>
              </a:extLst>
            </p:cNvPr>
            <p:cNvSpPr/>
            <p:nvPr/>
          </p:nvSpPr>
          <p:spPr>
            <a:xfrm>
              <a:off x="8169573" y="4205964"/>
              <a:ext cx="20730" cy="178376"/>
            </a:xfrm>
            <a:custGeom>
              <a:avLst/>
              <a:gdLst/>
              <a:ahLst/>
              <a:cxnLst/>
              <a:rect l="l" t="t" r="r" b="b"/>
              <a:pathLst>
                <a:path w="620" h="5335" extrusionOk="0">
                  <a:moveTo>
                    <a:pt x="96" y="120"/>
                  </a:moveTo>
                  <a:lnTo>
                    <a:pt x="96" y="5335"/>
                  </a:lnTo>
                  <a:lnTo>
                    <a:pt x="620" y="5335"/>
                  </a:lnTo>
                  <a:lnTo>
                    <a:pt x="620" y="120"/>
                  </a:lnTo>
                  <a:cubicBezTo>
                    <a:pt x="620" y="72"/>
                    <a:pt x="572" y="48"/>
                    <a:pt x="548" y="48"/>
                  </a:cubicBezTo>
                  <a:lnTo>
                    <a:pt x="1" y="48"/>
                  </a:lnTo>
                  <a:cubicBezTo>
                    <a:pt x="72" y="1"/>
                    <a:pt x="96" y="72"/>
                    <a:pt x="96" y="120"/>
                  </a:cubicBezTo>
                  <a:close/>
                  <a:moveTo>
                    <a:pt x="96" y="12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86;p47">
              <a:extLst>
                <a:ext uri="{FF2B5EF4-FFF2-40B4-BE49-F238E27FC236}">
                  <a16:creationId xmlns:a16="http://schemas.microsoft.com/office/drawing/2014/main" id="{1FF97B4C-109C-4B01-FAED-C5D9D25EA3A8}"/>
                </a:ext>
              </a:extLst>
            </p:cNvPr>
            <p:cNvSpPr/>
            <p:nvPr/>
          </p:nvSpPr>
          <p:spPr>
            <a:xfrm>
              <a:off x="8253967" y="4225859"/>
              <a:ext cx="17553" cy="158482"/>
            </a:xfrm>
            <a:custGeom>
              <a:avLst/>
              <a:gdLst/>
              <a:ahLst/>
              <a:cxnLst/>
              <a:rect l="l" t="t" r="r" b="b"/>
              <a:pathLst>
                <a:path w="525" h="4740" extrusionOk="0">
                  <a:moveTo>
                    <a:pt x="96" y="96"/>
                  </a:moveTo>
                  <a:lnTo>
                    <a:pt x="96" y="4740"/>
                  </a:lnTo>
                  <a:lnTo>
                    <a:pt x="525" y="4740"/>
                  </a:lnTo>
                  <a:lnTo>
                    <a:pt x="525" y="96"/>
                  </a:lnTo>
                  <a:cubicBezTo>
                    <a:pt x="525" y="49"/>
                    <a:pt x="453" y="1"/>
                    <a:pt x="430" y="1"/>
                  </a:cubicBezTo>
                  <a:lnTo>
                    <a:pt x="1" y="1"/>
                  </a:lnTo>
                  <a:cubicBezTo>
                    <a:pt x="49" y="1"/>
                    <a:pt x="96" y="49"/>
                    <a:pt x="96" y="96"/>
                  </a:cubicBezTo>
                  <a:close/>
                  <a:moveTo>
                    <a:pt x="96" y="96"/>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87;p47">
              <a:extLst>
                <a:ext uri="{FF2B5EF4-FFF2-40B4-BE49-F238E27FC236}">
                  <a16:creationId xmlns:a16="http://schemas.microsoft.com/office/drawing/2014/main" id="{1A662227-6969-65CA-BCF0-9FC6FD675C6F}"/>
                </a:ext>
              </a:extLst>
            </p:cNvPr>
            <p:cNvSpPr/>
            <p:nvPr/>
          </p:nvSpPr>
          <p:spPr>
            <a:xfrm>
              <a:off x="8042180" y="4043530"/>
              <a:ext cx="273933" cy="345584"/>
            </a:xfrm>
            <a:custGeom>
              <a:avLst/>
              <a:gdLst/>
              <a:ahLst/>
              <a:cxnLst/>
              <a:rect l="l" t="t" r="r" b="b"/>
              <a:pathLst>
                <a:path w="8193" h="10336" extrusionOk="0">
                  <a:moveTo>
                    <a:pt x="191" y="0"/>
                  </a:moveTo>
                  <a:cubicBezTo>
                    <a:pt x="96" y="0"/>
                    <a:pt x="0" y="96"/>
                    <a:pt x="0" y="191"/>
                  </a:cubicBezTo>
                  <a:lnTo>
                    <a:pt x="0" y="10169"/>
                  </a:lnTo>
                  <a:cubicBezTo>
                    <a:pt x="0" y="10264"/>
                    <a:pt x="96" y="10336"/>
                    <a:pt x="191" y="10336"/>
                  </a:cubicBezTo>
                  <a:lnTo>
                    <a:pt x="8002" y="10336"/>
                  </a:lnTo>
                  <a:cubicBezTo>
                    <a:pt x="8097" y="10336"/>
                    <a:pt x="8192" y="10288"/>
                    <a:pt x="8192" y="10193"/>
                  </a:cubicBezTo>
                  <a:cubicBezTo>
                    <a:pt x="8192" y="10098"/>
                    <a:pt x="8097" y="10026"/>
                    <a:pt x="8002" y="10026"/>
                  </a:cubicBezTo>
                  <a:lnTo>
                    <a:pt x="357" y="10026"/>
                  </a:lnTo>
                  <a:lnTo>
                    <a:pt x="357" y="191"/>
                  </a:lnTo>
                  <a:cubicBezTo>
                    <a:pt x="357" y="96"/>
                    <a:pt x="262" y="0"/>
                    <a:pt x="19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88;p47">
              <a:extLst>
                <a:ext uri="{FF2B5EF4-FFF2-40B4-BE49-F238E27FC236}">
                  <a16:creationId xmlns:a16="http://schemas.microsoft.com/office/drawing/2014/main" id="{931BDDE8-6A48-D259-8325-D4137DD7A3C4}"/>
                </a:ext>
              </a:extLst>
            </p:cNvPr>
            <p:cNvSpPr/>
            <p:nvPr/>
          </p:nvSpPr>
          <p:spPr>
            <a:xfrm>
              <a:off x="8105876" y="4122239"/>
              <a:ext cx="215020" cy="79776"/>
            </a:xfrm>
            <a:custGeom>
              <a:avLst/>
              <a:gdLst/>
              <a:ahLst/>
              <a:cxnLst/>
              <a:rect l="l" t="t" r="r" b="b"/>
              <a:pathLst>
                <a:path w="6431" h="2386" extrusionOk="0">
                  <a:moveTo>
                    <a:pt x="6245" y="1"/>
                  </a:moveTo>
                  <a:cubicBezTo>
                    <a:pt x="6204" y="1"/>
                    <a:pt x="6167" y="19"/>
                    <a:pt x="6145" y="52"/>
                  </a:cubicBezTo>
                  <a:lnTo>
                    <a:pt x="4740" y="1171"/>
                  </a:lnTo>
                  <a:cubicBezTo>
                    <a:pt x="4644" y="1242"/>
                    <a:pt x="4644" y="1362"/>
                    <a:pt x="4716" y="1409"/>
                  </a:cubicBezTo>
                  <a:cubicBezTo>
                    <a:pt x="4740" y="1433"/>
                    <a:pt x="4763" y="1481"/>
                    <a:pt x="4835" y="1481"/>
                  </a:cubicBezTo>
                  <a:cubicBezTo>
                    <a:pt x="4859" y="1481"/>
                    <a:pt x="4906" y="1433"/>
                    <a:pt x="4954" y="1433"/>
                  </a:cubicBezTo>
                  <a:lnTo>
                    <a:pt x="6335" y="314"/>
                  </a:lnTo>
                  <a:cubicBezTo>
                    <a:pt x="6430" y="242"/>
                    <a:pt x="6430" y="123"/>
                    <a:pt x="6383" y="76"/>
                  </a:cubicBezTo>
                  <a:cubicBezTo>
                    <a:pt x="6344" y="24"/>
                    <a:pt x="6292" y="1"/>
                    <a:pt x="6245" y="1"/>
                  </a:cubicBezTo>
                  <a:close/>
                  <a:moveTo>
                    <a:pt x="2524" y="1022"/>
                  </a:moveTo>
                  <a:cubicBezTo>
                    <a:pt x="2447" y="1022"/>
                    <a:pt x="2378" y="1068"/>
                    <a:pt x="2358" y="1147"/>
                  </a:cubicBezTo>
                  <a:cubicBezTo>
                    <a:pt x="2310" y="1242"/>
                    <a:pt x="2382" y="1314"/>
                    <a:pt x="2477" y="1362"/>
                  </a:cubicBezTo>
                  <a:lnTo>
                    <a:pt x="3882" y="1671"/>
                  </a:lnTo>
                  <a:lnTo>
                    <a:pt x="3906" y="1671"/>
                  </a:lnTo>
                  <a:cubicBezTo>
                    <a:pt x="4001" y="1671"/>
                    <a:pt x="4049" y="1623"/>
                    <a:pt x="4073" y="1552"/>
                  </a:cubicBezTo>
                  <a:cubicBezTo>
                    <a:pt x="4120" y="1481"/>
                    <a:pt x="4049" y="1385"/>
                    <a:pt x="3954" y="1362"/>
                  </a:cubicBezTo>
                  <a:lnTo>
                    <a:pt x="2572" y="1028"/>
                  </a:lnTo>
                  <a:cubicBezTo>
                    <a:pt x="2556" y="1024"/>
                    <a:pt x="2540" y="1022"/>
                    <a:pt x="2524" y="1022"/>
                  </a:cubicBezTo>
                  <a:close/>
                  <a:moveTo>
                    <a:pt x="1552" y="1146"/>
                  </a:moveTo>
                  <a:cubicBezTo>
                    <a:pt x="1521" y="1146"/>
                    <a:pt x="1487" y="1154"/>
                    <a:pt x="1453" y="1171"/>
                  </a:cubicBezTo>
                  <a:lnTo>
                    <a:pt x="120" y="2076"/>
                  </a:lnTo>
                  <a:cubicBezTo>
                    <a:pt x="24" y="2124"/>
                    <a:pt x="0" y="2219"/>
                    <a:pt x="72" y="2314"/>
                  </a:cubicBezTo>
                  <a:cubicBezTo>
                    <a:pt x="96" y="2362"/>
                    <a:pt x="143" y="2386"/>
                    <a:pt x="215" y="2386"/>
                  </a:cubicBezTo>
                  <a:cubicBezTo>
                    <a:pt x="239" y="2386"/>
                    <a:pt x="310" y="2386"/>
                    <a:pt x="310" y="2362"/>
                  </a:cubicBezTo>
                  <a:lnTo>
                    <a:pt x="1644" y="1481"/>
                  </a:lnTo>
                  <a:cubicBezTo>
                    <a:pt x="1739" y="1409"/>
                    <a:pt x="1763" y="1314"/>
                    <a:pt x="1691" y="1219"/>
                  </a:cubicBezTo>
                  <a:cubicBezTo>
                    <a:pt x="1661" y="1172"/>
                    <a:pt x="1610" y="1146"/>
                    <a:pt x="1552" y="1146"/>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4189;p47">
              <a:extLst>
                <a:ext uri="{FF2B5EF4-FFF2-40B4-BE49-F238E27FC236}">
                  <a16:creationId xmlns:a16="http://schemas.microsoft.com/office/drawing/2014/main" id="{F09C6D64-9E90-1134-704C-E419FF566F7D}"/>
                </a:ext>
              </a:extLst>
            </p:cNvPr>
            <p:cNvSpPr/>
            <p:nvPr/>
          </p:nvSpPr>
          <p:spPr>
            <a:xfrm>
              <a:off x="8077990" y="4080143"/>
              <a:ext cx="121871" cy="12003"/>
            </a:xfrm>
            <a:custGeom>
              <a:avLst/>
              <a:gdLst/>
              <a:ahLst/>
              <a:cxnLst/>
              <a:rect l="l" t="t" r="r" b="b"/>
              <a:pathLst>
                <a:path w="3645" h="359" extrusionOk="0">
                  <a:moveTo>
                    <a:pt x="191" y="1"/>
                  </a:moveTo>
                  <a:cubicBezTo>
                    <a:pt x="96" y="1"/>
                    <a:pt x="1" y="72"/>
                    <a:pt x="1" y="168"/>
                  </a:cubicBezTo>
                  <a:cubicBezTo>
                    <a:pt x="1" y="263"/>
                    <a:pt x="96" y="358"/>
                    <a:pt x="191" y="358"/>
                  </a:cubicBezTo>
                  <a:lnTo>
                    <a:pt x="668" y="358"/>
                  </a:lnTo>
                  <a:cubicBezTo>
                    <a:pt x="739" y="358"/>
                    <a:pt x="834" y="287"/>
                    <a:pt x="834" y="168"/>
                  </a:cubicBezTo>
                  <a:cubicBezTo>
                    <a:pt x="834" y="72"/>
                    <a:pt x="739" y="1"/>
                    <a:pt x="668" y="1"/>
                  </a:cubicBezTo>
                  <a:close/>
                  <a:moveTo>
                    <a:pt x="1573" y="1"/>
                  </a:moveTo>
                  <a:cubicBezTo>
                    <a:pt x="1501" y="1"/>
                    <a:pt x="1406" y="72"/>
                    <a:pt x="1406" y="168"/>
                  </a:cubicBezTo>
                  <a:cubicBezTo>
                    <a:pt x="1406" y="263"/>
                    <a:pt x="1501" y="358"/>
                    <a:pt x="1573" y="358"/>
                  </a:cubicBezTo>
                  <a:lnTo>
                    <a:pt x="3454" y="358"/>
                  </a:lnTo>
                  <a:cubicBezTo>
                    <a:pt x="3549" y="358"/>
                    <a:pt x="3645" y="287"/>
                    <a:pt x="3645" y="168"/>
                  </a:cubicBezTo>
                  <a:cubicBezTo>
                    <a:pt x="3645" y="72"/>
                    <a:pt x="3549" y="1"/>
                    <a:pt x="3454"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4190;p47">
              <a:extLst>
                <a:ext uri="{FF2B5EF4-FFF2-40B4-BE49-F238E27FC236}">
                  <a16:creationId xmlns:a16="http://schemas.microsoft.com/office/drawing/2014/main" id="{A249A32E-6162-5CEB-E20E-AF1C505B5F11}"/>
                </a:ext>
              </a:extLst>
            </p:cNvPr>
            <p:cNvSpPr/>
            <p:nvPr/>
          </p:nvSpPr>
          <p:spPr>
            <a:xfrm>
              <a:off x="8077990" y="4055466"/>
              <a:ext cx="152129" cy="12772"/>
            </a:xfrm>
            <a:custGeom>
              <a:avLst/>
              <a:gdLst/>
              <a:ahLst/>
              <a:cxnLst/>
              <a:rect l="l" t="t" r="r" b="b"/>
              <a:pathLst>
                <a:path w="4550" h="382" extrusionOk="0">
                  <a:moveTo>
                    <a:pt x="191" y="1"/>
                  </a:moveTo>
                  <a:cubicBezTo>
                    <a:pt x="96" y="1"/>
                    <a:pt x="1" y="96"/>
                    <a:pt x="1" y="191"/>
                  </a:cubicBezTo>
                  <a:cubicBezTo>
                    <a:pt x="1" y="286"/>
                    <a:pt x="96" y="382"/>
                    <a:pt x="191" y="382"/>
                  </a:cubicBezTo>
                  <a:lnTo>
                    <a:pt x="4383" y="382"/>
                  </a:lnTo>
                  <a:cubicBezTo>
                    <a:pt x="4478" y="382"/>
                    <a:pt x="4526" y="286"/>
                    <a:pt x="4549" y="191"/>
                  </a:cubicBezTo>
                  <a:cubicBezTo>
                    <a:pt x="4549" y="96"/>
                    <a:pt x="4478" y="1"/>
                    <a:pt x="4383"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4191;p47">
              <a:extLst>
                <a:ext uri="{FF2B5EF4-FFF2-40B4-BE49-F238E27FC236}">
                  <a16:creationId xmlns:a16="http://schemas.microsoft.com/office/drawing/2014/main" id="{E6265E53-11E5-3701-41C9-6B27F07F5500}"/>
                </a:ext>
              </a:extLst>
            </p:cNvPr>
            <p:cNvSpPr/>
            <p:nvPr/>
          </p:nvSpPr>
          <p:spPr>
            <a:xfrm>
              <a:off x="8077990" y="4103247"/>
              <a:ext cx="121871" cy="12772"/>
            </a:xfrm>
            <a:custGeom>
              <a:avLst/>
              <a:gdLst/>
              <a:ahLst/>
              <a:cxnLst/>
              <a:rect l="l" t="t" r="r" b="b"/>
              <a:pathLst>
                <a:path w="3645" h="382" extrusionOk="0">
                  <a:moveTo>
                    <a:pt x="191" y="1"/>
                  </a:moveTo>
                  <a:cubicBezTo>
                    <a:pt x="96" y="1"/>
                    <a:pt x="1" y="96"/>
                    <a:pt x="1" y="191"/>
                  </a:cubicBezTo>
                  <a:cubicBezTo>
                    <a:pt x="1" y="286"/>
                    <a:pt x="96" y="382"/>
                    <a:pt x="191" y="382"/>
                  </a:cubicBezTo>
                  <a:lnTo>
                    <a:pt x="668" y="382"/>
                  </a:lnTo>
                  <a:cubicBezTo>
                    <a:pt x="739" y="382"/>
                    <a:pt x="834" y="286"/>
                    <a:pt x="834" y="191"/>
                  </a:cubicBezTo>
                  <a:cubicBezTo>
                    <a:pt x="834" y="96"/>
                    <a:pt x="739" y="1"/>
                    <a:pt x="668" y="1"/>
                  </a:cubicBezTo>
                  <a:close/>
                  <a:moveTo>
                    <a:pt x="1573" y="1"/>
                  </a:moveTo>
                  <a:cubicBezTo>
                    <a:pt x="1501" y="1"/>
                    <a:pt x="1406" y="96"/>
                    <a:pt x="1406" y="191"/>
                  </a:cubicBezTo>
                  <a:cubicBezTo>
                    <a:pt x="1406" y="286"/>
                    <a:pt x="1501" y="382"/>
                    <a:pt x="1573" y="382"/>
                  </a:cubicBezTo>
                  <a:lnTo>
                    <a:pt x="3454" y="382"/>
                  </a:lnTo>
                  <a:cubicBezTo>
                    <a:pt x="3549" y="382"/>
                    <a:pt x="3645" y="286"/>
                    <a:pt x="3645" y="191"/>
                  </a:cubicBezTo>
                  <a:cubicBezTo>
                    <a:pt x="3645" y="96"/>
                    <a:pt x="3549" y="1"/>
                    <a:pt x="3454" y="1"/>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4192;p47">
              <a:extLst>
                <a:ext uri="{FF2B5EF4-FFF2-40B4-BE49-F238E27FC236}">
                  <a16:creationId xmlns:a16="http://schemas.microsoft.com/office/drawing/2014/main" id="{CA64A7C8-A82F-F9D6-B529-7CE44175D13F}"/>
                </a:ext>
              </a:extLst>
            </p:cNvPr>
            <p:cNvSpPr/>
            <p:nvPr/>
          </p:nvSpPr>
          <p:spPr>
            <a:xfrm>
              <a:off x="8081200" y="4188444"/>
              <a:ext cx="35842" cy="35876"/>
            </a:xfrm>
            <a:custGeom>
              <a:avLst/>
              <a:gdLst/>
              <a:ahLst/>
              <a:cxnLst/>
              <a:rect l="l" t="t" r="r" b="b"/>
              <a:pathLst>
                <a:path w="1072" h="1073" extrusionOk="0">
                  <a:moveTo>
                    <a:pt x="524" y="1072"/>
                  </a:moveTo>
                  <a:cubicBezTo>
                    <a:pt x="834" y="1072"/>
                    <a:pt x="1072" y="834"/>
                    <a:pt x="1072" y="525"/>
                  </a:cubicBezTo>
                  <a:cubicBezTo>
                    <a:pt x="1072" y="406"/>
                    <a:pt x="1048" y="334"/>
                    <a:pt x="977" y="239"/>
                  </a:cubicBezTo>
                  <a:cubicBezTo>
                    <a:pt x="881" y="96"/>
                    <a:pt x="715" y="1"/>
                    <a:pt x="524" y="1"/>
                  </a:cubicBezTo>
                  <a:cubicBezTo>
                    <a:pt x="238" y="1"/>
                    <a:pt x="0" y="239"/>
                    <a:pt x="0" y="525"/>
                  </a:cubicBezTo>
                  <a:cubicBezTo>
                    <a:pt x="0" y="834"/>
                    <a:pt x="238" y="1072"/>
                    <a:pt x="524" y="1072"/>
                  </a:cubicBezTo>
                  <a:close/>
                  <a:moveTo>
                    <a:pt x="524" y="1072"/>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4193;p47">
              <a:extLst>
                <a:ext uri="{FF2B5EF4-FFF2-40B4-BE49-F238E27FC236}">
                  <a16:creationId xmlns:a16="http://schemas.microsoft.com/office/drawing/2014/main" id="{CF746DE6-78D8-74F6-505E-D61C2BA325B1}"/>
                </a:ext>
              </a:extLst>
            </p:cNvPr>
            <p:cNvSpPr/>
            <p:nvPr/>
          </p:nvSpPr>
          <p:spPr>
            <a:xfrm>
              <a:off x="8153657" y="4139894"/>
              <a:ext cx="35842" cy="35842"/>
            </a:xfrm>
            <a:custGeom>
              <a:avLst/>
              <a:gdLst/>
              <a:ahLst/>
              <a:cxnLst/>
              <a:rect l="l" t="t" r="r" b="b"/>
              <a:pathLst>
                <a:path w="1072" h="1072" extrusionOk="0">
                  <a:moveTo>
                    <a:pt x="119" y="834"/>
                  </a:moveTo>
                  <a:cubicBezTo>
                    <a:pt x="215" y="976"/>
                    <a:pt x="381" y="1072"/>
                    <a:pt x="572" y="1072"/>
                  </a:cubicBezTo>
                  <a:cubicBezTo>
                    <a:pt x="810" y="1072"/>
                    <a:pt x="1024" y="881"/>
                    <a:pt x="1072" y="643"/>
                  </a:cubicBezTo>
                  <a:lnTo>
                    <a:pt x="1072" y="524"/>
                  </a:lnTo>
                  <a:cubicBezTo>
                    <a:pt x="1072" y="238"/>
                    <a:pt x="834" y="0"/>
                    <a:pt x="548" y="0"/>
                  </a:cubicBezTo>
                  <a:cubicBezTo>
                    <a:pt x="238" y="0"/>
                    <a:pt x="0" y="238"/>
                    <a:pt x="0" y="524"/>
                  </a:cubicBezTo>
                  <a:cubicBezTo>
                    <a:pt x="24" y="643"/>
                    <a:pt x="72" y="738"/>
                    <a:pt x="119" y="834"/>
                  </a:cubicBezTo>
                  <a:close/>
                  <a:moveTo>
                    <a:pt x="119" y="834"/>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4194;p47">
              <a:extLst>
                <a:ext uri="{FF2B5EF4-FFF2-40B4-BE49-F238E27FC236}">
                  <a16:creationId xmlns:a16="http://schemas.microsoft.com/office/drawing/2014/main" id="{B7E9C33C-B66A-00A1-3A99-E988F63ECF56}"/>
                </a:ext>
              </a:extLst>
            </p:cNvPr>
            <p:cNvSpPr/>
            <p:nvPr/>
          </p:nvSpPr>
          <p:spPr>
            <a:xfrm>
              <a:off x="8235677" y="4158183"/>
              <a:ext cx="35073" cy="35876"/>
            </a:xfrm>
            <a:custGeom>
              <a:avLst/>
              <a:gdLst/>
              <a:ahLst/>
              <a:cxnLst/>
              <a:rect l="l" t="t" r="r" b="b"/>
              <a:pathLst>
                <a:path w="1049" h="1073" extrusionOk="0">
                  <a:moveTo>
                    <a:pt x="0" y="548"/>
                  </a:moveTo>
                  <a:cubicBezTo>
                    <a:pt x="0" y="834"/>
                    <a:pt x="215" y="1072"/>
                    <a:pt x="524" y="1072"/>
                  </a:cubicBezTo>
                  <a:cubicBezTo>
                    <a:pt x="810" y="1072"/>
                    <a:pt x="1048" y="834"/>
                    <a:pt x="1048" y="548"/>
                  </a:cubicBezTo>
                  <a:cubicBezTo>
                    <a:pt x="1048" y="429"/>
                    <a:pt x="1024" y="310"/>
                    <a:pt x="929" y="215"/>
                  </a:cubicBezTo>
                  <a:cubicBezTo>
                    <a:pt x="858" y="96"/>
                    <a:pt x="715" y="1"/>
                    <a:pt x="524" y="1"/>
                  </a:cubicBezTo>
                  <a:cubicBezTo>
                    <a:pt x="286" y="1"/>
                    <a:pt x="72" y="191"/>
                    <a:pt x="24" y="429"/>
                  </a:cubicBezTo>
                  <a:cubicBezTo>
                    <a:pt x="24" y="453"/>
                    <a:pt x="0" y="525"/>
                    <a:pt x="0" y="548"/>
                  </a:cubicBezTo>
                  <a:close/>
                  <a:moveTo>
                    <a:pt x="0" y="548"/>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4195;p47">
              <a:extLst>
                <a:ext uri="{FF2B5EF4-FFF2-40B4-BE49-F238E27FC236}">
                  <a16:creationId xmlns:a16="http://schemas.microsoft.com/office/drawing/2014/main" id="{F2C27461-7CAC-19A3-8787-AF1B96BB47B5}"/>
                </a:ext>
              </a:extLst>
            </p:cNvPr>
            <p:cNvSpPr/>
            <p:nvPr/>
          </p:nvSpPr>
          <p:spPr>
            <a:xfrm>
              <a:off x="8309706" y="4097663"/>
              <a:ext cx="35876" cy="35876"/>
            </a:xfrm>
            <a:custGeom>
              <a:avLst/>
              <a:gdLst/>
              <a:ahLst/>
              <a:cxnLst/>
              <a:rect l="l" t="t" r="r" b="b"/>
              <a:pathLst>
                <a:path w="1073" h="1073" extrusionOk="0">
                  <a:moveTo>
                    <a:pt x="1" y="549"/>
                  </a:moveTo>
                  <a:cubicBezTo>
                    <a:pt x="1" y="668"/>
                    <a:pt x="49" y="787"/>
                    <a:pt x="120" y="858"/>
                  </a:cubicBezTo>
                  <a:cubicBezTo>
                    <a:pt x="215" y="977"/>
                    <a:pt x="358" y="1072"/>
                    <a:pt x="549" y="1072"/>
                  </a:cubicBezTo>
                  <a:cubicBezTo>
                    <a:pt x="834" y="1072"/>
                    <a:pt x="1073" y="834"/>
                    <a:pt x="1073" y="549"/>
                  </a:cubicBezTo>
                  <a:cubicBezTo>
                    <a:pt x="1073" y="239"/>
                    <a:pt x="834" y="1"/>
                    <a:pt x="549" y="1"/>
                  </a:cubicBezTo>
                  <a:cubicBezTo>
                    <a:pt x="239" y="25"/>
                    <a:pt x="1" y="263"/>
                    <a:pt x="1" y="549"/>
                  </a:cubicBezTo>
                  <a:close/>
                  <a:moveTo>
                    <a:pt x="1" y="549"/>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4196;p47">
              <a:extLst>
                <a:ext uri="{FF2B5EF4-FFF2-40B4-BE49-F238E27FC236}">
                  <a16:creationId xmlns:a16="http://schemas.microsoft.com/office/drawing/2014/main" id="{21E2C7EB-6E12-388F-ED43-11CC17FDEC64}"/>
                </a:ext>
              </a:extLst>
            </p:cNvPr>
            <p:cNvSpPr/>
            <p:nvPr/>
          </p:nvSpPr>
          <p:spPr>
            <a:xfrm>
              <a:off x="8309706" y="4164570"/>
              <a:ext cx="35073" cy="113077"/>
            </a:xfrm>
            <a:custGeom>
              <a:avLst/>
              <a:gdLst/>
              <a:ahLst/>
              <a:cxnLst/>
              <a:rect l="l" t="t" r="r" b="b"/>
              <a:pathLst>
                <a:path w="1049" h="3382" extrusionOk="0">
                  <a:moveTo>
                    <a:pt x="1" y="119"/>
                  </a:moveTo>
                  <a:lnTo>
                    <a:pt x="1" y="3096"/>
                  </a:lnTo>
                  <a:lnTo>
                    <a:pt x="572" y="3382"/>
                  </a:lnTo>
                  <a:lnTo>
                    <a:pt x="1049" y="3096"/>
                  </a:lnTo>
                  <a:lnTo>
                    <a:pt x="1049" y="119"/>
                  </a:lnTo>
                  <a:cubicBezTo>
                    <a:pt x="1049" y="48"/>
                    <a:pt x="977" y="24"/>
                    <a:pt x="954" y="24"/>
                  </a:cubicBezTo>
                  <a:lnTo>
                    <a:pt x="96" y="24"/>
                  </a:lnTo>
                  <a:cubicBezTo>
                    <a:pt x="49" y="0"/>
                    <a:pt x="1" y="48"/>
                    <a:pt x="1" y="119"/>
                  </a:cubicBezTo>
                  <a:close/>
                  <a:moveTo>
                    <a:pt x="1" y="119"/>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4197;p47">
              <a:extLst>
                <a:ext uri="{FF2B5EF4-FFF2-40B4-BE49-F238E27FC236}">
                  <a16:creationId xmlns:a16="http://schemas.microsoft.com/office/drawing/2014/main" id="{78623E67-2B0A-AFD3-3D7C-13061D894F8D}"/>
                </a:ext>
              </a:extLst>
            </p:cNvPr>
            <p:cNvSpPr/>
            <p:nvPr/>
          </p:nvSpPr>
          <p:spPr>
            <a:xfrm>
              <a:off x="8308937" y="4281598"/>
              <a:ext cx="99536" cy="67739"/>
            </a:xfrm>
            <a:custGeom>
              <a:avLst/>
              <a:gdLst/>
              <a:ahLst/>
              <a:cxnLst/>
              <a:rect l="l" t="t" r="r" b="b"/>
              <a:pathLst>
                <a:path w="2977" h="2026" extrusionOk="0">
                  <a:moveTo>
                    <a:pt x="1929" y="1"/>
                  </a:moveTo>
                  <a:lnTo>
                    <a:pt x="0" y="287"/>
                  </a:lnTo>
                  <a:lnTo>
                    <a:pt x="0" y="1668"/>
                  </a:lnTo>
                  <a:lnTo>
                    <a:pt x="1429" y="2025"/>
                  </a:lnTo>
                  <a:lnTo>
                    <a:pt x="2977" y="1668"/>
                  </a:lnTo>
                  <a:lnTo>
                    <a:pt x="2977" y="834"/>
                  </a:lnTo>
                  <a:close/>
                  <a:moveTo>
                    <a:pt x="1929" y="1"/>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4198;p47">
              <a:extLst>
                <a:ext uri="{FF2B5EF4-FFF2-40B4-BE49-F238E27FC236}">
                  <a16:creationId xmlns:a16="http://schemas.microsoft.com/office/drawing/2014/main" id="{A3F64CDC-E2F4-2EBD-AEC1-00A1A3DD9D5C}"/>
                </a:ext>
              </a:extLst>
            </p:cNvPr>
            <p:cNvSpPr/>
            <p:nvPr/>
          </p:nvSpPr>
          <p:spPr>
            <a:xfrm>
              <a:off x="8309706" y="4348504"/>
              <a:ext cx="99569" cy="67706"/>
            </a:xfrm>
            <a:custGeom>
              <a:avLst/>
              <a:gdLst/>
              <a:ahLst/>
              <a:cxnLst/>
              <a:rect l="l" t="t" r="r" b="b"/>
              <a:pathLst>
                <a:path w="2978" h="2025" extrusionOk="0">
                  <a:moveTo>
                    <a:pt x="2978" y="358"/>
                  </a:moveTo>
                  <a:lnTo>
                    <a:pt x="1501" y="0"/>
                  </a:lnTo>
                  <a:lnTo>
                    <a:pt x="1" y="358"/>
                  </a:lnTo>
                  <a:lnTo>
                    <a:pt x="1" y="1763"/>
                  </a:lnTo>
                  <a:lnTo>
                    <a:pt x="1406" y="2025"/>
                  </a:lnTo>
                  <a:lnTo>
                    <a:pt x="2978" y="1763"/>
                  </a:lnTo>
                  <a:close/>
                  <a:moveTo>
                    <a:pt x="2978" y="358"/>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4199;p47">
              <a:extLst>
                <a:ext uri="{FF2B5EF4-FFF2-40B4-BE49-F238E27FC236}">
                  <a16:creationId xmlns:a16="http://schemas.microsoft.com/office/drawing/2014/main" id="{8AD79A00-AF05-F1E8-7234-4454C2F3FC5C}"/>
                </a:ext>
              </a:extLst>
            </p:cNvPr>
            <p:cNvSpPr/>
            <p:nvPr/>
          </p:nvSpPr>
          <p:spPr>
            <a:xfrm>
              <a:off x="8297769" y="4267287"/>
              <a:ext cx="93986" cy="23906"/>
            </a:xfrm>
            <a:custGeom>
              <a:avLst/>
              <a:gdLst/>
              <a:ahLst/>
              <a:cxnLst/>
              <a:rect l="l" t="t" r="r" b="b"/>
              <a:pathLst>
                <a:path w="2811" h="715" extrusionOk="0">
                  <a:moveTo>
                    <a:pt x="1406" y="0"/>
                  </a:moveTo>
                  <a:lnTo>
                    <a:pt x="358" y="0"/>
                  </a:lnTo>
                  <a:cubicBezTo>
                    <a:pt x="191" y="0"/>
                    <a:pt x="1" y="143"/>
                    <a:pt x="1" y="358"/>
                  </a:cubicBezTo>
                  <a:cubicBezTo>
                    <a:pt x="1" y="524"/>
                    <a:pt x="144" y="715"/>
                    <a:pt x="358" y="715"/>
                  </a:cubicBezTo>
                  <a:lnTo>
                    <a:pt x="2311" y="715"/>
                  </a:lnTo>
                  <a:cubicBezTo>
                    <a:pt x="2811" y="715"/>
                    <a:pt x="2739" y="24"/>
                    <a:pt x="2454" y="0"/>
                  </a:cubicBezTo>
                  <a:close/>
                  <a:moveTo>
                    <a:pt x="1406"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4200;p47">
              <a:extLst>
                <a:ext uri="{FF2B5EF4-FFF2-40B4-BE49-F238E27FC236}">
                  <a16:creationId xmlns:a16="http://schemas.microsoft.com/office/drawing/2014/main" id="{4E82C409-E3FD-03F6-D1D1-5F0EBF06DE53}"/>
                </a:ext>
              </a:extLst>
            </p:cNvPr>
            <p:cNvSpPr/>
            <p:nvPr/>
          </p:nvSpPr>
          <p:spPr>
            <a:xfrm>
              <a:off x="8373436" y="4232245"/>
              <a:ext cx="54967" cy="78873"/>
            </a:xfrm>
            <a:custGeom>
              <a:avLst/>
              <a:gdLst/>
              <a:ahLst/>
              <a:cxnLst/>
              <a:rect l="l" t="t" r="r" b="b"/>
              <a:pathLst>
                <a:path w="1644" h="2359" extrusionOk="0">
                  <a:moveTo>
                    <a:pt x="167" y="1048"/>
                  </a:moveTo>
                  <a:cubicBezTo>
                    <a:pt x="72" y="1215"/>
                    <a:pt x="0" y="1406"/>
                    <a:pt x="0" y="1548"/>
                  </a:cubicBezTo>
                  <a:cubicBezTo>
                    <a:pt x="0" y="1596"/>
                    <a:pt x="0" y="1691"/>
                    <a:pt x="48" y="1763"/>
                  </a:cubicBezTo>
                  <a:cubicBezTo>
                    <a:pt x="119" y="2168"/>
                    <a:pt x="476" y="2358"/>
                    <a:pt x="834" y="2358"/>
                  </a:cubicBezTo>
                  <a:cubicBezTo>
                    <a:pt x="929" y="2358"/>
                    <a:pt x="1024" y="2358"/>
                    <a:pt x="1072" y="2310"/>
                  </a:cubicBezTo>
                  <a:cubicBezTo>
                    <a:pt x="1381" y="2215"/>
                    <a:pt x="1643" y="1953"/>
                    <a:pt x="1643" y="1548"/>
                  </a:cubicBezTo>
                  <a:cubicBezTo>
                    <a:pt x="1643" y="1120"/>
                    <a:pt x="1119" y="405"/>
                    <a:pt x="905" y="72"/>
                  </a:cubicBezTo>
                  <a:cubicBezTo>
                    <a:pt x="834" y="0"/>
                    <a:pt x="810" y="0"/>
                    <a:pt x="786" y="72"/>
                  </a:cubicBezTo>
                  <a:cubicBezTo>
                    <a:pt x="643" y="334"/>
                    <a:pt x="334" y="715"/>
                    <a:pt x="167" y="1048"/>
                  </a:cubicBezTo>
                  <a:close/>
                  <a:moveTo>
                    <a:pt x="167" y="1048"/>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4201;p47">
              <a:extLst>
                <a:ext uri="{FF2B5EF4-FFF2-40B4-BE49-F238E27FC236}">
                  <a16:creationId xmlns:a16="http://schemas.microsoft.com/office/drawing/2014/main" id="{8D319C40-8AA3-DB67-B78F-49F3E21D84F9}"/>
                </a:ext>
              </a:extLst>
            </p:cNvPr>
            <p:cNvSpPr/>
            <p:nvPr/>
          </p:nvSpPr>
          <p:spPr>
            <a:xfrm>
              <a:off x="8297769" y="4337336"/>
              <a:ext cx="123442" cy="23939"/>
            </a:xfrm>
            <a:custGeom>
              <a:avLst/>
              <a:gdLst/>
              <a:ahLst/>
              <a:cxnLst/>
              <a:rect l="l" t="t" r="r" b="b"/>
              <a:pathLst>
                <a:path w="3692" h="716" extrusionOk="0">
                  <a:moveTo>
                    <a:pt x="3335" y="1"/>
                  </a:moveTo>
                  <a:lnTo>
                    <a:pt x="358" y="1"/>
                  </a:lnTo>
                  <a:cubicBezTo>
                    <a:pt x="191" y="1"/>
                    <a:pt x="1" y="168"/>
                    <a:pt x="1" y="358"/>
                  </a:cubicBezTo>
                  <a:cubicBezTo>
                    <a:pt x="1" y="549"/>
                    <a:pt x="144" y="715"/>
                    <a:pt x="358" y="715"/>
                  </a:cubicBezTo>
                  <a:lnTo>
                    <a:pt x="3335" y="715"/>
                  </a:lnTo>
                  <a:cubicBezTo>
                    <a:pt x="3525" y="715"/>
                    <a:pt x="3692" y="573"/>
                    <a:pt x="3692" y="358"/>
                  </a:cubicBezTo>
                  <a:cubicBezTo>
                    <a:pt x="3692" y="168"/>
                    <a:pt x="3549" y="1"/>
                    <a:pt x="3335" y="1"/>
                  </a:cubicBezTo>
                  <a:close/>
                  <a:moveTo>
                    <a:pt x="3335" y="1"/>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4202;p47">
              <a:extLst>
                <a:ext uri="{FF2B5EF4-FFF2-40B4-BE49-F238E27FC236}">
                  <a16:creationId xmlns:a16="http://schemas.microsoft.com/office/drawing/2014/main" id="{491BE6E5-BD68-DA3E-40DC-550181FF6EBF}"/>
                </a:ext>
              </a:extLst>
            </p:cNvPr>
            <p:cNvSpPr/>
            <p:nvPr/>
          </p:nvSpPr>
          <p:spPr>
            <a:xfrm>
              <a:off x="8297769" y="4407419"/>
              <a:ext cx="123442" cy="23939"/>
            </a:xfrm>
            <a:custGeom>
              <a:avLst/>
              <a:gdLst/>
              <a:ahLst/>
              <a:cxnLst/>
              <a:rect l="l" t="t" r="r" b="b"/>
              <a:pathLst>
                <a:path w="3692" h="716" extrusionOk="0">
                  <a:moveTo>
                    <a:pt x="3335" y="1"/>
                  </a:moveTo>
                  <a:lnTo>
                    <a:pt x="358" y="1"/>
                  </a:lnTo>
                  <a:cubicBezTo>
                    <a:pt x="191" y="1"/>
                    <a:pt x="1" y="144"/>
                    <a:pt x="1" y="358"/>
                  </a:cubicBezTo>
                  <a:cubicBezTo>
                    <a:pt x="1" y="525"/>
                    <a:pt x="144" y="715"/>
                    <a:pt x="358" y="715"/>
                  </a:cubicBezTo>
                  <a:lnTo>
                    <a:pt x="3335" y="715"/>
                  </a:lnTo>
                  <a:cubicBezTo>
                    <a:pt x="3525" y="715"/>
                    <a:pt x="3692" y="572"/>
                    <a:pt x="3692" y="358"/>
                  </a:cubicBezTo>
                  <a:cubicBezTo>
                    <a:pt x="3692" y="144"/>
                    <a:pt x="3549" y="1"/>
                    <a:pt x="3335" y="1"/>
                  </a:cubicBezTo>
                  <a:close/>
                  <a:moveTo>
                    <a:pt x="3335" y="1"/>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4203;p47">
              <a:extLst>
                <a:ext uri="{FF2B5EF4-FFF2-40B4-BE49-F238E27FC236}">
                  <a16:creationId xmlns:a16="http://schemas.microsoft.com/office/drawing/2014/main" id="{A0AEBB69-7B56-C52A-7653-4E14D16FA3C8}"/>
                </a:ext>
              </a:extLst>
            </p:cNvPr>
            <p:cNvSpPr/>
            <p:nvPr/>
          </p:nvSpPr>
          <p:spPr>
            <a:xfrm>
              <a:off x="8328029" y="4164570"/>
              <a:ext cx="16751" cy="103548"/>
            </a:xfrm>
            <a:custGeom>
              <a:avLst/>
              <a:gdLst/>
              <a:ahLst/>
              <a:cxnLst/>
              <a:rect l="l" t="t" r="r" b="b"/>
              <a:pathLst>
                <a:path w="501" h="3097" extrusionOk="0">
                  <a:moveTo>
                    <a:pt x="96" y="119"/>
                  </a:moveTo>
                  <a:lnTo>
                    <a:pt x="96" y="3096"/>
                  </a:lnTo>
                  <a:lnTo>
                    <a:pt x="501" y="3096"/>
                  </a:lnTo>
                  <a:lnTo>
                    <a:pt x="501" y="119"/>
                  </a:lnTo>
                  <a:cubicBezTo>
                    <a:pt x="501" y="48"/>
                    <a:pt x="429" y="24"/>
                    <a:pt x="406" y="24"/>
                  </a:cubicBezTo>
                  <a:lnTo>
                    <a:pt x="1" y="24"/>
                  </a:lnTo>
                  <a:cubicBezTo>
                    <a:pt x="48" y="0"/>
                    <a:pt x="96" y="48"/>
                    <a:pt x="96" y="119"/>
                  </a:cubicBezTo>
                  <a:close/>
                  <a:moveTo>
                    <a:pt x="96" y="119"/>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4204;p47">
              <a:extLst>
                <a:ext uri="{FF2B5EF4-FFF2-40B4-BE49-F238E27FC236}">
                  <a16:creationId xmlns:a16="http://schemas.microsoft.com/office/drawing/2014/main" id="{CF6F0981-9C1D-9CFB-773A-A1CC2144193C}"/>
                </a:ext>
              </a:extLst>
            </p:cNvPr>
            <p:cNvSpPr/>
            <p:nvPr/>
          </p:nvSpPr>
          <p:spPr>
            <a:xfrm>
              <a:off x="8382966" y="4231443"/>
              <a:ext cx="46241" cy="78071"/>
            </a:xfrm>
            <a:custGeom>
              <a:avLst/>
              <a:gdLst/>
              <a:ahLst/>
              <a:cxnLst/>
              <a:rect l="l" t="t" r="r" b="b"/>
              <a:pathLst>
                <a:path w="1383" h="2335" extrusionOk="0">
                  <a:moveTo>
                    <a:pt x="953" y="1358"/>
                  </a:moveTo>
                  <a:cubicBezTo>
                    <a:pt x="953" y="1739"/>
                    <a:pt x="739" y="1977"/>
                    <a:pt x="501" y="2073"/>
                  </a:cubicBezTo>
                  <a:cubicBezTo>
                    <a:pt x="477" y="2073"/>
                    <a:pt x="430" y="2096"/>
                    <a:pt x="406" y="2096"/>
                  </a:cubicBezTo>
                  <a:cubicBezTo>
                    <a:pt x="310" y="2144"/>
                    <a:pt x="239" y="2144"/>
                    <a:pt x="168" y="2144"/>
                  </a:cubicBezTo>
                  <a:cubicBezTo>
                    <a:pt x="120" y="2144"/>
                    <a:pt x="49" y="2144"/>
                    <a:pt x="1" y="2096"/>
                  </a:cubicBezTo>
                  <a:cubicBezTo>
                    <a:pt x="144" y="2263"/>
                    <a:pt x="382" y="2334"/>
                    <a:pt x="596" y="2334"/>
                  </a:cubicBezTo>
                  <a:cubicBezTo>
                    <a:pt x="668" y="2334"/>
                    <a:pt x="763" y="2334"/>
                    <a:pt x="834" y="2311"/>
                  </a:cubicBezTo>
                  <a:cubicBezTo>
                    <a:pt x="1120" y="2215"/>
                    <a:pt x="1382" y="1953"/>
                    <a:pt x="1382" y="1525"/>
                  </a:cubicBezTo>
                  <a:cubicBezTo>
                    <a:pt x="1382" y="1120"/>
                    <a:pt x="858" y="405"/>
                    <a:pt x="644" y="72"/>
                  </a:cubicBezTo>
                  <a:cubicBezTo>
                    <a:pt x="572" y="1"/>
                    <a:pt x="549" y="1"/>
                    <a:pt x="525" y="72"/>
                  </a:cubicBezTo>
                  <a:cubicBezTo>
                    <a:pt x="501" y="120"/>
                    <a:pt x="477" y="144"/>
                    <a:pt x="477" y="191"/>
                  </a:cubicBezTo>
                  <a:cubicBezTo>
                    <a:pt x="644" y="596"/>
                    <a:pt x="953" y="1072"/>
                    <a:pt x="953" y="1358"/>
                  </a:cubicBezTo>
                  <a:close/>
                  <a:moveTo>
                    <a:pt x="953" y="1358"/>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4205;p47">
              <a:extLst>
                <a:ext uri="{FF2B5EF4-FFF2-40B4-BE49-F238E27FC236}">
                  <a16:creationId xmlns:a16="http://schemas.microsoft.com/office/drawing/2014/main" id="{D455FA9D-381E-0245-225F-08D61BB80B91}"/>
                </a:ext>
              </a:extLst>
            </p:cNvPr>
            <p:cNvSpPr/>
            <p:nvPr/>
          </p:nvSpPr>
          <p:spPr>
            <a:xfrm>
              <a:off x="8390957" y="4336567"/>
              <a:ext cx="30259" cy="23906"/>
            </a:xfrm>
            <a:custGeom>
              <a:avLst/>
              <a:gdLst/>
              <a:ahLst/>
              <a:cxnLst/>
              <a:rect l="l" t="t" r="r" b="b"/>
              <a:pathLst>
                <a:path w="905" h="715" extrusionOk="0">
                  <a:moveTo>
                    <a:pt x="0" y="715"/>
                  </a:moveTo>
                  <a:lnTo>
                    <a:pt x="548" y="715"/>
                  </a:lnTo>
                  <a:cubicBezTo>
                    <a:pt x="738" y="715"/>
                    <a:pt x="905" y="572"/>
                    <a:pt x="905" y="357"/>
                  </a:cubicBezTo>
                  <a:cubicBezTo>
                    <a:pt x="905" y="191"/>
                    <a:pt x="762" y="0"/>
                    <a:pt x="548" y="0"/>
                  </a:cubicBezTo>
                  <a:lnTo>
                    <a:pt x="0" y="0"/>
                  </a:lnTo>
                  <a:cubicBezTo>
                    <a:pt x="71" y="0"/>
                    <a:pt x="143" y="24"/>
                    <a:pt x="191" y="95"/>
                  </a:cubicBezTo>
                  <a:cubicBezTo>
                    <a:pt x="286" y="143"/>
                    <a:pt x="310" y="238"/>
                    <a:pt x="310" y="357"/>
                  </a:cubicBezTo>
                  <a:cubicBezTo>
                    <a:pt x="310" y="476"/>
                    <a:pt x="262" y="572"/>
                    <a:pt x="191" y="619"/>
                  </a:cubicBezTo>
                  <a:cubicBezTo>
                    <a:pt x="167" y="691"/>
                    <a:pt x="71" y="715"/>
                    <a:pt x="0" y="715"/>
                  </a:cubicBezTo>
                  <a:close/>
                  <a:moveTo>
                    <a:pt x="0" y="715"/>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4206;p47">
              <a:extLst>
                <a:ext uri="{FF2B5EF4-FFF2-40B4-BE49-F238E27FC236}">
                  <a16:creationId xmlns:a16="http://schemas.microsoft.com/office/drawing/2014/main" id="{6BBDF6EA-5CF2-B4A4-313F-1861997ADF42}"/>
                </a:ext>
              </a:extLst>
            </p:cNvPr>
            <p:cNvSpPr/>
            <p:nvPr/>
          </p:nvSpPr>
          <p:spPr>
            <a:xfrm>
              <a:off x="8390957" y="4360441"/>
              <a:ext cx="18322" cy="47010"/>
            </a:xfrm>
            <a:custGeom>
              <a:avLst/>
              <a:gdLst/>
              <a:ahLst/>
              <a:cxnLst/>
              <a:rect l="l" t="t" r="r" b="b"/>
              <a:pathLst>
                <a:path w="548" h="1406" extrusionOk="0">
                  <a:moveTo>
                    <a:pt x="0" y="1"/>
                  </a:moveTo>
                  <a:lnTo>
                    <a:pt x="548" y="1"/>
                  </a:lnTo>
                  <a:lnTo>
                    <a:pt x="548" y="1406"/>
                  </a:lnTo>
                  <a:lnTo>
                    <a:pt x="0" y="1406"/>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4207;p47">
              <a:extLst>
                <a:ext uri="{FF2B5EF4-FFF2-40B4-BE49-F238E27FC236}">
                  <a16:creationId xmlns:a16="http://schemas.microsoft.com/office/drawing/2014/main" id="{97F37475-B89E-B2A6-C304-D98A41B5370B}"/>
                </a:ext>
              </a:extLst>
            </p:cNvPr>
            <p:cNvSpPr/>
            <p:nvPr/>
          </p:nvSpPr>
          <p:spPr>
            <a:xfrm>
              <a:off x="8390957" y="4407419"/>
              <a:ext cx="30259" cy="23939"/>
            </a:xfrm>
            <a:custGeom>
              <a:avLst/>
              <a:gdLst/>
              <a:ahLst/>
              <a:cxnLst/>
              <a:rect l="l" t="t" r="r" b="b"/>
              <a:pathLst>
                <a:path w="905" h="716" extrusionOk="0">
                  <a:moveTo>
                    <a:pt x="548" y="1"/>
                  </a:moveTo>
                  <a:lnTo>
                    <a:pt x="0" y="1"/>
                  </a:lnTo>
                  <a:cubicBezTo>
                    <a:pt x="48" y="1"/>
                    <a:pt x="143" y="24"/>
                    <a:pt x="191" y="48"/>
                  </a:cubicBezTo>
                  <a:cubicBezTo>
                    <a:pt x="286" y="120"/>
                    <a:pt x="357" y="239"/>
                    <a:pt x="357" y="358"/>
                  </a:cubicBezTo>
                  <a:cubicBezTo>
                    <a:pt x="357" y="525"/>
                    <a:pt x="191" y="715"/>
                    <a:pt x="0" y="715"/>
                  </a:cubicBezTo>
                  <a:lnTo>
                    <a:pt x="548" y="715"/>
                  </a:lnTo>
                  <a:cubicBezTo>
                    <a:pt x="738" y="715"/>
                    <a:pt x="905" y="572"/>
                    <a:pt x="905" y="358"/>
                  </a:cubicBezTo>
                  <a:cubicBezTo>
                    <a:pt x="905" y="144"/>
                    <a:pt x="762" y="1"/>
                    <a:pt x="548" y="1"/>
                  </a:cubicBezTo>
                  <a:close/>
                  <a:moveTo>
                    <a:pt x="548" y="1"/>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4208;p47">
              <a:extLst>
                <a:ext uri="{FF2B5EF4-FFF2-40B4-BE49-F238E27FC236}">
                  <a16:creationId xmlns:a16="http://schemas.microsoft.com/office/drawing/2014/main" id="{757EF3A9-D76B-AA37-ECAA-EF899B5BE51D}"/>
                </a:ext>
              </a:extLst>
            </p:cNvPr>
            <p:cNvSpPr/>
            <p:nvPr/>
          </p:nvSpPr>
          <p:spPr>
            <a:xfrm>
              <a:off x="8390957" y="4308681"/>
              <a:ext cx="18322" cy="28687"/>
            </a:xfrm>
            <a:custGeom>
              <a:avLst/>
              <a:gdLst/>
              <a:ahLst/>
              <a:cxnLst/>
              <a:rect l="l" t="t" r="r" b="b"/>
              <a:pathLst>
                <a:path w="548" h="858" extrusionOk="0">
                  <a:moveTo>
                    <a:pt x="0" y="858"/>
                  </a:moveTo>
                  <a:lnTo>
                    <a:pt x="548" y="858"/>
                  </a:lnTo>
                  <a:lnTo>
                    <a:pt x="548" y="24"/>
                  </a:lnTo>
                  <a:cubicBezTo>
                    <a:pt x="476" y="72"/>
                    <a:pt x="381" y="72"/>
                    <a:pt x="310" y="72"/>
                  </a:cubicBezTo>
                  <a:cubicBezTo>
                    <a:pt x="191" y="72"/>
                    <a:pt x="119" y="24"/>
                    <a:pt x="24" y="1"/>
                  </a:cubicBezTo>
                  <a:lnTo>
                    <a:pt x="24" y="858"/>
                  </a:lnTo>
                  <a:close/>
                  <a:moveTo>
                    <a:pt x="0" y="858"/>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4209;p47">
              <a:extLst>
                <a:ext uri="{FF2B5EF4-FFF2-40B4-BE49-F238E27FC236}">
                  <a16:creationId xmlns:a16="http://schemas.microsoft.com/office/drawing/2014/main" id="{3D0FF24A-AE8F-BAAC-7B97-848AEC2C0C15}"/>
                </a:ext>
              </a:extLst>
            </p:cNvPr>
            <p:cNvSpPr/>
            <p:nvPr/>
          </p:nvSpPr>
          <p:spPr>
            <a:xfrm>
              <a:off x="8359092" y="4267287"/>
              <a:ext cx="19927" cy="23906"/>
            </a:xfrm>
            <a:custGeom>
              <a:avLst/>
              <a:gdLst/>
              <a:ahLst/>
              <a:cxnLst/>
              <a:rect l="l" t="t" r="r" b="b"/>
              <a:pathLst>
                <a:path w="596" h="715" extrusionOk="0">
                  <a:moveTo>
                    <a:pt x="24" y="715"/>
                  </a:moveTo>
                  <a:lnTo>
                    <a:pt x="477" y="715"/>
                  </a:lnTo>
                  <a:cubicBezTo>
                    <a:pt x="477" y="643"/>
                    <a:pt x="429" y="596"/>
                    <a:pt x="429" y="500"/>
                  </a:cubicBezTo>
                  <a:lnTo>
                    <a:pt x="429" y="405"/>
                  </a:lnTo>
                  <a:cubicBezTo>
                    <a:pt x="477" y="286"/>
                    <a:pt x="501" y="143"/>
                    <a:pt x="596" y="0"/>
                  </a:cubicBezTo>
                  <a:lnTo>
                    <a:pt x="143" y="0"/>
                  </a:lnTo>
                  <a:cubicBezTo>
                    <a:pt x="48" y="143"/>
                    <a:pt x="24" y="286"/>
                    <a:pt x="0" y="405"/>
                  </a:cubicBezTo>
                  <a:lnTo>
                    <a:pt x="0" y="477"/>
                  </a:lnTo>
                  <a:lnTo>
                    <a:pt x="0" y="500"/>
                  </a:lnTo>
                  <a:cubicBezTo>
                    <a:pt x="0" y="596"/>
                    <a:pt x="0" y="643"/>
                    <a:pt x="24" y="715"/>
                  </a:cubicBezTo>
                  <a:close/>
                  <a:moveTo>
                    <a:pt x="24" y="715"/>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TextBox 1829">
            <a:extLst>
              <a:ext uri="{FF2B5EF4-FFF2-40B4-BE49-F238E27FC236}">
                <a16:creationId xmlns:a16="http://schemas.microsoft.com/office/drawing/2014/main" id="{68B89076-61B2-FAD3-24CB-5C97A790F478}"/>
              </a:ext>
            </a:extLst>
          </p:cNvPr>
          <p:cNvSpPr txBox="1"/>
          <p:nvPr/>
        </p:nvSpPr>
        <p:spPr>
          <a:xfrm>
            <a:off x="4149077" y="4768151"/>
            <a:ext cx="420624" cy="246221"/>
          </a:xfrm>
          <a:prstGeom prst="rect">
            <a:avLst/>
          </a:prstGeom>
          <a:noFill/>
        </p:spPr>
        <p:txBody>
          <a:bodyPr wrap="square" rtlCol="0">
            <a:spAutoFit/>
          </a:bodyPr>
          <a:lstStyle/>
          <a:p>
            <a:pPr algn="ctr"/>
            <a:r>
              <a:rPr lang="en-US" sz="1000">
                <a:solidFill>
                  <a:schemeClr val="bg2">
                    <a:lumMod val="25000"/>
                  </a:schemeClr>
                </a:solidFill>
                <a:latin typeface="Cabin"/>
                <a:sym typeface="Cabin"/>
              </a:rPr>
              <a:t>6</a:t>
            </a:r>
          </a:p>
        </p:txBody>
      </p:sp>
      <p:sp>
        <p:nvSpPr>
          <p:cNvPr id="1831" name="TextBox 1830">
            <a:extLst>
              <a:ext uri="{FF2B5EF4-FFF2-40B4-BE49-F238E27FC236}">
                <a16:creationId xmlns:a16="http://schemas.microsoft.com/office/drawing/2014/main" id="{828C98E2-759E-4087-FE98-2A2F693D06B7}"/>
              </a:ext>
            </a:extLst>
          </p:cNvPr>
          <p:cNvSpPr txBox="1"/>
          <p:nvPr/>
        </p:nvSpPr>
        <p:spPr>
          <a:xfrm>
            <a:off x="7774958" y="0"/>
            <a:ext cx="1696278" cy="230832"/>
          </a:xfrm>
          <a:prstGeom prst="rect">
            <a:avLst/>
          </a:prstGeom>
          <a:noFill/>
        </p:spPr>
        <p:txBody>
          <a:bodyPr wrap="square" rtlCol="0">
            <a:spAutoFit/>
          </a:bodyPr>
          <a:lstStyle/>
          <a:p>
            <a:r>
              <a:rPr lang="en-CA" sz="900"/>
              <a:t>Speaker: Aliana</a:t>
            </a:r>
            <a:endParaRPr lang="en-US"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31"/>
          <p:cNvSpPr txBox="1">
            <a:spLocks noGrp="1"/>
          </p:cNvSpPr>
          <p:nvPr>
            <p:ph type="title"/>
          </p:nvPr>
        </p:nvSpPr>
        <p:spPr>
          <a:xfrm>
            <a:off x="4523874" y="2321049"/>
            <a:ext cx="4548564" cy="1920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Progress To Date</a:t>
            </a:r>
            <a:endParaRPr/>
          </a:p>
        </p:txBody>
      </p:sp>
      <p:sp>
        <p:nvSpPr>
          <p:cNvPr id="979" name="Google Shape;979;p31"/>
          <p:cNvSpPr txBox="1">
            <a:spLocks noGrp="1"/>
          </p:cNvSpPr>
          <p:nvPr>
            <p:ph type="title" idx="2"/>
          </p:nvPr>
        </p:nvSpPr>
        <p:spPr>
          <a:xfrm>
            <a:off x="4523875" y="1307150"/>
            <a:ext cx="1332600" cy="10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grpSp>
        <p:nvGrpSpPr>
          <p:cNvPr id="980" name="Google Shape;980;p31"/>
          <p:cNvGrpSpPr/>
          <p:nvPr/>
        </p:nvGrpSpPr>
        <p:grpSpPr>
          <a:xfrm>
            <a:off x="154335" y="-71473"/>
            <a:ext cx="3624229" cy="5143495"/>
            <a:chOff x="1398250" y="2060000"/>
            <a:chExt cx="346425" cy="491650"/>
          </a:xfrm>
        </p:grpSpPr>
        <p:sp>
          <p:nvSpPr>
            <p:cNvPr id="981" name="Google Shape;981;p31"/>
            <p:cNvSpPr/>
            <p:nvPr/>
          </p:nvSpPr>
          <p:spPr>
            <a:xfrm>
              <a:off x="1668725" y="2360500"/>
              <a:ext cx="16325" cy="16325"/>
            </a:xfrm>
            <a:custGeom>
              <a:avLst/>
              <a:gdLst/>
              <a:ahLst/>
              <a:cxnLst/>
              <a:rect l="l" t="t" r="r" b="b"/>
              <a:pathLst>
                <a:path w="653" h="653" extrusionOk="0">
                  <a:moveTo>
                    <a:pt x="575" y="1"/>
                  </a:moveTo>
                  <a:lnTo>
                    <a:pt x="0" y="576"/>
                  </a:lnTo>
                  <a:lnTo>
                    <a:pt x="69" y="653"/>
                  </a:lnTo>
                  <a:lnTo>
                    <a:pt x="652" y="78"/>
                  </a:lnTo>
                  <a:lnTo>
                    <a:pt x="57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62075" y="2360300"/>
              <a:ext cx="16325" cy="16325"/>
            </a:xfrm>
            <a:custGeom>
              <a:avLst/>
              <a:gdLst/>
              <a:ahLst/>
              <a:cxnLst/>
              <a:rect l="l" t="t" r="r" b="b"/>
              <a:pathLst>
                <a:path w="653" h="653" extrusionOk="0">
                  <a:moveTo>
                    <a:pt x="584" y="0"/>
                  </a:moveTo>
                  <a:lnTo>
                    <a:pt x="0" y="575"/>
                  </a:lnTo>
                  <a:lnTo>
                    <a:pt x="78" y="652"/>
                  </a:lnTo>
                  <a:lnTo>
                    <a:pt x="653" y="78"/>
                  </a:lnTo>
                  <a:lnTo>
                    <a:pt x="58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683950" y="2308400"/>
              <a:ext cx="59225" cy="48275"/>
            </a:xfrm>
            <a:custGeom>
              <a:avLst/>
              <a:gdLst/>
              <a:ahLst/>
              <a:cxnLst/>
              <a:rect l="l" t="t" r="r" b="b"/>
              <a:pathLst>
                <a:path w="2369" h="1931" extrusionOk="0">
                  <a:moveTo>
                    <a:pt x="2334" y="0"/>
                  </a:moveTo>
                  <a:lnTo>
                    <a:pt x="1" y="1888"/>
                  </a:lnTo>
                  <a:lnTo>
                    <a:pt x="35" y="1930"/>
                  </a:lnTo>
                  <a:lnTo>
                    <a:pt x="2369" y="43"/>
                  </a:lnTo>
                  <a:lnTo>
                    <a:pt x="233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679225" y="2304950"/>
              <a:ext cx="65450" cy="53650"/>
            </a:xfrm>
            <a:custGeom>
              <a:avLst/>
              <a:gdLst/>
              <a:ahLst/>
              <a:cxnLst/>
              <a:rect l="l" t="t" r="r" b="b"/>
              <a:pathLst>
                <a:path w="2618" h="2146" extrusionOk="0">
                  <a:moveTo>
                    <a:pt x="2446" y="1"/>
                  </a:moveTo>
                  <a:lnTo>
                    <a:pt x="1" y="1794"/>
                  </a:lnTo>
                  <a:lnTo>
                    <a:pt x="35" y="1837"/>
                  </a:lnTo>
                  <a:lnTo>
                    <a:pt x="2437" y="78"/>
                  </a:lnTo>
                  <a:lnTo>
                    <a:pt x="2549" y="207"/>
                  </a:lnTo>
                  <a:lnTo>
                    <a:pt x="275" y="2103"/>
                  </a:lnTo>
                  <a:lnTo>
                    <a:pt x="301" y="2146"/>
                  </a:lnTo>
                  <a:lnTo>
                    <a:pt x="2618" y="207"/>
                  </a:lnTo>
                  <a:lnTo>
                    <a:pt x="24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685025" y="2308175"/>
              <a:ext cx="57075" cy="47000"/>
            </a:xfrm>
            <a:custGeom>
              <a:avLst/>
              <a:gdLst/>
              <a:ahLst/>
              <a:cxnLst/>
              <a:rect l="l" t="t" r="r" b="b"/>
              <a:pathLst>
                <a:path w="2283" h="1880" extrusionOk="0">
                  <a:moveTo>
                    <a:pt x="2042" y="0"/>
                  </a:moveTo>
                  <a:cubicBezTo>
                    <a:pt x="2042" y="0"/>
                    <a:pt x="2034" y="0"/>
                    <a:pt x="2034" y="18"/>
                  </a:cubicBezTo>
                  <a:lnTo>
                    <a:pt x="1965" y="266"/>
                  </a:lnTo>
                  <a:lnTo>
                    <a:pt x="1648" y="284"/>
                  </a:lnTo>
                  <a:cubicBezTo>
                    <a:pt x="1648" y="284"/>
                    <a:pt x="1639" y="284"/>
                    <a:pt x="1639" y="292"/>
                  </a:cubicBezTo>
                  <a:lnTo>
                    <a:pt x="1571" y="592"/>
                  </a:lnTo>
                  <a:lnTo>
                    <a:pt x="1193" y="627"/>
                  </a:lnTo>
                  <a:cubicBezTo>
                    <a:pt x="1193" y="627"/>
                    <a:pt x="1184" y="627"/>
                    <a:pt x="1184" y="635"/>
                  </a:cubicBezTo>
                  <a:lnTo>
                    <a:pt x="1099" y="970"/>
                  </a:lnTo>
                  <a:lnTo>
                    <a:pt x="704" y="987"/>
                  </a:lnTo>
                  <a:cubicBezTo>
                    <a:pt x="704" y="987"/>
                    <a:pt x="695" y="987"/>
                    <a:pt x="695" y="1004"/>
                  </a:cubicBezTo>
                  <a:lnTo>
                    <a:pt x="592" y="1408"/>
                  </a:lnTo>
                  <a:lnTo>
                    <a:pt x="103" y="1433"/>
                  </a:lnTo>
                  <a:cubicBezTo>
                    <a:pt x="103" y="1433"/>
                    <a:pt x="95" y="1433"/>
                    <a:pt x="95" y="1442"/>
                  </a:cubicBezTo>
                  <a:lnTo>
                    <a:pt x="0" y="1879"/>
                  </a:lnTo>
                  <a:lnTo>
                    <a:pt x="18" y="1879"/>
                  </a:lnTo>
                  <a:lnTo>
                    <a:pt x="112" y="1450"/>
                  </a:lnTo>
                  <a:lnTo>
                    <a:pt x="610" y="1433"/>
                  </a:lnTo>
                  <a:cubicBezTo>
                    <a:pt x="610" y="1433"/>
                    <a:pt x="618" y="1433"/>
                    <a:pt x="618" y="1416"/>
                  </a:cubicBezTo>
                  <a:lnTo>
                    <a:pt x="713" y="1013"/>
                  </a:lnTo>
                  <a:lnTo>
                    <a:pt x="1107" y="987"/>
                  </a:lnTo>
                  <a:cubicBezTo>
                    <a:pt x="1107" y="987"/>
                    <a:pt x="1124" y="987"/>
                    <a:pt x="1124" y="979"/>
                  </a:cubicBezTo>
                  <a:lnTo>
                    <a:pt x="1210" y="644"/>
                  </a:lnTo>
                  <a:lnTo>
                    <a:pt x="1579" y="618"/>
                  </a:lnTo>
                  <a:cubicBezTo>
                    <a:pt x="1579" y="618"/>
                    <a:pt x="1596" y="618"/>
                    <a:pt x="1596" y="601"/>
                  </a:cubicBezTo>
                  <a:lnTo>
                    <a:pt x="1656" y="301"/>
                  </a:lnTo>
                  <a:lnTo>
                    <a:pt x="1982" y="292"/>
                  </a:lnTo>
                  <a:cubicBezTo>
                    <a:pt x="1982" y="292"/>
                    <a:pt x="1991" y="292"/>
                    <a:pt x="1991" y="284"/>
                  </a:cubicBezTo>
                  <a:lnTo>
                    <a:pt x="2051" y="26"/>
                  </a:lnTo>
                  <a:lnTo>
                    <a:pt x="2283" y="43"/>
                  </a:lnTo>
                  <a:lnTo>
                    <a:pt x="2283" y="26"/>
                  </a:lnTo>
                  <a:lnTo>
                    <a:pt x="204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1731575" y="2312025"/>
              <a:ext cx="4300" cy="5175"/>
            </a:xfrm>
            <a:custGeom>
              <a:avLst/>
              <a:gdLst/>
              <a:ahLst/>
              <a:cxnLst/>
              <a:rect l="l" t="t" r="r" b="b"/>
              <a:pathLst>
                <a:path w="172" h="207" extrusionOk="0">
                  <a:moveTo>
                    <a:pt x="9" y="1"/>
                  </a:moveTo>
                  <a:lnTo>
                    <a:pt x="0" y="18"/>
                  </a:lnTo>
                  <a:lnTo>
                    <a:pt x="155" y="207"/>
                  </a:lnTo>
                  <a:lnTo>
                    <a:pt x="172" y="190"/>
                  </a:lnTo>
                  <a:lnTo>
                    <a:pt x="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721050" y="2319750"/>
              <a:ext cx="4975" cy="5600"/>
            </a:xfrm>
            <a:custGeom>
              <a:avLst/>
              <a:gdLst/>
              <a:ahLst/>
              <a:cxnLst/>
              <a:rect l="l" t="t" r="r" b="b"/>
              <a:pathLst>
                <a:path w="199" h="224" extrusionOk="0">
                  <a:moveTo>
                    <a:pt x="27" y="1"/>
                  </a:moveTo>
                  <a:lnTo>
                    <a:pt x="1" y="9"/>
                  </a:lnTo>
                  <a:lnTo>
                    <a:pt x="172" y="224"/>
                  </a:lnTo>
                  <a:lnTo>
                    <a:pt x="198" y="215"/>
                  </a:lnTo>
                  <a:lnTo>
                    <a:pt x="2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709050" y="2328325"/>
              <a:ext cx="5825" cy="6675"/>
            </a:xfrm>
            <a:custGeom>
              <a:avLst/>
              <a:gdLst/>
              <a:ahLst/>
              <a:cxnLst/>
              <a:rect l="l" t="t" r="r" b="b"/>
              <a:pathLst>
                <a:path w="233" h="267" extrusionOk="0">
                  <a:moveTo>
                    <a:pt x="26" y="1"/>
                  </a:moveTo>
                  <a:lnTo>
                    <a:pt x="0" y="18"/>
                  </a:lnTo>
                  <a:lnTo>
                    <a:pt x="206" y="267"/>
                  </a:lnTo>
                  <a:lnTo>
                    <a:pt x="232" y="250"/>
                  </a:lnTo>
                  <a:lnTo>
                    <a:pt x="2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695750" y="2338200"/>
              <a:ext cx="6025" cy="7525"/>
            </a:xfrm>
            <a:custGeom>
              <a:avLst/>
              <a:gdLst/>
              <a:ahLst/>
              <a:cxnLst/>
              <a:rect l="l" t="t" r="r" b="b"/>
              <a:pathLst>
                <a:path w="241" h="301" extrusionOk="0">
                  <a:moveTo>
                    <a:pt x="18" y="1"/>
                  </a:moveTo>
                  <a:lnTo>
                    <a:pt x="0" y="26"/>
                  </a:lnTo>
                  <a:lnTo>
                    <a:pt x="224" y="301"/>
                  </a:lnTo>
                  <a:lnTo>
                    <a:pt x="241" y="284"/>
                  </a:lnTo>
                  <a:lnTo>
                    <a:pt x="18"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680300" y="2349575"/>
              <a:ext cx="7100" cy="7950"/>
            </a:xfrm>
            <a:custGeom>
              <a:avLst/>
              <a:gdLst/>
              <a:ahLst/>
              <a:cxnLst/>
              <a:rect l="l" t="t" r="r" b="b"/>
              <a:pathLst>
                <a:path w="284" h="318" extrusionOk="0">
                  <a:moveTo>
                    <a:pt x="26" y="0"/>
                  </a:moveTo>
                  <a:lnTo>
                    <a:pt x="1" y="9"/>
                  </a:lnTo>
                  <a:lnTo>
                    <a:pt x="258" y="318"/>
                  </a:lnTo>
                  <a:lnTo>
                    <a:pt x="284" y="309"/>
                  </a:lnTo>
                  <a:lnTo>
                    <a:pt x="2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682875" y="2351500"/>
              <a:ext cx="8825" cy="6450"/>
            </a:xfrm>
            <a:custGeom>
              <a:avLst/>
              <a:gdLst/>
              <a:ahLst/>
              <a:cxnLst/>
              <a:rect l="l" t="t" r="r" b="b"/>
              <a:pathLst>
                <a:path w="353" h="258" extrusionOk="0">
                  <a:moveTo>
                    <a:pt x="1" y="1"/>
                  </a:moveTo>
                  <a:lnTo>
                    <a:pt x="1"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663575" y="2359650"/>
              <a:ext cx="22125" cy="3450"/>
            </a:xfrm>
            <a:custGeom>
              <a:avLst/>
              <a:gdLst/>
              <a:ahLst/>
              <a:cxnLst/>
              <a:rect l="l" t="t" r="r" b="b"/>
              <a:pathLst>
                <a:path w="885" h="138" extrusionOk="0">
                  <a:moveTo>
                    <a:pt x="1" y="1"/>
                  </a:moveTo>
                  <a:lnTo>
                    <a:pt x="1" y="138"/>
                  </a:lnTo>
                  <a:lnTo>
                    <a:pt x="884" y="138"/>
                  </a:lnTo>
                  <a:lnTo>
                    <a:pt x="88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670650" y="2348275"/>
              <a:ext cx="15475" cy="11400"/>
            </a:xfrm>
            <a:custGeom>
              <a:avLst/>
              <a:gdLst/>
              <a:ahLst/>
              <a:cxnLst/>
              <a:rect l="l" t="t" r="r" b="b"/>
              <a:pathLst>
                <a:path w="619" h="456" extrusionOk="0">
                  <a:moveTo>
                    <a:pt x="1" y="1"/>
                  </a:moveTo>
                  <a:lnTo>
                    <a:pt x="1" y="456"/>
                  </a:lnTo>
                  <a:lnTo>
                    <a:pt x="618" y="456"/>
                  </a:lnTo>
                  <a:lnTo>
                    <a:pt x="618"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458300" y="2360725"/>
              <a:ext cx="16325" cy="16325"/>
            </a:xfrm>
            <a:custGeom>
              <a:avLst/>
              <a:gdLst/>
              <a:ahLst/>
              <a:cxnLst/>
              <a:rect l="l" t="t" r="r" b="b"/>
              <a:pathLst>
                <a:path w="653" h="653" extrusionOk="0">
                  <a:moveTo>
                    <a:pt x="69" y="0"/>
                  </a:moveTo>
                  <a:lnTo>
                    <a:pt x="1" y="78"/>
                  </a:lnTo>
                  <a:lnTo>
                    <a:pt x="576" y="653"/>
                  </a:lnTo>
                  <a:lnTo>
                    <a:pt x="653" y="575"/>
                  </a:lnTo>
                  <a:lnTo>
                    <a:pt x="69"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464950" y="2360075"/>
              <a:ext cx="16325" cy="16325"/>
            </a:xfrm>
            <a:custGeom>
              <a:avLst/>
              <a:gdLst/>
              <a:ahLst/>
              <a:cxnLst/>
              <a:rect l="l" t="t" r="r" b="b"/>
              <a:pathLst>
                <a:path w="653" h="653" extrusionOk="0">
                  <a:moveTo>
                    <a:pt x="78" y="1"/>
                  </a:moveTo>
                  <a:lnTo>
                    <a:pt x="1" y="78"/>
                  </a:lnTo>
                  <a:lnTo>
                    <a:pt x="576" y="653"/>
                  </a:lnTo>
                  <a:lnTo>
                    <a:pt x="653" y="576"/>
                  </a:lnTo>
                  <a:lnTo>
                    <a:pt x="78"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399750" y="2308175"/>
              <a:ext cx="59225" cy="48275"/>
            </a:xfrm>
            <a:custGeom>
              <a:avLst/>
              <a:gdLst/>
              <a:ahLst/>
              <a:cxnLst/>
              <a:rect l="l" t="t" r="r" b="b"/>
              <a:pathLst>
                <a:path w="2369" h="1931" extrusionOk="0">
                  <a:moveTo>
                    <a:pt x="35" y="0"/>
                  </a:moveTo>
                  <a:lnTo>
                    <a:pt x="1" y="43"/>
                  </a:lnTo>
                  <a:lnTo>
                    <a:pt x="2334" y="1931"/>
                  </a:lnTo>
                  <a:lnTo>
                    <a:pt x="2369" y="1888"/>
                  </a:lnTo>
                  <a:lnTo>
                    <a:pt x="3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398250" y="2304950"/>
              <a:ext cx="65450" cy="53650"/>
            </a:xfrm>
            <a:custGeom>
              <a:avLst/>
              <a:gdLst/>
              <a:ahLst/>
              <a:cxnLst/>
              <a:rect l="l" t="t" r="r" b="b"/>
              <a:pathLst>
                <a:path w="2618" h="2146" extrusionOk="0">
                  <a:moveTo>
                    <a:pt x="189" y="1"/>
                  </a:moveTo>
                  <a:lnTo>
                    <a:pt x="1" y="207"/>
                  </a:lnTo>
                  <a:lnTo>
                    <a:pt x="2334" y="2146"/>
                  </a:lnTo>
                  <a:lnTo>
                    <a:pt x="2360" y="2103"/>
                  </a:lnTo>
                  <a:lnTo>
                    <a:pt x="86" y="207"/>
                  </a:lnTo>
                  <a:lnTo>
                    <a:pt x="198" y="78"/>
                  </a:lnTo>
                  <a:lnTo>
                    <a:pt x="2592" y="1837"/>
                  </a:lnTo>
                  <a:lnTo>
                    <a:pt x="2617" y="1794"/>
                  </a:lnTo>
                  <a:lnTo>
                    <a:pt x="18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401250" y="2308175"/>
              <a:ext cx="57075" cy="47000"/>
            </a:xfrm>
            <a:custGeom>
              <a:avLst/>
              <a:gdLst/>
              <a:ahLst/>
              <a:cxnLst/>
              <a:rect l="l" t="t" r="r" b="b"/>
              <a:pathLst>
                <a:path w="2283" h="1880" extrusionOk="0">
                  <a:moveTo>
                    <a:pt x="232" y="0"/>
                  </a:moveTo>
                  <a:lnTo>
                    <a:pt x="1" y="26"/>
                  </a:lnTo>
                  <a:lnTo>
                    <a:pt x="1" y="43"/>
                  </a:lnTo>
                  <a:lnTo>
                    <a:pt x="224" y="26"/>
                  </a:lnTo>
                  <a:lnTo>
                    <a:pt x="292" y="284"/>
                  </a:lnTo>
                  <a:cubicBezTo>
                    <a:pt x="292" y="292"/>
                    <a:pt x="301" y="292"/>
                    <a:pt x="301" y="292"/>
                  </a:cubicBezTo>
                  <a:lnTo>
                    <a:pt x="618" y="301"/>
                  </a:lnTo>
                  <a:lnTo>
                    <a:pt x="687" y="601"/>
                  </a:lnTo>
                  <a:cubicBezTo>
                    <a:pt x="687" y="618"/>
                    <a:pt x="696" y="618"/>
                    <a:pt x="696" y="618"/>
                  </a:cubicBezTo>
                  <a:lnTo>
                    <a:pt x="1073" y="644"/>
                  </a:lnTo>
                  <a:lnTo>
                    <a:pt x="1159" y="979"/>
                  </a:lnTo>
                  <a:cubicBezTo>
                    <a:pt x="1159" y="987"/>
                    <a:pt x="1167" y="987"/>
                    <a:pt x="1167" y="987"/>
                  </a:cubicBezTo>
                  <a:lnTo>
                    <a:pt x="1571" y="1013"/>
                  </a:lnTo>
                  <a:lnTo>
                    <a:pt x="1665" y="1416"/>
                  </a:lnTo>
                  <a:cubicBezTo>
                    <a:pt x="1665" y="1433"/>
                    <a:pt x="1674" y="1433"/>
                    <a:pt x="1674" y="1433"/>
                  </a:cubicBezTo>
                  <a:lnTo>
                    <a:pt x="2171" y="1450"/>
                  </a:lnTo>
                  <a:lnTo>
                    <a:pt x="2266" y="1879"/>
                  </a:lnTo>
                  <a:lnTo>
                    <a:pt x="2283" y="1879"/>
                  </a:lnTo>
                  <a:lnTo>
                    <a:pt x="2188" y="1442"/>
                  </a:lnTo>
                  <a:cubicBezTo>
                    <a:pt x="2188" y="1433"/>
                    <a:pt x="2180" y="1433"/>
                    <a:pt x="2180" y="1433"/>
                  </a:cubicBezTo>
                  <a:lnTo>
                    <a:pt x="1682" y="1408"/>
                  </a:lnTo>
                  <a:lnTo>
                    <a:pt x="1588" y="1004"/>
                  </a:lnTo>
                  <a:cubicBezTo>
                    <a:pt x="1588" y="987"/>
                    <a:pt x="1579" y="987"/>
                    <a:pt x="1579" y="987"/>
                  </a:cubicBezTo>
                  <a:lnTo>
                    <a:pt x="1185" y="970"/>
                  </a:lnTo>
                  <a:lnTo>
                    <a:pt x="1099" y="635"/>
                  </a:lnTo>
                  <a:cubicBezTo>
                    <a:pt x="1099" y="627"/>
                    <a:pt x="1082" y="627"/>
                    <a:pt x="1082" y="627"/>
                  </a:cubicBezTo>
                  <a:lnTo>
                    <a:pt x="713" y="592"/>
                  </a:lnTo>
                  <a:lnTo>
                    <a:pt x="644" y="292"/>
                  </a:lnTo>
                  <a:cubicBezTo>
                    <a:pt x="644" y="284"/>
                    <a:pt x="636" y="284"/>
                    <a:pt x="636" y="284"/>
                  </a:cubicBezTo>
                  <a:lnTo>
                    <a:pt x="309" y="266"/>
                  </a:lnTo>
                  <a:lnTo>
                    <a:pt x="249" y="18"/>
                  </a:lnTo>
                  <a:cubicBezTo>
                    <a:pt x="249" y="0"/>
                    <a:pt x="232" y="0"/>
                    <a:pt x="232" y="0"/>
                  </a:cubicBez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407475" y="2312025"/>
              <a:ext cx="4325" cy="5175"/>
            </a:xfrm>
            <a:custGeom>
              <a:avLst/>
              <a:gdLst/>
              <a:ahLst/>
              <a:cxnLst/>
              <a:rect l="l" t="t" r="r" b="b"/>
              <a:pathLst>
                <a:path w="173" h="207" extrusionOk="0">
                  <a:moveTo>
                    <a:pt x="146" y="1"/>
                  </a:moveTo>
                  <a:lnTo>
                    <a:pt x="0" y="190"/>
                  </a:lnTo>
                  <a:lnTo>
                    <a:pt x="9" y="207"/>
                  </a:lnTo>
                  <a:lnTo>
                    <a:pt x="172" y="18"/>
                  </a:lnTo>
                  <a:lnTo>
                    <a:pt x="14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417350" y="2319750"/>
              <a:ext cx="4950" cy="5600"/>
            </a:xfrm>
            <a:custGeom>
              <a:avLst/>
              <a:gdLst/>
              <a:ahLst/>
              <a:cxnLst/>
              <a:rect l="l" t="t" r="r" b="b"/>
              <a:pathLst>
                <a:path w="198" h="224" extrusionOk="0">
                  <a:moveTo>
                    <a:pt x="172" y="1"/>
                  </a:moveTo>
                  <a:lnTo>
                    <a:pt x="0" y="215"/>
                  </a:lnTo>
                  <a:lnTo>
                    <a:pt x="9" y="224"/>
                  </a:lnTo>
                  <a:lnTo>
                    <a:pt x="197" y="9"/>
                  </a:lnTo>
                  <a:lnTo>
                    <a:pt x="17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428500" y="2328325"/>
              <a:ext cx="5800" cy="6675"/>
            </a:xfrm>
            <a:custGeom>
              <a:avLst/>
              <a:gdLst/>
              <a:ahLst/>
              <a:cxnLst/>
              <a:rect l="l" t="t" r="r" b="b"/>
              <a:pathLst>
                <a:path w="232" h="267" extrusionOk="0">
                  <a:moveTo>
                    <a:pt x="206" y="1"/>
                  </a:moveTo>
                  <a:lnTo>
                    <a:pt x="0" y="250"/>
                  </a:lnTo>
                  <a:lnTo>
                    <a:pt x="26" y="267"/>
                  </a:lnTo>
                  <a:lnTo>
                    <a:pt x="232" y="18"/>
                  </a:lnTo>
                  <a:lnTo>
                    <a:pt x="20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1441575" y="2338425"/>
              <a:ext cx="6250" cy="7300"/>
            </a:xfrm>
            <a:custGeom>
              <a:avLst/>
              <a:gdLst/>
              <a:ahLst/>
              <a:cxnLst/>
              <a:rect l="l" t="t" r="r" b="b"/>
              <a:pathLst>
                <a:path w="250" h="292" extrusionOk="0">
                  <a:moveTo>
                    <a:pt x="224" y="0"/>
                  </a:moveTo>
                  <a:lnTo>
                    <a:pt x="1" y="275"/>
                  </a:lnTo>
                  <a:lnTo>
                    <a:pt x="26" y="292"/>
                  </a:lnTo>
                  <a:lnTo>
                    <a:pt x="249" y="17"/>
                  </a:lnTo>
                  <a:lnTo>
                    <a:pt x="22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55950" y="2349575"/>
              <a:ext cx="7100" cy="7950"/>
            </a:xfrm>
            <a:custGeom>
              <a:avLst/>
              <a:gdLst/>
              <a:ahLst/>
              <a:cxnLst/>
              <a:rect l="l" t="t" r="r" b="b"/>
              <a:pathLst>
                <a:path w="284" h="318" extrusionOk="0">
                  <a:moveTo>
                    <a:pt x="258" y="0"/>
                  </a:moveTo>
                  <a:lnTo>
                    <a:pt x="0" y="309"/>
                  </a:lnTo>
                  <a:lnTo>
                    <a:pt x="9" y="318"/>
                  </a:lnTo>
                  <a:lnTo>
                    <a:pt x="284" y="9"/>
                  </a:lnTo>
                  <a:lnTo>
                    <a:pt x="258"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51450" y="2351500"/>
              <a:ext cx="8825" cy="6450"/>
            </a:xfrm>
            <a:custGeom>
              <a:avLst/>
              <a:gdLst/>
              <a:ahLst/>
              <a:cxnLst/>
              <a:rect l="l" t="t" r="r" b="b"/>
              <a:pathLst>
                <a:path w="353" h="258" extrusionOk="0">
                  <a:moveTo>
                    <a:pt x="0" y="1"/>
                  </a:moveTo>
                  <a:lnTo>
                    <a:pt x="0" y="258"/>
                  </a:lnTo>
                  <a:lnTo>
                    <a:pt x="352" y="258"/>
                  </a:lnTo>
                  <a:lnTo>
                    <a:pt x="3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457225" y="2359650"/>
              <a:ext cx="22350" cy="3450"/>
            </a:xfrm>
            <a:custGeom>
              <a:avLst/>
              <a:gdLst/>
              <a:ahLst/>
              <a:cxnLst/>
              <a:rect l="l" t="t" r="r" b="b"/>
              <a:pathLst>
                <a:path w="894" h="138" extrusionOk="0">
                  <a:moveTo>
                    <a:pt x="1" y="1"/>
                  </a:moveTo>
                  <a:lnTo>
                    <a:pt x="1" y="138"/>
                  </a:lnTo>
                  <a:lnTo>
                    <a:pt x="893" y="138"/>
                  </a:lnTo>
                  <a:lnTo>
                    <a:pt x="89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1457225" y="2348275"/>
              <a:ext cx="15475" cy="11400"/>
            </a:xfrm>
            <a:custGeom>
              <a:avLst/>
              <a:gdLst/>
              <a:ahLst/>
              <a:cxnLst/>
              <a:rect l="l" t="t" r="r" b="b"/>
              <a:pathLst>
                <a:path w="619" h="456" extrusionOk="0">
                  <a:moveTo>
                    <a:pt x="1" y="1"/>
                  </a:moveTo>
                  <a:lnTo>
                    <a:pt x="1" y="456"/>
                  </a:lnTo>
                  <a:lnTo>
                    <a:pt x="619" y="456"/>
                  </a:lnTo>
                  <a:lnTo>
                    <a:pt x="619"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639550" y="2300675"/>
              <a:ext cx="25550" cy="16100"/>
            </a:xfrm>
            <a:custGeom>
              <a:avLst/>
              <a:gdLst/>
              <a:ahLst/>
              <a:cxnLst/>
              <a:rect l="l" t="t" r="r" b="b"/>
              <a:pathLst>
                <a:path w="1022" h="644" extrusionOk="0">
                  <a:moveTo>
                    <a:pt x="78" y="0"/>
                  </a:moveTo>
                  <a:cubicBezTo>
                    <a:pt x="35" y="0"/>
                    <a:pt x="1" y="34"/>
                    <a:pt x="1" y="77"/>
                  </a:cubicBezTo>
                  <a:lnTo>
                    <a:pt x="1" y="575"/>
                  </a:lnTo>
                  <a:cubicBezTo>
                    <a:pt x="1" y="618"/>
                    <a:pt x="35" y="644"/>
                    <a:pt x="78" y="644"/>
                  </a:cubicBezTo>
                  <a:cubicBezTo>
                    <a:pt x="121" y="644"/>
                    <a:pt x="155" y="618"/>
                    <a:pt x="155" y="566"/>
                  </a:cubicBezTo>
                  <a:lnTo>
                    <a:pt x="155" y="155"/>
                  </a:lnTo>
                  <a:lnTo>
                    <a:pt x="867" y="155"/>
                  </a:lnTo>
                  <a:lnTo>
                    <a:pt x="867" y="566"/>
                  </a:lnTo>
                  <a:cubicBezTo>
                    <a:pt x="867" y="609"/>
                    <a:pt x="901" y="644"/>
                    <a:pt x="944" y="644"/>
                  </a:cubicBezTo>
                  <a:cubicBezTo>
                    <a:pt x="987" y="644"/>
                    <a:pt x="1022" y="618"/>
                    <a:pt x="1022" y="566"/>
                  </a:cubicBezTo>
                  <a:lnTo>
                    <a:pt x="1022" y="77"/>
                  </a:lnTo>
                  <a:cubicBezTo>
                    <a:pt x="1022" y="34"/>
                    <a:pt x="987" y="0"/>
                    <a:pt x="944"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65950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38050" y="2309025"/>
              <a:ext cx="6900" cy="2400"/>
            </a:xfrm>
            <a:custGeom>
              <a:avLst/>
              <a:gdLst/>
              <a:ahLst/>
              <a:cxnLst/>
              <a:rect l="l" t="t" r="r" b="b"/>
              <a:pathLst>
                <a:path w="276" h="96" extrusionOk="0">
                  <a:moveTo>
                    <a:pt x="1" y="1"/>
                  </a:moveTo>
                  <a:lnTo>
                    <a:pt x="1" y="95"/>
                  </a:lnTo>
                  <a:lnTo>
                    <a:pt x="275" y="95"/>
                  </a:lnTo>
                  <a:lnTo>
                    <a:pt x="27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657575" y="2299175"/>
              <a:ext cx="2375" cy="6875"/>
            </a:xfrm>
            <a:custGeom>
              <a:avLst/>
              <a:gdLst/>
              <a:ahLst/>
              <a:cxnLst/>
              <a:rect l="l" t="t" r="r" b="b"/>
              <a:pathLst>
                <a:path w="95" h="275" extrusionOk="0">
                  <a:moveTo>
                    <a:pt x="0" y="0"/>
                  </a:moveTo>
                  <a:lnTo>
                    <a:pt x="0"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1644475" y="2299175"/>
              <a:ext cx="2400" cy="6875"/>
            </a:xfrm>
            <a:custGeom>
              <a:avLst/>
              <a:gdLst/>
              <a:ahLst/>
              <a:cxnLst/>
              <a:rect l="l" t="t" r="r" b="b"/>
              <a:pathLst>
                <a:path w="96" h="275" extrusionOk="0">
                  <a:moveTo>
                    <a:pt x="1" y="0"/>
                  </a:moveTo>
                  <a:lnTo>
                    <a:pt x="1" y="275"/>
                  </a:lnTo>
                  <a:lnTo>
                    <a:pt x="95" y="275"/>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160160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1601600" y="2266125"/>
              <a:ext cx="2575" cy="2175"/>
            </a:xfrm>
            <a:custGeom>
              <a:avLst/>
              <a:gdLst/>
              <a:ahLst/>
              <a:cxnLst/>
              <a:rect l="l" t="t" r="r" b="b"/>
              <a:pathLst>
                <a:path w="103"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0160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601600" y="2268075"/>
              <a:ext cx="2575" cy="43125"/>
            </a:xfrm>
            <a:custGeom>
              <a:avLst/>
              <a:gdLst/>
              <a:ahLst/>
              <a:cxnLst/>
              <a:rect l="l" t="t" r="r" b="b"/>
              <a:pathLst>
                <a:path w="103"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160160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1601600" y="2283925"/>
              <a:ext cx="2575" cy="2175"/>
            </a:xfrm>
            <a:custGeom>
              <a:avLst/>
              <a:gdLst/>
              <a:ahLst/>
              <a:cxnLst/>
              <a:rect l="l" t="t" r="r" b="b"/>
              <a:pathLst>
                <a:path w="103"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60160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01600" y="2288450"/>
              <a:ext cx="2575" cy="2150"/>
            </a:xfrm>
            <a:custGeom>
              <a:avLst/>
              <a:gdLst/>
              <a:ahLst/>
              <a:cxnLst/>
              <a:rect l="l" t="t" r="r" b="b"/>
              <a:pathLst>
                <a:path w="103"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0160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601600" y="2292950"/>
              <a:ext cx="2575" cy="2175"/>
            </a:xfrm>
            <a:custGeom>
              <a:avLst/>
              <a:gdLst/>
              <a:ahLst/>
              <a:cxnLst/>
              <a:rect l="l" t="t" r="r" b="b"/>
              <a:pathLst>
                <a:path w="103"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611250" y="2266125"/>
              <a:ext cx="4950" cy="2175"/>
            </a:xfrm>
            <a:custGeom>
              <a:avLst/>
              <a:gdLst/>
              <a:ahLst/>
              <a:cxnLst/>
              <a:rect l="l" t="t" r="r" b="b"/>
              <a:pathLst>
                <a:path w="198" h="87" extrusionOk="0">
                  <a:moveTo>
                    <a:pt x="0" y="1"/>
                  </a:moveTo>
                  <a:lnTo>
                    <a:pt x="0" y="87"/>
                  </a:lnTo>
                  <a:lnTo>
                    <a:pt x="197" y="87"/>
                  </a:lnTo>
                  <a:lnTo>
                    <a:pt x="19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611250" y="2266125"/>
              <a:ext cx="2600" cy="2175"/>
            </a:xfrm>
            <a:custGeom>
              <a:avLst/>
              <a:gdLst/>
              <a:ahLst/>
              <a:cxnLst/>
              <a:rect l="l" t="t" r="r" b="b"/>
              <a:pathLst>
                <a:path w="104" h="87" extrusionOk="0">
                  <a:moveTo>
                    <a:pt x="0" y="1"/>
                  </a:moveTo>
                  <a:lnTo>
                    <a:pt x="0" y="87"/>
                  </a:lnTo>
                  <a:lnTo>
                    <a:pt x="103" y="87"/>
                  </a:lnTo>
                  <a:lnTo>
                    <a:pt x="10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611250" y="2268075"/>
              <a:ext cx="4950" cy="43125"/>
            </a:xfrm>
            <a:custGeom>
              <a:avLst/>
              <a:gdLst/>
              <a:ahLst/>
              <a:cxnLst/>
              <a:rect l="l" t="t" r="r" b="b"/>
              <a:pathLst>
                <a:path w="198" h="1725" extrusionOk="0">
                  <a:moveTo>
                    <a:pt x="0" y="0"/>
                  </a:moveTo>
                  <a:lnTo>
                    <a:pt x="0" y="1725"/>
                  </a:lnTo>
                  <a:lnTo>
                    <a:pt x="197" y="1725"/>
                  </a:lnTo>
                  <a:lnTo>
                    <a:pt x="19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1611250" y="2268075"/>
              <a:ext cx="2600" cy="43125"/>
            </a:xfrm>
            <a:custGeom>
              <a:avLst/>
              <a:gdLst/>
              <a:ahLst/>
              <a:cxnLst/>
              <a:rect l="l" t="t" r="r" b="b"/>
              <a:pathLst>
                <a:path w="104" h="1725" extrusionOk="0">
                  <a:moveTo>
                    <a:pt x="0" y="0"/>
                  </a:moveTo>
                  <a:lnTo>
                    <a:pt x="0" y="1725"/>
                  </a:lnTo>
                  <a:lnTo>
                    <a:pt x="103" y="1725"/>
                  </a:lnTo>
                  <a:lnTo>
                    <a:pt x="10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1611250" y="2283925"/>
              <a:ext cx="4950" cy="2175"/>
            </a:xfrm>
            <a:custGeom>
              <a:avLst/>
              <a:gdLst/>
              <a:ahLst/>
              <a:cxnLst/>
              <a:rect l="l" t="t" r="r" b="b"/>
              <a:pathLst>
                <a:path w="198" h="87" extrusionOk="0">
                  <a:moveTo>
                    <a:pt x="0" y="1"/>
                  </a:moveTo>
                  <a:lnTo>
                    <a:pt x="0" y="87"/>
                  </a:lnTo>
                  <a:lnTo>
                    <a:pt x="197" y="87"/>
                  </a:lnTo>
                  <a:lnTo>
                    <a:pt x="19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1611250" y="2283925"/>
              <a:ext cx="2600" cy="2175"/>
            </a:xfrm>
            <a:custGeom>
              <a:avLst/>
              <a:gdLst/>
              <a:ahLst/>
              <a:cxnLst/>
              <a:rect l="l" t="t" r="r" b="b"/>
              <a:pathLst>
                <a:path w="104" h="87" extrusionOk="0">
                  <a:moveTo>
                    <a:pt x="0" y="1"/>
                  </a:moveTo>
                  <a:lnTo>
                    <a:pt x="0" y="87"/>
                  </a:lnTo>
                  <a:lnTo>
                    <a:pt x="103" y="87"/>
                  </a:lnTo>
                  <a:lnTo>
                    <a:pt x="10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1611250" y="2288450"/>
              <a:ext cx="4950" cy="2150"/>
            </a:xfrm>
            <a:custGeom>
              <a:avLst/>
              <a:gdLst/>
              <a:ahLst/>
              <a:cxnLst/>
              <a:rect l="l" t="t" r="r" b="b"/>
              <a:pathLst>
                <a:path w="198" h="86"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1611250" y="2288450"/>
              <a:ext cx="2600" cy="2150"/>
            </a:xfrm>
            <a:custGeom>
              <a:avLst/>
              <a:gdLst/>
              <a:ahLst/>
              <a:cxnLst/>
              <a:rect l="l" t="t" r="r" b="b"/>
              <a:pathLst>
                <a:path w="104" h="86"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1611250" y="2292950"/>
              <a:ext cx="4950" cy="2175"/>
            </a:xfrm>
            <a:custGeom>
              <a:avLst/>
              <a:gdLst/>
              <a:ahLst/>
              <a:cxnLst/>
              <a:rect l="l" t="t" r="r" b="b"/>
              <a:pathLst>
                <a:path w="198" h="87" extrusionOk="0">
                  <a:moveTo>
                    <a:pt x="0" y="0"/>
                  </a:moveTo>
                  <a:lnTo>
                    <a:pt x="0" y="86"/>
                  </a:lnTo>
                  <a:lnTo>
                    <a:pt x="197" y="86"/>
                  </a:lnTo>
                  <a:lnTo>
                    <a:pt x="19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1611250" y="2292950"/>
              <a:ext cx="2600" cy="2175"/>
            </a:xfrm>
            <a:custGeom>
              <a:avLst/>
              <a:gdLst/>
              <a:ahLst/>
              <a:cxnLst/>
              <a:rect l="l" t="t" r="r" b="b"/>
              <a:pathLst>
                <a:path w="104" h="87" extrusionOk="0">
                  <a:moveTo>
                    <a:pt x="0" y="0"/>
                  </a:moveTo>
                  <a:lnTo>
                    <a:pt x="0" y="86"/>
                  </a:lnTo>
                  <a:lnTo>
                    <a:pt x="103" y="86"/>
                  </a:lnTo>
                  <a:lnTo>
                    <a:pt x="10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1621325" y="2266125"/>
              <a:ext cx="5175" cy="2175"/>
            </a:xfrm>
            <a:custGeom>
              <a:avLst/>
              <a:gdLst/>
              <a:ahLst/>
              <a:cxnLst/>
              <a:rect l="l" t="t" r="r" b="b"/>
              <a:pathLst>
                <a:path w="207" h="87" extrusionOk="0">
                  <a:moveTo>
                    <a:pt x="0" y="1"/>
                  </a:moveTo>
                  <a:lnTo>
                    <a:pt x="0" y="87"/>
                  </a:lnTo>
                  <a:lnTo>
                    <a:pt x="206" y="87"/>
                  </a:lnTo>
                  <a:lnTo>
                    <a:pt x="206"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621325" y="2266125"/>
              <a:ext cx="2800" cy="2175"/>
            </a:xfrm>
            <a:custGeom>
              <a:avLst/>
              <a:gdLst/>
              <a:ahLst/>
              <a:cxnLst/>
              <a:rect l="l" t="t" r="r" b="b"/>
              <a:pathLst>
                <a:path w="112" h="87" extrusionOk="0">
                  <a:moveTo>
                    <a:pt x="0" y="1"/>
                  </a:moveTo>
                  <a:lnTo>
                    <a:pt x="0" y="87"/>
                  </a:lnTo>
                  <a:lnTo>
                    <a:pt x="112" y="87"/>
                  </a:lnTo>
                  <a:lnTo>
                    <a:pt x="112"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1621325" y="2268075"/>
              <a:ext cx="5175" cy="43125"/>
            </a:xfrm>
            <a:custGeom>
              <a:avLst/>
              <a:gdLst/>
              <a:ahLst/>
              <a:cxnLst/>
              <a:rect l="l" t="t" r="r" b="b"/>
              <a:pathLst>
                <a:path w="207" h="1725" extrusionOk="0">
                  <a:moveTo>
                    <a:pt x="0" y="0"/>
                  </a:moveTo>
                  <a:lnTo>
                    <a:pt x="0" y="1725"/>
                  </a:lnTo>
                  <a:lnTo>
                    <a:pt x="206" y="1725"/>
                  </a:lnTo>
                  <a:lnTo>
                    <a:pt x="20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1621325" y="2268075"/>
              <a:ext cx="2800" cy="43125"/>
            </a:xfrm>
            <a:custGeom>
              <a:avLst/>
              <a:gdLst/>
              <a:ahLst/>
              <a:cxnLst/>
              <a:rect l="l" t="t" r="r" b="b"/>
              <a:pathLst>
                <a:path w="112" h="1725" extrusionOk="0">
                  <a:moveTo>
                    <a:pt x="0" y="0"/>
                  </a:moveTo>
                  <a:lnTo>
                    <a:pt x="0" y="1725"/>
                  </a:lnTo>
                  <a:lnTo>
                    <a:pt x="112" y="1725"/>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1621325" y="2283925"/>
              <a:ext cx="5175" cy="2175"/>
            </a:xfrm>
            <a:custGeom>
              <a:avLst/>
              <a:gdLst/>
              <a:ahLst/>
              <a:cxnLst/>
              <a:rect l="l" t="t" r="r" b="b"/>
              <a:pathLst>
                <a:path w="207" h="87" extrusionOk="0">
                  <a:moveTo>
                    <a:pt x="0" y="1"/>
                  </a:moveTo>
                  <a:lnTo>
                    <a:pt x="0" y="87"/>
                  </a:lnTo>
                  <a:lnTo>
                    <a:pt x="206" y="87"/>
                  </a:lnTo>
                  <a:lnTo>
                    <a:pt x="20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1621325" y="2283925"/>
              <a:ext cx="2800" cy="2175"/>
            </a:xfrm>
            <a:custGeom>
              <a:avLst/>
              <a:gdLst/>
              <a:ahLst/>
              <a:cxnLst/>
              <a:rect l="l" t="t" r="r" b="b"/>
              <a:pathLst>
                <a:path w="112" h="87" extrusionOk="0">
                  <a:moveTo>
                    <a:pt x="0" y="1"/>
                  </a:moveTo>
                  <a:lnTo>
                    <a:pt x="0" y="87"/>
                  </a:lnTo>
                  <a:lnTo>
                    <a:pt x="112" y="87"/>
                  </a:lnTo>
                  <a:lnTo>
                    <a:pt x="112"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1621325" y="2288450"/>
              <a:ext cx="5175" cy="2150"/>
            </a:xfrm>
            <a:custGeom>
              <a:avLst/>
              <a:gdLst/>
              <a:ahLst/>
              <a:cxnLst/>
              <a:rect l="l" t="t" r="r" b="b"/>
              <a:pathLst>
                <a:path w="207" h="86"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1621325" y="2288450"/>
              <a:ext cx="2800" cy="2150"/>
            </a:xfrm>
            <a:custGeom>
              <a:avLst/>
              <a:gdLst/>
              <a:ahLst/>
              <a:cxnLst/>
              <a:rect l="l" t="t" r="r" b="b"/>
              <a:pathLst>
                <a:path w="112" h="86"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1621325" y="2292950"/>
              <a:ext cx="5175" cy="2175"/>
            </a:xfrm>
            <a:custGeom>
              <a:avLst/>
              <a:gdLst/>
              <a:ahLst/>
              <a:cxnLst/>
              <a:rect l="l" t="t" r="r" b="b"/>
              <a:pathLst>
                <a:path w="207" h="87" extrusionOk="0">
                  <a:moveTo>
                    <a:pt x="0" y="0"/>
                  </a:moveTo>
                  <a:lnTo>
                    <a:pt x="0" y="86"/>
                  </a:lnTo>
                  <a:lnTo>
                    <a:pt x="206" y="86"/>
                  </a:lnTo>
                  <a:lnTo>
                    <a:pt x="20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1621325" y="2292950"/>
              <a:ext cx="2800" cy="2175"/>
            </a:xfrm>
            <a:custGeom>
              <a:avLst/>
              <a:gdLst/>
              <a:ahLst/>
              <a:cxnLst/>
              <a:rect l="l" t="t" r="r" b="b"/>
              <a:pathLst>
                <a:path w="112" h="87" extrusionOk="0">
                  <a:moveTo>
                    <a:pt x="0" y="0"/>
                  </a:moveTo>
                  <a:lnTo>
                    <a:pt x="0" y="86"/>
                  </a:lnTo>
                  <a:lnTo>
                    <a:pt x="112" y="86"/>
                  </a:lnTo>
                  <a:lnTo>
                    <a:pt x="112"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1631175" y="2266125"/>
              <a:ext cx="5175" cy="2175"/>
            </a:xfrm>
            <a:custGeom>
              <a:avLst/>
              <a:gdLst/>
              <a:ahLst/>
              <a:cxnLst/>
              <a:rect l="l" t="t" r="r" b="b"/>
              <a:pathLst>
                <a:path w="207" h="87" extrusionOk="0">
                  <a:moveTo>
                    <a:pt x="1" y="1"/>
                  </a:moveTo>
                  <a:lnTo>
                    <a:pt x="1" y="87"/>
                  </a:lnTo>
                  <a:lnTo>
                    <a:pt x="207" y="87"/>
                  </a:lnTo>
                  <a:lnTo>
                    <a:pt x="207"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1631175" y="2266125"/>
              <a:ext cx="2825" cy="2175"/>
            </a:xfrm>
            <a:custGeom>
              <a:avLst/>
              <a:gdLst/>
              <a:ahLst/>
              <a:cxnLst/>
              <a:rect l="l" t="t" r="r" b="b"/>
              <a:pathLst>
                <a:path w="113" h="87" extrusionOk="0">
                  <a:moveTo>
                    <a:pt x="1" y="1"/>
                  </a:moveTo>
                  <a:lnTo>
                    <a:pt x="1" y="87"/>
                  </a:lnTo>
                  <a:lnTo>
                    <a:pt x="113" y="87"/>
                  </a:lnTo>
                  <a:lnTo>
                    <a:pt x="113"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1631175" y="2268075"/>
              <a:ext cx="5175" cy="43125"/>
            </a:xfrm>
            <a:custGeom>
              <a:avLst/>
              <a:gdLst/>
              <a:ahLst/>
              <a:cxnLst/>
              <a:rect l="l" t="t" r="r" b="b"/>
              <a:pathLst>
                <a:path w="207" h="1725" extrusionOk="0">
                  <a:moveTo>
                    <a:pt x="1" y="0"/>
                  </a:moveTo>
                  <a:lnTo>
                    <a:pt x="1" y="1725"/>
                  </a:lnTo>
                  <a:lnTo>
                    <a:pt x="207" y="1725"/>
                  </a:lnTo>
                  <a:lnTo>
                    <a:pt x="20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1631175" y="2268075"/>
              <a:ext cx="2825" cy="43125"/>
            </a:xfrm>
            <a:custGeom>
              <a:avLst/>
              <a:gdLst/>
              <a:ahLst/>
              <a:cxnLst/>
              <a:rect l="l" t="t" r="r" b="b"/>
              <a:pathLst>
                <a:path w="113" h="1725" extrusionOk="0">
                  <a:moveTo>
                    <a:pt x="1" y="0"/>
                  </a:moveTo>
                  <a:lnTo>
                    <a:pt x="1" y="1725"/>
                  </a:lnTo>
                  <a:lnTo>
                    <a:pt x="113" y="1725"/>
                  </a:lnTo>
                  <a:lnTo>
                    <a:pt x="113"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1631175" y="2283925"/>
              <a:ext cx="5175" cy="2175"/>
            </a:xfrm>
            <a:custGeom>
              <a:avLst/>
              <a:gdLst/>
              <a:ahLst/>
              <a:cxnLst/>
              <a:rect l="l" t="t" r="r" b="b"/>
              <a:pathLst>
                <a:path w="207" h="87" extrusionOk="0">
                  <a:moveTo>
                    <a:pt x="1" y="1"/>
                  </a:moveTo>
                  <a:lnTo>
                    <a:pt x="1" y="87"/>
                  </a:lnTo>
                  <a:lnTo>
                    <a:pt x="207" y="87"/>
                  </a:lnTo>
                  <a:lnTo>
                    <a:pt x="207"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1631175" y="2283925"/>
              <a:ext cx="2825" cy="2175"/>
            </a:xfrm>
            <a:custGeom>
              <a:avLst/>
              <a:gdLst/>
              <a:ahLst/>
              <a:cxnLst/>
              <a:rect l="l" t="t" r="r" b="b"/>
              <a:pathLst>
                <a:path w="113" h="87" extrusionOk="0">
                  <a:moveTo>
                    <a:pt x="1" y="1"/>
                  </a:moveTo>
                  <a:lnTo>
                    <a:pt x="1" y="87"/>
                  </a:lnTo>
                  <a:lnTo>
                    <a:pt x="113" y="87"/>
                  </a:lnTo>
                  <a:lnTo>
                    <a:pt x="113"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1631175" y="2288450"/>
              <a:ext cx="5175" cy="2150"/>
            </a:xfrm>
            <a:custGeom>
              <a:avLst/>
              <a:gdLst/>
              <a:ahLst/>
              <a:cxnLst/>
              <a:rect l="l" t="t" r="r" b="b"/>
              <a:pathLst>
                <a:path w="207" h="86"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1631175" y="2288450"/>
              <a:ext cx="2825" cy="2150"/>
            </a:xfrm>
            <a:custGeom>
              <a:avLst/>
              <a:gdLst/>
              <a:ahLst/>
              <a:cxnLst/>
              <a:rect l="l" t="t" r="r" b="b"/>
              <a:pathLst>
                <a:path w="113" h="86"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1631175" y="2292950"/>
              <a:ext cx="5175" cy="2175"/>
            </a:xfrm>
            <a:custGeom>
              <a:avLst/>
              <a:gdLst/>
              <a:ahLst/>
              <a:cxnLst/>
              <a:rect l="l" t="t" r="r" b="b"/>
              <a:pathLst>
                <a:path w="207" h="87" extrusionOk="0">
                  <a:moveTo>
                    <a:pt x="1" y="0"/>
                  </a:moveTo>
                  <a:lnTo>
                    <a:pt x="1" y="86"/>
                  </a:lnTo>
                  <a:lnTo>
                    <a:pt x="207" y="86"/>
                  </a:lnTo>
                  <a:lnTo>
                    <a:pt x="207"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1631175" y="2292950"/>
              <a:ext cx="2825" cy="2175"/>
            </a:xfrm>
            <a:custGeom>
              <a:avLst/>
              <a:gdLst/>
              <a:ahLst/>
              <a:cxnLst/>
              <a:rect l="l" t="t" r="r" b="b"/>
              <a:pathLst>
                <a:path w="113" h="87" extrusionOk="0">
                  <a:moveTo>
                    <a:pt x="1" y="0"/>
                  </a:moveTo>
                  <a:lnTo>
                    <a:pt x="1" y="86"/>
                  </a:lnTo>
                  <a:lnTo>
                    <a:pt x="113" y="86"/>
                  </a:lnTo>
                  <a:lnTo>
                    <a:pt x="113"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1553125" y="2348725"/>
              <a:ext cx="112825" cy="25525"/>
            </a:xfrm>
            <a:custGeom>
              <a:avLst/>
              <a:gdLst/>
              <a:ahLst/>
              <a:cxnLst/>
              <a:rect l="l" t="t" r="r" b="b"/>
              <a:pathLst>
                <a:path w="4513" h="1021" extrusionOk="0">
                  <a:moveTo>
                    <a:pt x="0" y="0"/>
                  </a:moveTo>
                  <a:lnTo>
                    <a:pt x="0" y="1021"/>
                  </a:lnTo>
                  <a:lnTo>
                    <a:pt x="4513" y="1021"/>
                  </a:lnTo>
                  <a:lnTo>
                    <a:pt x="4513"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1553125" y="2314825"/>
              <a:ext cx="112825" cy="33925"/>
            </a:xfrm>
            <a:custGeom>
              <a:avLst/>
              <a:gdLst/>
              <a:ahLst/>
              <a:cxnLst/>
              <a:rect l="l" t="t" r="r" b="b"/>
              <a:pathLst>
                <a:path w="4513" h="1357" extrusionOk="0">
                  <a:moveTo>
                    <a:pt x="0" y="0"/>
                  </a:moveTo>
                  <a:lnTo>
                    <a:pt x="0" y="1356"/>
                  </a:lnTo>
                  <a:lnTo>
                    <a:pt x="4513" y="1356"/>
                  </a:lnTo>
                  <a:lnTo>
                    <a:pt x="4513"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16545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1650925"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16468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16545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1650925"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16468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16545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1650925"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16468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16382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16342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1630550" y="2324050"/>
              <a:ext cx="2175" cy="3675"/>
            </a:xfrm>
            <a:custGeom>
              <a:avLst/>
              <a:gdLst/>
              <a:ahLst/>
              <a:cxnLst/>
              <a:rect l="l" t="t" r="r" b="b"/>
              <a:pathLst>
                <a:path w="87"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16382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16342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1630550" y="2330050"/>
              <a:ext cx="2175" cy="3675"/>
            </a:xfrm>
            <a:custGeom>
              <a:avLst/>
              <a:gdLst/>
              <a:ahLst/>
              <a:cxnLst/>
              <a:rect l="l" t="t" r="r" b="b"/>
              <a:pathLst>
                <a:path w="87"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16382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16342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1630550" y="2335625"/>
              <a:ext cx="2175" cy="3675"/>
            </a:xfrm>
            <a:custGeom>
              <a:avLst/>
              <a:gdLst/>
              <a:ahLst/>
              <a:cxnLst/>
              <a:rect l="l" t="t" r="r" b="b"/>
              <a:pathLst>
                <a:path w="87"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1621975"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16179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1614025" y="2324050"/>
              <a:ext cx="2175" cy="3675"/>
            </a:xfrm>
            <a:custGeom>
              <a:avLst/>
              <a:gdLst/>
              <a:ahLst/>
              <a:cxnLst/>
              <a:rect l="l" t="t" r="r" b="b"/>
              <a:pathLst>
                <a:path w="87" h="147" extrusionOk="0">
                  <a:moveTo>
                    <a:pt x="1" y="0"/>
                  </a:moveTo>
                  <a:lnTo>
                    <a:pt x="1"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1621975"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16179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1614025" y="2330050"/>
              <a:ext cx="2175" cy="3675"/>
            </a:xfrm>
            <a:custGeom>
              <a:avLst/>
              <a:gdLst/>
              <a:ahLst/>
              <a:cxnLst/>
              <a:rect l="l" t="t" r="r" b="b"/>
              <a:pathLst>
                <a:path w="87" h="147" extrusionOk="0">
                  <a:moveTo>
                    <a:pt x="1" y="1"/>
                  </a:moveTo>
                  <a:lnTo>
                    <a:pt x="1"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1621975"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16179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1614025" y="2335625"/>
              <a:ext cx="2175" cy="3675"/>
            </a:xfrm>
            <a:custGeom>
              <a:avLst/>
              <a:gdLst/>
              <a:ahLst/>
              <a:cxnLst/>
              <a:rect l="l" t="t" r="r" b="b"/>
              <a:pathLst>
                <a:path w="87" h="147" extrusionOk="0">
                  <a:moveTo>
                    <a:pt x="1" y="1"/>
                  </a:moveTo>
                  <a:lnTo>
                    <a:pt x="1"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1605225"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1601600" y="2324050"/>
              <a:ext cx="2150" cy="3675"/>
            </a:xfrm>
            <a:custGeom>
              <a:avLst/>
              <a:gdLst/>
              <a:ahLst/>
              <a:cxnLst/>
              <a:rect l="l" t="t" r="r" b="b"/>
              <a:pathLst>
                <a:path w="86" h="147" extrusionOk="0">
                  <a:moveTo>
                    <a:pt x="0" y="0"/>
                  </a:moveTo>
                  <a:lnTo>
                    <a:pt x="0" y="146"/>
                  </a:lnTo>
                  <a:lnTo>
                    <a:pt x="86" y="14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1597500" y="2324050"/>
              <a:ext cx="2175" cy="3675"/>
            </a:xfrm>
            <a:custGeom>
              <a:avLst/>
              <a:gdLst/>
              <a:ahLst/>
              <a:cxnLst/>
              <a:rect l="l" t="t" r="r" b="b"/>
              <a:pathLst>
                <a:path w="87" h="147" extrusionOk="0">
                  <a:moveTo>
                    <a:pt x="1" y="0"/>
                  </a:moveTo>
                  <a:lnTo>
                    <a:pt x="1" y="146"/>
                  </a:lnTo>
                  <a:lnTo>
                    <a:pt x="87" y="14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1605225"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601600" y="2330050"/>
              <a:ext cx="2150" cy="3675"/>
            </a:xfrm>
            <a:custGeom>
              <a:avLst/>
              <a:gdLst/>
              <a:ahLst/>
              <a:cxnLst/>
              <a:rect l="l" t="t" r="r" b="b"/>
              <a:pathLst>
                <a:path w="86" h="147" extrusionOk="0">
                  <a:moveTo>
                    <a:pt x="0" y="1"/>
                  </a:moveTo>
                  <a:lnTo>
                    <a:pt x="0" y="146"/>
                  </a:lnTo>
                  <a:lnTo>
                    <a:pt x="86" y="146"/>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1597500" y="2330050"/>
              <a:ext cx="2175" cy="3675"/>
            </a:xfrm>
            <a:custGeom>
              <a:avLst/>
              <a:gdLst/>
              <a:ahLst/>
              <a:cxnLst/>
              <a:rect l="l" t="t" r="r" b="b"/>
              <a:pathLst>
                <a:path w="87" h="147" extrusionOk="0">
                  <a:moveTo>
                    <a:pt x="1" y="1"/>
                  </a:moveTo>
                  <a:lnTo>
                    <a:pt x="1" y="146"/>
                  </a:lnTo>
                  <a:lnTo>
                    <a:pt x="87" y="146"/>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1605225"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1601600" y="2335625"/>
              <a:ext cx="2150" cy="3675"/>
            </a:xfrm>
            <a:custGeom>
              <a:avLst/>
              <a:gdLst/>
              <a:ahLst/>
              <a:cxnLst/>
              <a:rect l="l" t="t" r="r" b="b"/>
              <a:pathLst>
                <a:path w="86" h="147" extrusionOk="0">
                  <a:moveTo>
                    <a:pt x="0" y="1"/>
                  </a:moveTo>
                  <a:lnTo>
                    <a:pt x="0" y="147"/>
                  </a:lnTo>
                  <a:lnTo>
                    <a:pt x="86" y="14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1597500" y="2335625"/>
              <a:ext cx="2175" cy="3675"/>
            </a:xfrm>
            <a:custGeom>
              <a:avLst/>
              <a:gdLst/>
              <a:ahLst/>
              <a:cxnLst/>
              <a:rect l="l" t="t" r="r" b="b"/>
              <a:pathLst>
                <a:path w="87" h="147" extrusionOk="0">
                  <a:moveTo>
                    <a:pt x="1" y="1"/>
                  </a:moveTo>
                  <a:lnTo>
                    <a:pt x="1" y="147"/>
                  </a:lnTo>
                  <a:lnTo>
                    <a:pt x="87" y="14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16545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650925"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6468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6545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1650925"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16468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16545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1650925"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16468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6382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16342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1630550" y="2352150"/>
              <a:ext cx="2175" cy="3875"/>
            </a:xfrm>
            <a:custGeom>
              <a:avLst/>
              <a:gdLst/>
              <a:ahLst/>
              <a:cxnLst/>
              <a:rect l="l" t="t" r="r" b="b"/>
              <a:pathLst>
                <a:path w="87"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16382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16342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630550" y="2358150"/>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6382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6342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630550" y="2363725"/>
              <a:ext cx="2175" cy="3675"/>
            </a:xfrm>
            <a:custGeom>
              <a:avLst/>
              <a:gdLst/>
              <a:ahLst/>
              <a:cxnLst/>
              <a:rect l="l" t="t" r="r" b="b"/>
              <a:pathLst>
                <a:path w="87"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621975"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6179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614025" y="2352150"/>
              <a:ext cx="2175" cy="3875"/>
            </a:xfrm>
            <a:custGeom>
              <a:avLst/>
              <a:gdLst/>
              <a:ahLst/>
              <a:cxnLst/>
              <a:rect l="l" t="t" r="r" b="b"/>
              <a:pathLst>
                <a:path w="87" h="155" extrusionOk="0">
                  <a:moveTo>
                    <a:pt x="1" y="0"/>
                  </a:moveTo>
                  <a:lnTo>
                    <a:pt x="1"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1621975"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16179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1614025" y="2358150"/>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1621975"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16179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614025" y="2363725"/>
              <a:ext cx="2175" cy="3675"/>
            </a:xfrm>
            <a:custGeom>
              <a:avLst/>
              <a:gdLst/>
              <a:ahLst/>
              <a:cxnLst/>
              <a:rect l="l" t="t" r="r" b="b"/>
              <a:pathLst>
                <a:path w="87" h="147" extrusionOk="0">
                  <a:moveTo>
                    <a:pt x="1" y="1"/>
                  </a:moveTo>
                  <a:lnTo>
                    <a:pt x="1"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1605225"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1601600" y="2352150"/>
              <a:ext cx="2150" cy="3875"/>
            </a:xfrm>
            <a:custGeom>
              <a:avLst/>
              <a:gdLst/>
              <a:ahLst/>
              <a:cxnLst/>
              <a:rect l="l" t="t" r="r" b="b"/>
              <a:pathLst>
                <a:path w="86" h="155" extrusionOk="0">
                  <a:moveTo>
                    <a:pt x="0" y="0"/>
                  </a:moveTo>
                  <a:lnTo>
                    <a:pt x="0" y="155"/>
                  </a:lnTo>
                  <a:lnTo>
                    <a:pt x="86" y="155"/>
                  </a:lnTo>
                  <a:lnTo>
                    <a:pt x="86"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1597500" y="2352150"/>
              <a:ext cx="2175" cy="3875"/>
            </a:xfrm>
            <a:custGeom>
              <a:avLst/>
              <a:gdLst/>
              <a:ahLst/>
              <a:cxnLst/>
              <a:rect l="l" t="t" r="r" b="b"/>
              <a:pathLst>
                <a:path w="87" h="155" extrusionOk="0">
                  <a:moveTo>
                    <a:pt x="1" y="0"/>
                  </a:moveTo>
                  <a:lnTo>
                    <a:pt x="1" y="155"/>
                  </a:lnTo>
                  <a:lnTo>
                    <a:pt x="87" y="155"/>
                  </a:lnTo>
                  <a:lnTo>
                    <a:pt x="8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1605225"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1601600" y="2358150"/>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1597500" y="2358150"/>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1605225"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1601600" y="2363725"/>
              <a:ext cx="2150" cy="3675"/>
            </a:xfrm>
            <a:custGeom>
              <a:avLst/>
              <a:gdLst/>
              <a:ahLst/>
              <a:cxnLst/>
              <a:rect l="l" t="t" r="r" b="b"/>
              <a:pathLst>
                <a:path w="86" h="147" extrusionOk="0">
                  <a:moveTo>
                    <a:pt x="0" y="1"/>
                  </a:moveTo>
                  <a:lnTo>
                    <a:pt x="0" y="146"/>
                  </a:lnTo>
                  <a:lnTo>
                    <a:pt x="86" y="146"/>
                  </a:lnTo>
                  <a:lnTo>
                    <a:pt x="8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97500" y="2363725"/>
              <a:ext cx="2175" cy="3675"/>
            </a:xfrm>
            <a:custGeom>
              <a:avLst/>
              <a:gdLst/>
              <a:ahLst/>
              <a:cxnLst/>
              <a:rect l="l" t="t" r="r" b="b"/>
              <a:pathLst>
                <a:path w="87" h="147" extrusionOk="0">
                  <a:moveTo>
                    <a:pt x="1" y="1"/>
                  </a:moveTo>
                  <a:lnTo>
                    <a:pt x="1" y="146"/>
                  </a:lnTo>
                  <a:lnTo>
                    <a:pt x="87" y="146"/>
                  </a:lnTo>
                  <a:lnTo>
                    <a:pt x="8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592575" y="2310950"/>
              <a:ext cx="77250" cy="4325"/>
            </a:xfrm>
            <a:custGeom>
              <a:avLst/>
              <a:gdLst/>
              <a:ahLst/>
              <a:cxnLst/>
              <a:rect l="l" t="t" r="r" b="b"/>
              <a:pathLst>
                <a:path w="3090" h="173" extrusionOk="0">
                  <a:moveTo>
                    <a:pt x="1" y="1"/>
                  </a:moveTo>
                  <a:lnTo>
                    <a:pt x="1" y="173"/>
                  </a:lnTo>
                  <a:lnTo>
                    <a:pt x="3089" y="173"/>
                  </a:lnTo>
                  <a:lnTo>
                    <a:pt x="308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541750" y="2379175"/>
              <a:ext cx="1300" cy="60925"/>
            </a:xfrm>
            <a:custGeom>
              <a:avLst/>
              <a:gdLst/>
              <a:ahLst/>
              <a:cxnLst/>
              <a:rect l="l" t="t" r="r" b="b"/>
              <a:pathLst>
                <a:path w="52" h="2437" extrusionOk="0">
                  <a:moveTo>
                    <a:pt x="0" y="0"/>
                  </a:moveTo>
                  <a:lnTo>
                    <a:pt x="0" y="2437"/>
                  </a:lnTo>
                  <a:lnTo>
                    <a:pt x="52" y="2437"/>
                  </a:lnTo>
                  <a:lnTo>
                    <a:pt x="52"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1553125" y="2379175"/>
              <a:ext cx="1300" cy="60925"/>
            </a:xfrm>
            <a:custGeom>
              <a:avLst/>
              <a:gdLst/>
              <a:ahLst/>
              <a:cxnLst/>
              <a:rect l="l" t="t" r="r" b="b"/>
              <a:pathLst>
                <a:path w="52" h="2437" extrusionOk="0">
                  <a:moveTo>
                    <a:pt x="0" y="0"/>
                  </a:moveTo>
                  <a:lnTo>
                    <a:pt x="0" y="2437"/>
                  </a:lnTo>
                  <a:lnTo>
                    <a:pt x="51" y="2437"/>
                  </a:lnTo>
                  <a:lnTo>
                    <a:pt x="51"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1542400" y="2385400"/>
              <a:ext cx="11175" cy="1525"/>
            </a:xfrm>
            <a:custGeom>
              <a:avLst/>
              <a:gdLst/>
              <a:ahLst/>
              <a:cxnLst/>
              <a:rect l="l" t="t" r="r" b="b"/>
              <a:pathLst>
                <a:path w="447" h="61" extrusionOk="0">
                  <a:moveTo>
                    <a:pt x="0" y="0"/>
                  </a:moveTo>
                  <a:lnTo>
                    <a:pt x="0" y="60"/>
                  </a:lnTo>
                  <a:lnTo>
                    <a:pt x="446" y="60"/>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42400" y="239160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542400" y="239782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542400" y="2403825"/>
              <a:ext cx="11175" cy="1550"/>
            </a:xfrm>
            <a:custGeom>
              <a:avLst/>
              <a:gdLst/>
              <a:ahLst/>
              <a:cxnLst/>
              <a:rect l="l" t="t" r="r" b="b"/>
              <a:pathLst>
                <a:path w="447" h="62" extrusionOk="0">
                  <a:moveTo>
                    <a:pt x="0" y="1"/>
                  </a:moveTo>
                  <a:lnTo>
                    <a:pt x="0" y="61"/>
                  </a:lnTo>
                  <a:lnTo>
                    <a:pt x="446" y="61"/>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1542400" y="2410050"/>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1542400" y="2416275"/>
              <a:ext cx="11175" cy="1325"/>
            </a:xfrm>
            <a:custGeom>
              <a:avLst/>
              <a:gdLst/>
              <a:ahLst/>
              <a:cxnLst/>
              <a:rect l="l" t="t" r="r" b="b"/>
              <a:pathLst>
                <a:path w="447" h="53" extrusionOk="0">
                  <a:moveTo>
                    <a:pt x="0" y="1"/>
                  </a:moveTo>
                  <a:lnTo>
                    <a:pt x="0" y="52"/>
                  </a:lnTo>
                  <a:lnTo>
                    <a:pt x="446" y="52"/>
                  </a:lnTo>
                  <a:lnTo>
                    <a:pt x="446"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542400" y="2422500"/>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542400" y="2428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542400" y="2434725"/>
              <a:ext cx="11175" cy="1300"/>
            </a:xfrm>
            <a:custGeom>
              <a:avLst/>
              <a:gdLst/>
              <a:ahLst/>
              <a:cxnLst/>
              <a:rect l="l" t="t" r="r" b="b"/>
              <a:pathLst>
                <a:path w="447" h="52" extrusionOk="0">
                  <a:moveTo>
                    <a:pt x="0" y="0"/>
                  </a:moveTo>
                  <a:lnTo>
                    <a:pt x="0" y="52"/>
                  </a:lnTo>
                  <a:lnTo>
                    <a:pt x="446" y="52"/>
                  </a:lnTo>
                  <a:lnTo>
                    <a:pt x="4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566200" y="2386900"/>
              <a:ext cx="5375" cy="163675"/>
            </a:xfrm>
            <a:custGeom>
              <a:avLst/>
              <a:gdLst/>
              <a:ahLst/>
              <a:cxnLst/>
              <a:rect l="l" t="t" r="r" b="b"/>
              <a:pathLst>
                <a:path w="215" h="6547" extrusionOk="0">
                  <a:moveTo>
                    <a:pt x="0" y="0"/>
                  </a:moveTo>
                  <a:lnTo>
                    <a:pt x="0" y="6546"/>
                  </a:lnTo>
                  <a:lnTo>
                    <a:pt x="215" y="6546"/>
                  </a:lnTo>
                  <a:lnTo>
                    <a:pt x="21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535300"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545400" y="2398050"/>
              <a:ext cx="2800" cy="42275"/>
            </a:xfrm>
            <a:custGeom>
              <a:avLst/>
              <a:gdLst/>
              <a:ahLst/>
              <a:cxnLst/>
              <a:rect l="l" t="t" r="r" b="b"/>
              <a:pathLst>
                <a:path w="112" h="1691" extrusionOk="0">
                  <a:moveTo>
                    <a:pt x="0" y="0"/>
                  </a:moveTo>
                  <a:lnTo>
                    <a:pt x="0"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555675" y="2398050"/>
              <a:ext cx="2825" cy="42275"/>
            </a:xfrm>
            <a:custGeom>
              <a:avLst/>
              <a:gdLst/>
              <a:ahLst/>
              <a:cxnLst/>
              <a:rect l="l" t="t" r="r" b="b"/>
              <a:pathLst>
                <a:path w="113" h="1691" extrusionOk="0">
                  <a:moveTo>
                    <a:pt x="1" y="0"/>
                  </a:moveTo>
                  <a:lnTo>
                    <a:pt x="1" y="1691"/>
                  </a:lnTo>
                  <a:lnTo>
                    <a:pt x="112" y="1691"/>
                  </a:lnTo>
                  <a:lnTo>
                    <a:pt x="1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5895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579275" y="2398050"/>
              <a:ext cx="2600" cy="42275"/>
            </a:xfrm>
            <a:custGeom>
              <a:avLst/>
              <a:gdLst/>
              <a:ahLst/>
              <a:cxnLst/>
              <a:rect l="l" t="t" r="r" b="b"/>
              <a:pathLst>
                <a:path w="104" h="1691" extrusionOk="0">
                  <a:moveTo>
                    <a:pt x="1" y="0"/>
                  </a:moveTo>
                  <a:lnTo>
                    <a:pt x="1" y="1691"/>
                  </a:lnTo>
                  <a:lnTo>
                    <a:pt x="104" y="1691"/>
                  </a:lnTo>
                  <a:lnTo>
                    <a:pt x="10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599650" y="2397825"/>
              <a:ext cx="2825" cy="42275"/>
            </a:xfrm>
            <a:custGeom>
              <a:avLst/>
              <a:gdLst/>
              <a:ahLst/>
              <a:cxnLst/>
              <a:rect l="l" t="t" r="r" b="b"/>
              <a:pathLst>
                <a:path w="113" h="1691" extrusionOk="0">
                  <a:moveTo>
                    <a:pt x="1" y="1"/>
                  </a:moveTo>
                  <a:lnTo>
                    <a:pt x="1" y="1691"/>
                  </a:lnTo>
                  <a:lnTo>
                    <a:pt x="112" y="1691"/>
                  </a:lnTo>
                  <a:lnTo>
                    <a:pt x="11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4514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443075" y="2060000"/>
              <a:ext cx="18250" cy="81325"/>
            </a:xfrm>
            <a:custGeom>
              <a:avLst/>
              <a:gdLst/>
              <a:ahLst/>
              <a:cxnLst/>
              <a:rect l="l" t="t" r="r" b="b"/>
              <a:pathLst>
                <a:path w="730" h="3253" extrusionOk="0">
                  <a:moveTo>
                    <a:pt x="1" y="1"/>
                  </a:moveTo>
                  <a:lnTo>
                    <a:pt x="1" y="3252"/>
                  </a:lnTo>
                  <a:lnTo>
                    <a:pt x="86" y="3252"/>
                  </a:lnTo>
                  <a:lnTo>
                    <a:pt x="86"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443300" y="20602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443300" y="2076100"/>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443300" y="2091975"/>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443300" y="2107625"/>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451450" y="20604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451450" y="20763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451450" y="20921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2"/>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451450" y="2107850"/>
              <a:ext cx="9675" cy="17375"/>
            </a:xfrm>
            <a:custGeom>
              <a:avLst/>
              <a:gdLst/>
              <a:ahLst/>
              <a:cxnLst/>
              <a:rect l="l" t="t" r="r" b="b"/>
              <a:pathLst>
                <a:path w="387" h="695"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4593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4514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443075" y="2121350"/>
              <a:ext cx="2175" cy="83250"/>
            </a:xfrm>
            <a:custGeom>
              <a:avLst/>
              <a:gdLst/>
              <a:ahLst/>
              <a:cxnLst/>
              <a:rect l="l" t="t" r="r" b="b"/>
              <a:pathLst>
                <a:path w="87" h="3330" extrusionOk="0">
                  <a:moveTo>
                    <a:pt x="1" y="1"/>
                  </a:moveTo>
                  <a:lnTo>
                    <a:pt x="1"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443300" y="21235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443300" y="2139375"/>
              <a:ext cx="9675" cy="17400"/>
            </a:xfrm>
            <a:custGeom>
              <a:avLst/>
              <a:gdLst/>
              <a:ahLst/>
              <a:cxnLst/>
              <a:rect l="l" t="t" r="r" b="b"/>
              <a:pathLst>
                <a:path w="387" h="696" extrusionOk="0">
                  <a:moveTo>
                    <a:pt x="335" y="0"/>
                  </a:moveTo>
                  <a:lnTo>
                    <a:pt x="17" y="318"/>
                  </a:lnTo>
                  <a:cubicBezTo>
                    <a:pt x="0" y="335"/>
                    <a:pt x="0" y="343"/>
                    <a:pt x="0" y="352"/>
                  </a:cubicBezTo>
                  <a:cubicBezTo>
                    <a:pt x="0" y="361"/>
                    <a:pt x="0" y="378"/>
                    <a:pt x="17"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443300" y="2155250"/>
              <a:ext cx="9675" cy="17400"/>
            </a:xfrm>
            <a:custGeom>
              <a:avLst/>
              <a:gdLst/>
              <a:ahLst/>
              <a:cxnLst/>
              <a:rect l="l" t="t" r="r" b="b"/>
              <a:pathLst>
                <a:path w="387" h="696" extrusionOk="0">
                  <a:moveTo>
                    <a:pt x="335" y="0"/>
                  </a:moveTo>
                  <a:lnTo>
                    <a:pt x="17" y="318"/>
                  </a:lnTo>
                  <a:cubicBezTo>
                    <a:pt x="0" y="326"/>
                    <a:pt x="0" y="343"/>
                    <a:pt x="0" y="352"/>
                  </a:cubicBezTo>
                  <a:cubicBezTo>
                    <a:pt x="0" y="360"/>
                    <a:pt x="0" y="369"/>
                    <a:pt x="17"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443300" y="2170900"/>
              <a:ext cx="9675" cy="17600"/>
            </a:xfrm>
            <a:custGeom>
              <a:avLst/>
              <a:gdLst/>
              <a:ahLst/>
              <a:cxnLst/>
              <a:rect l="l" t="t" r="r" b="b"/>
              <a:pathLst>
                <a:path w="387" h="704" extrusionOk="0">
                  <a:moveTo>
                    <a:pt x="335" y="0"/>
                  </a:moveTo>
                  <a:lnTo>
                    <a:pt x="17" y="326"/>
                  </a:lnTo>
                  <a:cubicBezTo>
                    <a:pt x="0" y="335"/>
                    <a:pt x="0" y="344"/>
                    <a:pt x="0" y="361"/>
                  </a:cubicBezTo>
                  <a:cubicBezTo>
                    <a:pt x="0" y="369"/>
                    <a:pt x="0" y="378"/>
                    <a:pt x="17"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443300" y="218677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1451450" y="2123700"/>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1451450" y="21395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1451450" y="2155250"/>
              <a:ext cx="9675" cy="17400"/>
            </a:xfrm>
            <a:custGeom>
              <a:avLst/>
              <a:gdLst/>
              <a:ahLst/>
              <a:cxnLst/>
              <a:rect l="l" t="t" r="r" b="b"/>
              <a:pathLst>
                <a:path w="387" h="696" extrusionOk="0">
                  <a:moveTo>
                    <a:pt x="52" y="0"/>
                  </a:moveTo>
                  <a:lnTo>
                    <a:pt x="0" y="60"/>
                  </a:lnTo>
                  <a:lnTo>
                    <a:pt x="301" y="352"/>
                  </a:lnTo>
                  <a:lnTo>
                    <a:pt x="9" y="644"/>
                  </a:lnTo>
                  <a:lnTo>
                    <a:pt x="60" y="695"/>
                  </a:lnTo>
                  <a:lnTo>
                    <a:pt x="378" y="378"/>
                  </a:lnTo>
                  <a:cubicBezTo>
                    <a:pt x="386" y="369"/>
                    <a:pt x="386" y="360"/>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1451450" y="2171125"/>
              <a:ext cx="9675" cy="17375"/>
            </a:xfrm>
            <a:custGeom>
              <a:avLst/>
              <a:gdLst/>
              <a:ahLst/>
              <a:cxnLst/>
              <a:rect l="l" t="t" r="r" b="b"/>
              <a:pathLst>
                <a:path w="387" h="695" extrusionOk="0">
                  <a:moveTo>
                    <a:pt x="52" y="0"/>
                  </a:moveTo>
                  <a:lnTo>
                    <a:pt x="0" y="60"/>
                  </a:lnTo>
                  <a:lnTo>
                    <a:pt x="301" y="352"/>
                  </a:lnTo>
                  <a:lnTo>
                    <a:pt x="9" y="635"/>
                  </a:lnTo>
                  <a:lnTo>
                    <a:pt x="60" y="695"/>
                  </a:lnTo>
                  <a:lnTo>
                    <a:pt x="378" y="386"/>
                  </a:lnTo>
                  <a:cubicBezTo>
                    <a:pt x="386" y="378"/>
                    <a:pt x="386" y="369"/>
                    <a:pt x="386" y="360"/>
                  </a:cubicBezTo>
                  <a:cubicBezTo>
                    <a:pt x="386" y="352"/>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1451450" y="21869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14593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4514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1443075" y="218462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443300" y="21865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1443300" y="220242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451450" y="218677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451450" y="220265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4593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14514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443075" y="2215950"/>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1443300" y="2218075"/>
              <a:ext cx="9675" cy="17625"/>
            </a:xfrm>
            <a:custGeom>
              <a:avLst/>
              <a:gdLst/>
              <a:ahLst/>
              <a:cxnLst/>
              <a:rect l="l" t="t" r="r" b="b"/>
              <a:pathLst>
                <a:path w="387" h="705" extrusionOk="0">
                  <a:moveTo>
                    <a:pt x="335" y="1"/>
                  </a:moveTo>
                  <a:lnTo>
                    <a:pt x="17" y="327"/>
                  </a:lnTo>
                  <a:cubicBezTo>
                    <a:pt x="0" y="336"/>
                    <a:pt x="0" y="344"/>
                    <a:pt x="0" y="361"/>
                  </a:cubicBezTo>
                  <a:cubicBezTo>
                    <a:pt x="0" y="370"/>
                    <a:pt x="0" y="378"/>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443300" y="2233950"/>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443300" y="22498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443300" y="2265700"/>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451450" y="2218300"/>
              <a:ext cx="9675" cy="17400"/>
            </a:xfrm>
            <a:custGeom>
              <a:avLst/>
              <a:gdLst/>
              <a:ahLst/>
              <a:cxnLst/>
              <a:rect l="l" t="t" r="r" b="b"/>
              <a:pathLst>
                <a:path w="387" h="696" extrusionOk="0">
                  <a:moveTo>
                    <a:pt x="52" y="1"/>
                  </a:moveTo>
                  <a:lnTo>
                    <a:pt x="0" y="61"/>
                  </a:lnTo>
                  <a:lnTo>
                    <a:pt x="301" y="352"/>
                  </a:lnTo>
                  <a:lnTo>
                    <a:pt x="9" y="635"/>
                  </a:lnTo>
                  <a:lnTo>
                    <a:pt x="60" y="696"/>
                  </a:lnTo>
                  <a:lnTo>
                    <a:pt x="378" y="387"/>
                  </a:lnTo>
                  <a:cubicBezTo>
                    <a:pt x="386" y="378"/>
                    <a:pt x="386" y="369"/>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1451450" y="22341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1451450" y="22500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1451450" y="2265925"/>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78"/>
                    <a:pt x="386" y="361"/>
                    <a:pt x="386" y="352"/>
                  </a:cubicBezTo>
                  <a:cubicBezTo>
                    <a:pt x="386" y="343"/>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14593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14514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443075" y="2279225"/>
              <a:ext cx="2175" cy="83250"/>
            </a:xfrm>
            <a:custGeom>
              <a:avLst/>
              <a:gdLst/>
              <a:ahLst/>
              <a:cxnLst/>
              <a:rect l="l" t="t" r="r" b="b"/>
              <a:pathLst>
                <a:path w="87" h="3330" extrusionOk="0">
                  <a:moveTo>
                    <a:pt x="1" y="0"/>
                  </a:moveTo>
                  <a:lnTo>
                    <a:pt x="1"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443300" y="2281350"/>
              <a:ext cx="9675" cy="17625"/>
            </a:xfrm>
            <a:custGeom>
              <a:avLst/>
              <a:gdLst/>
              <a:ahLst/>
              <a:cxnLst/>
              <a:rect l="l" t="t" r="r" b="b"/>
              <a:pathLst>
                <a:path w="387" h="705" extrusionOk="0">
                  <a:moveTo>
                    <a:pt x="335" y="1"/>
                  </a:moveTo>
                  <a:lnTo>
                    <a:pt x="17" y="327"/>
                  </a:lnTo>
                  <a:cubicBezTo>
                    <a:pt x="0" y="336"/>
                    <a:pt x="0" y="344"/>
                    <a:pt x="0" y="361"/>
                  </a:cubicBezTo>
                  <a:cubicBezTo>
                    <a:pt x="0" y="370"/>
                    <a:pt x="0" y="379"/>
                    <a:pt x="17"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443300" y="2297225"/>
              <a:ext cx="9675" cy="17400"/>
            </a:xfrm>
            <a:custGeom>
              <a:avLst/>
              <a:gdLst/>
              <a:ahLst/>
              <a:cxnLst/>
              <a:rect l="l" t="t" r="r" b="b"/>
              <a:pathLst>
                <a:path w="387" h="696" extrusionOk="0">
                  <a:moveTo>
                    <a:pt x="335" y="1"/>
                  </a:moveTo>
                  <a:lnTo>
                    <a:pt x="17" y="327"/>
                  </a:lnTo>
                  <a:cubicBezTo>
                    <a:pt x="0" y="335"/>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443300" y="231310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443300" y="2328975"/>
              <a:ext cx="9675" cy="17400"/>
            </a:xfrm>
            <a:custGeom>
              <a:avLst/>
              <a:gdLst/>
              <a:ahLst/>
              <a:cxnLst/>
              <a:rect l="l" t="t" r="r" b="b"/>
              <a:pathLst>
                <a:path w="387" h="696" extrusionOk="0">
                  <a:moveTo>
                    <a:pt x="335" y="1"/>
                  </a:moveTo>
                  <a:lnTo>
                    <a:pt x="17" y="318"/>
                  </a:lnTo>
                  <a:cubicBezTo>
                    <a:pt x="0" y="327"/>
                    <a:pt x="0" y="344"/>
                    <a:pt x="0" y="352"/>
                  </a:cubicBezTo>
                  <a:cubicBezTo>
                    <a:pt x="0" y="361"/>
                    <a:pt x="0" y="370"/>
                    <a:pt x="17"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451450" y="2281800"/>
              <a:ext cx="9675" cy="17175"/>
            </a:xfrm>
            <a:custGeom>
              <a:avLst/>
              <a:gdLst/>
              <a:ahLst/>
              <a:cxnLst/>
              <a:rect l="l" t="t" r="r" b="b"/>
              <a:pathLst>
                <a:path w="387" h="687" extrusionOk="0">
                  <a:moveTo>
                    <a:pt x="52" y="0"/>
                  </a:moveTo>
                  <a:lnTo>
                    <a:pt x="0" y="52"/>
                  </a:lnTo>
                  <a:lnTo>
                    <a:pt x="301" y="343"/>
                  </a:lnTo>
                  <a:lnTo>
                    <a:pt x="9" y="626"/>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451450" y="2297225"/>
              <a:ext cx="9675" cy="17400"/>
            </a:xfrm>
            <a:custGeom>
              <a:avLst/>
              <a:gdLst/>
              <a:ahLst/>
              <a:cxnLst/>
              <a:rect l="l" t="t" r="r" b="b"/>
              <a:pathLst>
                <a:path w="387" h="696" extrusionOk="0">
                  <a:moveTo>
                    <a:pt x="52" y="1"/>
                  </a:moveTo>
                  <a:lnTo>
                    <a:pt x="0" y="61"/>
                  </a:lnTo>
                  <a:lnTo>
                    <a:pt x="301" y="353"/>
                  </a:lnTo>
                  <a:lnTo>
                    <a:pt x="9" y="644"/>
                  </a:lnTo>
                  <a:lnTo>
                    <a:pt x="60" y="696"/>
                  </a:lnTo>
                  <a:lnTo>
                    <a:pt x="378" y="387"/>
                  </a:lnTo>
                  <a:cubicBezTo>
                    <a:pt x="386" y="378"/>
                    <a:pt x="386" y="361"/>
                    <a:pt x="386" y="353"/>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451450" y="2313325"/>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451450" y="2329200"/>
              <a:ext cx="9675" cy="17175"/>
            </a:xfrm>
            <a:custGeom>
              <a:avLst/>
              <a:gdLst/>
              <a:ahLst/>
              <a:cxnLst/>
              <a:rect l="l" t="t" r="r" b="b"/>
              <a:pathLst>
                <a:path w="387" h="687" extrusionOk="0">
                  <a:moveTo>
                    <a:pt x="52" y="0"/>
                  </a:moveTo>
                  <a:lnTo>
                    <a:pt x="0" y="52"/>
                  </a:lnTo>
                  <a:lnTo>
                    <a:pt x="301" y="343"/>
                  </a:lnTo>
                  <a:lnTo>
                    <a:pt x="9" y="635"/>
                  </a:lnTo>
                  <a:lnTo>
                    <a:pt x="60" y="687"/>
                  </a:lnTo>
                  <a:lnTo>
                    <a:pt x="378" y="386"/>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4593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4514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443075" y="2342275"/>
              <a:ext cx="2175" cy="50425"/>
            </a:xfrm>
            <a:custGeom>
              <a:avLst/>
              <a:gdLst/>
              <a:ahLst/>
              <a:cxnLst/>
              <a:rect l="l" t="t" r="r" b="b"/>
              <a:pathLst>
                <a:path w="87" h="2017" extrusionOk="0">
                  <a:moveTo>
                    <a:pt x="1" y="1"/>
                  </a:moveTo>
                  <a:lnTo>
                    <a:pt x="1"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443300" y="2344425"/>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443300" y="2360300"/>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451450" y="2344625"/>
              <a:ext cx="9675" cy="17200"/>
            </a:xfrm>
            <a:custGeom>
              <a:avLst/>
              <a:gdLst/>
              <a:ahLst/>
              <a:cxnLst/>
              <a:rect l="l" t="t" r="r" b="b"/>
              <a:pathLst>
                <a:path w="387" h="688" extrusionOk="0">
                  <a:moveTo>
                    <a:pt x="52" y="1"/>
                  </a:moveTo>
                  <a:lnTo>
                    <a:pt x="0" y="61"/>
                  </a:lnTo>
                  <a:lnTo>
                    <a:pt x="301" y="344"/>
                  </a:lnTo>
                  <a:lnTo>
                    <a:pt x="9" y="636"/>
                  </a:lnTo>
                  <a:lnTo>
                    <a:pt x="60" y="687"/>
                  </a:lnTo>
                  <a:lnTo>
                    <a:pt x="378" y="387"/>
                  </a:lnTo>
                  <a:cubicBezTo>
                    <a:pt x="386" y="379"/>
                    <a:pt x="386" y="370"/>
                    <a:pt x="386" y="353"/>
                  </a:cubicBezTo>
                  <a:cubicBezTo>
                    <a:pt x="386" y="344"/>
                    <a:pt x="386" y="336"/>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451450" y="2360500"/>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8"/>
                    <a:pt x="386" y="361"/>
                    <a:pt x="386" y="353"/>
                  </a:cubicBezTo>
                  <a:cubicBezTo>
                    <a:pt x="386" y="344"/>
                    <a:pt x="386" y="336"/>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4593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4514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443075" y="2373800"/>
              <a:ext cx="2175" cy="83250"/>
            </a:xfrm>
            <a:custGeom>
              <a:avLst/>
              <a:gdLst/>
              <a:ahLst/>
              <a:cxnLst/>
              <a:rect l="l" t="t" r="r" b="b"/>
              <a:pathLst>
                <a:path w="87" h="3330" extrusionOk="0">
                  <a:moveTo>
                    <a:pt x="1" y="1"/>
                  </a:moveTo>
                  <a:lnTo>
                    <a:pt x="1"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443300" y="2376175"/>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443300" y="2391825"/>
              <a:ext cx="9675" cy="17625"/>
            </a:xfrm>
            <a:custGeom>
              <a:avLst/>
              <a:gdLst/>
              <a:ahLst/>
              <a:cxnLst/>
              <a:rect l="l" t="t" r="r" b="b"/>
              <a:pathLst>
                <a:path w="387" h="705" extrusionOk="0">
                  <a:moveTo>
                    <a:pt x="335" y="1"/>
                  </a:moveTo>
                  <a:lnTo>
                    <a:pt x="17" y="327"/>
                  </a:lnTo>
                  <a:cubicBezTo>
                    <a:pt x="0" y="335"/>
                    <a:pt x="0" y="344"/>
                    <a:pt x="0" y="361"/>
                  </a:cubicBezTo>
                  <a:cubicBezTo>
                    <a:pt x="0" y="369"/>
                    <a:pt x="0" y="378"/>
                    <a:pt x="17"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443300" y="2407700"/>
              <a:ext cx="9675" cy="17400"/>
            </a:xfrm>
            <a:custGeom>
              <a:avLst/>
              <a:gdLst/>
              <a:ahLst/>
              <a:cxnLst/>
              <a:rect l="l" t="t" r="r" b="b"/>
              <a:pathLst>
                <a:path w="387" h="696" extrusionOk="0">
                  <a:moveTo>
                    <a:pt x="335" y="0"/>
                  </a:moveTo>
                  <a:lnTo>
                    <a:pt x="17" y="326"/>
                  </a:lnTo>
                  <a:cubicBezTo>
                    <a:pt x="0" y="335"/>
                    <a:pt x="0" y="344"/>
                    <a:pt x="0" y="352"/>
                  </a:cubicBezTo>
                  <a:cubicBezTo>
                    <a:pt x="0" y="369"/>
                    <a:pt x="0" y="378"/>
                    <a:pt x="17"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443300" y="2423575"/>
              <a:ext cx="9675" cy="17400"/>
            </a:xfrm>
            <a:custGeom>
              <a:avLst/>
              <a:gdLst/>
              <a:ahLst/>
              <a:cxnLst/>
              <a:rect l="l" t="t" r="r" b="b"/>
              <a:pathLst>
                <a:path w="387" h="696" extrusionOk="0">
                  <a:moveTo>
                    <a:pt x="335" y="0"/>
                  </a:moveTo>
                  <a:lnTo>
                    <a:pt x="17" y="318"/>
                  </a:lnTo>
                  <a:cubicBezTo>
                    <a:pt x="0" y="335"/>
                    <a:pt x="0" y="344"/>
                    <a:pt x="0" y="352"/>
                  </a:cubicBezTo>
                  <a:cubicBezTo>
                    <a:pt x="0" y="361"/>
                    <a:pt x="0" y="378"/>
                    <a:pt x="17"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443300" y="2439450"/>
              <a:ext cx="9675" cy="17400"/>
            </a:xfrm>
            <a:custGeom>
              <a:avLst/>
              <a:gdLst/>
              <a:ahLst/>
              <a:cxnLst/>
              <a:rect l="l" t="t" r="r" b="b"/>
              <a:pathLst>
                <a:path w="387" h="696" extrusionOk="0">
                  <a:moveTo>
                    <a:pt x="335" y="0"/>
                  </a:moveTo>
                  <a:lnTo>
                    <a:pt x="17" y="318"/>
                  </a:lnTo>
                  <a:cubicBezTo>
                    <a:pt x="0" y="326"/>
                    <a:pt x="0" y="343"/>
                    <a:pt x="0" y="352"/>
                  </a:cubicBezTo>
                  <a:cubicBezTo>
                    <a:pt x="0" y="361"/>
                    <a:pt x="0" y="369"/>
                    <a:pt x="17"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451450" y="2376375"/>
              <a:ext cx="9675" cy="17200"/>
            </a:xfrm>
            <a:custGeom>
              <a:avLst/>
              <a:gdLst/>
              <a:ahLst/>
              <a:cxnLst/>
              <a:rect l="l" t="t" r="r" b="b"/>
              <a:pathLst>
                <a:path w="387" h="688" extrusionOk="0">
                  <a:moveTo>
                    <a:pt x="52" y="1"/>
                  </a:moveTo>
                  <a:lnTo>
                    <a:pt x="0" y="52"/>
                  </a:lnTo>
                  <a:lnTo>
                    <a:pt x="301" y="344"/>
                  </a:lnTo>
                  <a:lnTo>
                    <a:pt x="9" y="636"/>
                  </a:lnTo>
                  <a:lnTo>
                    <a:pt x="60" y="687"/>
                  </a:lnTo>
                  <a:lnTo>
                    <a:pt x="378" y="387"/>
                  </a:lnTo>
                  <a:cubicBezTo>
                    <a:pt x="386" y="370"/>
                    <a:pt x="386" y="361"/>
                    <a:pt x="386" y="353"/>
                  </a:cubicBezTo>
                  <a:cubicBezTo>
                    <a:pt x="386" y="344"/>
                    <a:pt x="386" y="327"/>
                    <a:pt x="378"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451450" y="2392050"/>
              <a:ext cx="9675" cy="17400"/>
            </a:xfrm>
            <a:custGeom>
              <a:avLst/>
              <a:gdLst/>
              <a:ahLst/>
              <a:cxnLst/>
              <a:rect l="l" t="t" r="r" b="b"/>
              <a:pathLst>
                <a:path w="387" h="696" extrusionOk="0">
                  <a:moveTo>
                    <a:pt x="52" y="0"/>
                  </a:moveTo>
                  <a:lnTo>
                    <a:pt x="0" y="60"/>
                  </a:lnTo>
                  <a:lnTo>
                    <a:pt x="301" y="343"/>
                  </a:lnTo>
                  <a:lnTo>
                    <a:pt x="9" y="635"/>
                  </a:lnTo>
                  <a:lnTo>
                    <a:pt x="60" y="695"/>
                  </a:lnTo>
                  <a:lnTo>
                    <a:pt x="378" y="386"/>
                  </a:lnTo>
                  <a:cubicBezTo>
                    <a:pt x="386" y="378"/>
                    <a:pt x="386" y="369"/>
                    <a:pt x="386" y="360"/>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451450" y="2407925"/>
              <a:ext cx="9675" cy="17175"/>
            </a:xfrm>
            <a:custGeom>
              <a:avLst/>
              <a:gdLst/>
              <a:ahLst/>
              <a:cxnLst/>
              <a:rect l="l" t="t" r="r" b="b"/>
              <a:pathLst>
                <a:path w="387" h="687" extrusionOk="0">
                  <a:moveTo>
                    <a:pt x="52" y="0"/>
                  </a:moveTo>
                  <a:lnTo>
                    <a:pt x="0" y="60"/>
                  </a:lnTo>
                  <a:lnTo>
                    <a:pt x="301" y="343"/>
                  </a:lnTo>
                  <a:lnTo>
                    <a:pt x="9" y="635"/>
                  </a:lnTo>
                  <a:lnTo>
                    <a:pt x="60" y="686"/>
                  </a:lnTo>
                  <a:lnTo>
                    <a:pt x="378" y="386"/>
                  </a:lnTo>
                  <a:cubicBezTo>
                    <a:pt x="386" y="378"/>
                    <a:pt x="386" y="369"/>
                    <a:pt x="386" y="352"/>
                  </a:cubicBezTo>
                  <a:cubicBezTo>
                    <a:pt x="386" y="343"/>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451450" y="2424000"/>
              <a:ext cx="9675" cy="16975"/>
            </a:xfrm>
            <a:custGeom>
              <a:avLst/>
              <a:gdLst/>
              <a:ahLst/>
              <a:cxnLst/>
              <a:rect l="l" t="t" r="r" b="b"/>
              <a:pathLst>
                <a:path w="387" h="679" extrusionOk="0">
                  <a:moveTo>
                    <a:pt x="52" y="0"/>
                  </a:moveTo>
                  <a:lnTo>
                    <a:pt x="0" y="61"/>
                  </a:lnTo>
                  <a:lnTo>
                    <a:pt x="301" y="344"/>
                  </a:lnTo>
                  <a:lnTo>
                    <a:pt x="9" y="627"/>
                  </a:lnTo>
                  <a:lnTo>
                    <a:pt x="60" y="678"/>
                  </a:lnTo>
                  <a:lnTo>
                    <a:pt x="378" y="387"/>
                  </a:lnTo>
                  <a:cubicBezTo>
                    <a:pt x="386" y="378"/>
                    <a:pt x="386" y="369"/>
                    <a:pt x="386" y="352"/>
                  </a:cubicBezTo>
                  <a:cubicBezTo>
                    <a:pt x="386" y="344"/>
                    <a:pt x="386" y="335"/>
                    <a:pt x="378"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451450" y="2439450"/>
              <a:ext cx="9675" cy="17400"/>
            </a:xfrm>
            <a:custGeom>
              <a:avLst/>
              <a:gdLst/>
              <a:ahLst/>
              <a:cxnLst/>
              <a:rect l="l" t="t" r="r" b="b"/>
              <a:pathLst>
                <a:path w="387" h="696" extrusionOk="0">
                  <a:moveTo>
                    <a:pt x="52" y="0"/>
                  </a:moveTo>
                  <a:lnTo>
                    <a:pt x="0" y="69"/>
                  </a:lnTo>
                  <a:lnTo>
                    <a:pt x="301" y="361"/>
                  </a:lnTo>
                  <a:lnTo>
                    <a:pt x="9" y="644"/>
                  </a:lnTo>
                  <a:lnTo>
                    <a:pt x="60" y="695"/>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4593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4514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443075" y="2437300"/>
              <a:ext cx="2175" cy="83025"/>
            </a:xfrm>
            <a:custGeom>
              <a:avLst/>
              <a:gdLst/>
              <a:ahLst/>
              <a:cxnLst/>
              <a:rect l="l" t="t" r="r" b="b"/>
              <a:pathLst>
                <a:path w="87" h="3321" extrusionOk="0">
                  <a:moveTo>
                    <a:pt x="1" y="0"/>
                  </a:moveTo>
                  <a:lnTo>
                    <a:pt x="1"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443300" y="2439025"/>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443300" y="2454875"/>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443300" y="2470750"/>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443300" y="2486625"/>
              <a:ext cx="9675" cy="17400"/>
            </a:xfrm>
            <a:custGeom>
              <a:avLst/>
              <a:gdLst/>
              <a:ahLst/>
              <a:cxnLst/>
              <a:rect l="l" t="t" r="r" b="b"/>
              <a:pathLst>
                <a:path w="387" h="696" extrusionOk="0">
                  <a:moveTo>
                    <a:pt x="335" y="1"/>
                  </a:moveTo>
                  <a:lnTo>
                    <a:pt x="17" y="318"/>
                  </a:lnTo>
                  <a:cubicBezTo>
                    <a:pt x="0" y="327"/>
                    <a:pt x="0" y="344"/>
                    <a:pt x="0" y="353"/>
                  </a:cubicBezTo>
                  <a:cubicBezTo>
                    <a:pt x="0" y="361"/>
                    <a:pt x="0" y="370"/>
                    <a:pt x="17"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451450" y="2439450"/>
              <a:ext cx="9675" cy="17175"/>
            </a:xfrm>
            <a:custGeom>
              <a:avLst/>
              <a:gdLst/>
              <a:ahLst/>
              <a:cxnLst/>
              <a:rect l="l" t="t" r="r" b="b"/>
              <a:pathLst>
                <a:path w="387" h="687" extrusionOk="0">
                  <a:moveTo>
                    <a:pt x="52" y="0"/>
                  </a:moveTo>
                  <a:lnTo>
                    <a:pt x="0" y="52"/>
                  </a:lnTo>
                  <a:lnTo>
                    <a:pt x="301" y="343"/>
                  </a:lnTo>
                  <a:lnTo>
                    <a:pt x="9" y="627"/>
                  </a:lnTo>
                  <a:lnTo>
                    <a:pt x="60" y="687"/>
                  </a:lnTo>
                  <a:lnTo>
                    <a:pt x="378" y="378"/>
                  </a:lnTo>
                  <a:cubicBezTo>
                    <a:pt x="386" y="369"/>
                    <a:pt x="386" y="361"/>
                    <a:pt x="386" y="352"/>
                  </a:cubicBezTo>
                  <a:cubicBezTo>
                    <a:pt x="386" y="343"/>
                    <a:pt x="386" y="326"/>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451450" y="2455100"/>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451450" y="2470975"/>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9"/>
                    <a:pt x="386" y="352"/>
                  </a:cubicBezTo>
                  <a:cubicBezTo>
                    <a:pt x="386" y="344"/>
                    <a:pt x="386" y="335"/>
                    <a:pt x="378"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451450" y="2486850"/>
              <a:ext cx="9675" cy="17175"/>
            </a:xfrm>
            <a:custGeom>
              <a:avLst/>
              <a:gdLst/>
              <a:ahLst/>
              <a:cxnLst/>
              <a:rect l="l" t="t" r="r" b="b"/>
              <a:pathLst>
                <a:path w="387" h="687" extrusionOk="0">
                  <a:moveTo>
                    <a:pt x="52" y="0"/>
                  </a:moveTo>
                  <a:lnTo>
                    <a:pt x="0" y="52"/>
                  </a:lnTo>
                  <a:lnTo>
                    <a:pt x="301" y="344"/>
                  </a:lnTo>
                  <a:lnTo>
                    <a:pt x="9" y="635"/>
                  </a:lnTo>
                  <a:lnTo>
                    <a:pt x="60" y="687"/>
                  </a:lnTo>
                  <a:lnTo>
                    <a:pt x="378" y="386"/>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14514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1443075" y="2500150"/>
              <a:ext cx="18250" cy="51500"/>
            </a:xfrm>
            <a:custGeom>
              <a:avLst/>
              <a:gdLst/>
              <a:ahLst/>
              <a:cxnLst/>
              <a:rect l="l" t="t" r="r" b="b"/>
              <a:pathLst>
                <a:path w="730" h="2060" extrusionOk="0">
                  <a:moveTo>
                    <a:pt x="1" y="0"/>
                  </a:moveTo>
                  <a:lnTo>
                    <a:pt x="1" y="2059"/>
                  </a:lnTo>
                  <a:lnTo>
                    <a:pt x="730" y="2059"/>
                  </a:lnTo>
                  <a:lnTo>
                    <a:pt x="730" y="0"/>
                  </a:lnTo>
                  <a:lnTo>
                    <a:pt x="653" y="0"/>
                  </a:lnTo>
                  <a:lnTo>
                    <a:pt x="653" y="1974"/>
                  </a:lnTo>
                  <a:lnTo>
                    <a:pt x="86" y="1974"/>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1443300" y="2502300"/>
              <a:ext cx="9675" cy="17600"/>
            </a:xfrm>
            <a:custGeom>
              <a:avLst/>
              <a:gdLst/>
              <a:ahLst/>
              <a:cxnLst/>
              <a:rect l="l" t="t" r="r" b="b"/>
              <a:pathLst>
                <a:path w="387" h="704" extrusionOk="0">
                  <a:moveTo>
                    <a:pt x="335" y="0"/>
                  </a:moveTo>
                  <a:lnTo>
                    <a:pt x="17" y="326"/>
                  </a:lnTo>
                  <a:cubicBezTo>
                    <a:pt x="0" y="335"/>
                    <a:pt x="0" y="343"/>
                    <a:pt x="0" y="360"/>
                  </a:cubicBezTo>
                  <a:cubicBezTo>
                    <a:pt x="0" y="369"/>
                    <a:pt x="0" y="378"/>
                    <a:pt x="17"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1443300" y="2518150"/>
              <a:ext cx="9675" cy="17400"/>
            </a:xfrm>
            <a:custGeom>
              <a:avLst/>
              <a:gdLst/>
              <a:ahLst/>
              <a:cxnLst/>
              <a:rect l="l" t="t" r="r" b="b"/>
              <a:pathLst>
                <a:path w="387" h="696" extrusionOk="0">
                  <a:moveTo>
                    <a:pt x="335" y="1"/>
                  </a:moveTo>
                  <a:lnTo>
                    <a:pt x="17" y="327"/>
                  </a:lnTo>
                  <a:cubicBezTo>
                    <a:pt x="0" y="336"/>
                    <a:pt x="0" y="344"/>
                    <a:pt x="0" y="353"/>
                  </a:cubicBezTo>
                  <a:cubicBezTo>
                    <a:pt x="0" y="370"/>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1443300" y="2534025"/>
              <a:ext cx="9675" cy="17400"/>
            </a:xfrm>
            <a:custGeom>
              <a:avLst/>
              <a:gdLst/>
              <a:ahLst/>
              <a:cxnLst/>
              <a:rect l="l" t="t" r="r" b="b"/>
              <a:pathLst>
                <a:path w="387" h="696" extrusionOk="0">
                  <a:moveTo>
                    <a:pt x="335" y="1"/>
                  </a:moveTo>
                  <a:lnTo>
                    <a:pt x="17" y="318"/>
                  </a:lnTo>
                  <a:cubicBezTo>
                    <a:pt x="0" y="335"/>
                    <a:pt x="0" y="344"/>
                    <a:pt x="0" y="353"/>
                  </a:cubicBezTo>
                  <a:cubicBezTo>
                    <a:pt x="0" y="361"/>
                    <a:pt x="0" y="378"/>
                    <a:pt x="17"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1451450" y="2502500"/>
              <a:ext cx="9675" cy="17400"/>
            </a:xfrm>
            <a:custGeom>
              <a:avLst/>
              <a:gdLst/>
              <a:ahLst/>
              <a:cxnLst/>
              <a:rect l="l" t="t" r="r" b="b"/>
              <a:pathLst>
                <a:path w="387" h="696" extrusionOk="0">
                  <a:moveTo>
                    <a:pt x="52" y="1"/>
                  </a:moveTo>
                  <a:lnTo>
                    <a:pt x="0" y="61"/>
                  </a:lnTo>
                  <a:lnTo>
                    <a:pt x="301" y="352"/>
                  </a:lnTo>
                  <a:lnTo>
                    <a:pt x="9" y="636"/>
                  </a:lnTo>
                  <a:lnTo>
                    <a:pt x="60" y="696"/>
                  </a:lnTo>
                  <a:lnTo>
                    <a:pt x="378" y="387"/>
                  </a:lnTo>
                  <a:cubicBezTo>
                    <a:pt x="386" y="378"/>
                    <a:pt x="386" y="370"/>
                    <a:pt x="386" y="361"/>
                  </a:cubicBezTo>
                  <a:cubicBezTo>
                    <a:pt x="386" y="352"/>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1451450" y="2518375"/>
              <a:ext cx="9675" cy="17175"/>
            </a:xfrm>
            <a:custGeom>
              <a:avLst/>
              <a:gdLst/>
              <a:ahLst/>
              <a:cxnLst/>
              <a:rect l="l" t="t" r="r" b="b"/>
              <a:pathLst>
                <a:path w="387" h="687" extrusionOk="0">
                  <a:moveTo>
                    <a:pt x="52" y="1"/>
                  </a:moveTo>
                  <a:lnTo>
                    <a:pt x="0" y="52"/>
                  </a:lnTo>
                  <a:lnTo>
                    <a:pt x="301" y="344"/>
                  </a:lnTo>
                  <a:lnTo>
                    <a:pt x="9" y="635"/>
                  </a:lnTo>
                  <a:lnTo>
                    <a:pt x="60" y="687"/>
                  </a:lnTo>
                  <a:lnTo>
                    <a:pt x="378" y="387"/>
                  </a:lnTo>
                  <a:cubicBezTo>
                    <a:pt x="386" y="378"/>
                    <a:pt x="386" y="369"/>
                    <a:pt x="386" y="352"/>
                  </a:cubicBezTo>
                  <a:cubicBezTo>
                    <a:pt x="386" y="344"/>
                    <a:pt x="386" y="335"/>
                    <a:pt x="378"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1451450" y="2534250"/>
              <a:ext cx="9675" cy="17175"/>
            </a:xfrm>
            <a:custGeom>
              <a:avLst/>
              <a:gdLst/>
              <a:ahLst/>
              <a:cxnLst/>
              <a:rect l="l" t="t" r="r" b="b"/>
              <a:pathLst>
                <a:path w="387" h="687" extrusionOk="0">
                  <a:moveTo>
                    <a:pt x="52" y="0"/>
                  </a:moveTo>
                  <a:lnTo>
                    <a:pt x="0" y="52"/>
                  </a:lnTo>
                  <a:lnTo>
                    <a:pt x="301" y="344"/>
                  </a:lnTo>
                  <a:lnTo>
                    <a:pt x="9" y="635"/>
                  </a:lnTo>
                  <a:lnTo>
                    <a:pt x="60" y="687"/>
                  </a:lnTo>
                  <a:lnTo>
                    <a:pt x="378" y="387"/>
                  </a:lnTo>
                  <a:cubicBezTo>
                    <a:pt x="386" y="378"/>
                    <a:pt x="386" y="361"/>
                    <a:pt x="386" y="352"/>
                  </a:cubicBezTo>
                  <a:cubicBezTo>
                    <a:pt x="386" y="344"/>
                    <a:pt x="386" y="335"/>
                    <a:pt x="378"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1484050" y="2061075"/>
              <a:ext cx="2175" cy="80250"/>
            </a:xfrm>
            <a:custGeom>
              <a:avLst/>
              <a:gdLst/>
              <a:ahLst/>
              <a:cxnLst/>
              <a:rect l="l" t="t" r="r" b="b"/>
              <a:pathLst>
                <a:path w="87"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1476100" y="2060000"/>
              <a:ext cx="18275" cy="81325"/>
            </a:xfrm>
            <a:custGeom>
              <a:avLst/>
              <a:gdLst/>
              <a:ahLst/>
              <a:cxnLst/>
              <a:rect l="l" t="t" r="r" b="b"/>
              <a:pathLst>
                <a:path w="731" h="3253" extrusionOk="0">
                  <a:moveTo>
                    <a:pt x="1" y="1"/>
                  </a:moveTo>
                  <a:lnTo>
                    <a:pt x="1" y="3252"/>
                  </a:lnTo>
                  <a:lnTo>
                    <a:pt x="87" y="3252"/>
                  </a:lnTo>
                  <a:lnTo>
                    <a:pt x="87" y="87"/>
                  </a:lnTo>
                  <a:lnTo>
                    <a:pt x="653" y="87"/>
                  </a:lnTo>
                  <a:lnTo>
                    <a:pt x="653"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14763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4763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4763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4763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1484475" y="20604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1484475" y="207630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1484475" y="20921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1484475" y="2107850"/>
              <a:ext cx="9675" cy="17375"/>
            </a:xfrm>
            <a:custGeom>
              <a:avLst/>
              <a:gdLst/>
              <a:ahLst/>
              <a:cxnLst/>
              <a:rect l="l" t="t" r="r" b="b"/>
              <a:pathLst>
                <a:path w="387" h="695"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14924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1484050"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476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14763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14763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14763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14763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7"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14763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1484475" y="2123700"/>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1484475" y="21395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61"/>
                    <a:pt x="387" y="353"/>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1484475" y="2155450"/>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2"/>
                  </a:cubicBezTo>
                  <a:cubicBezTo>
                    <a:pt x="387" y="344"/>
                    <a:pt x="387" y="335"/>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1484475" y="2171125"/>
              <a:ext cx="9675" cy="17375"/>
            </a:xfrm>
            <a:custGeom>
              <a:avLst/>
              <a:gdLst/>
              <a:ahLst/>
              <a:cxnLst/>
              <a:rect l="l" t="t" r="r" b="b"/>
              <a:pathLst>
                <a:path w="387" h="695" extrusionOk="0">
                  <a:moveTo>
                    <a:pt x="52" y="0"/>
                  </a:moveTo>
                  <a:lnTo>
                    <a:pt x="1" y="60"/>
                  </a:lnTo>
                  <a:lnTo>
                    <a:pt x="301" y="352"/>
                  </a:lnTo>
                  <a:lnTo>
                    <a:pt x="9" y="635"/>
                  </a:lnTo>
                  <a:lnTo>
                    <a:pt x="61" y="695"/>
                  </a:lnTo>
                  <a:lnTo>
                    <a:pt x="369" y="386"/>
                  </a:lnTo>
                  <a:cubicBezTo>
                    <a:pt x="387" y="378"/>
                    <a:pt x="387" y="369"/>
                    <a:pt x="387" y="360"/>
                  </a:cubicBezTo>
                  <a:cubicBezTo>
                    <a:pt x="387" y="352"/>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1484475" y="21869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8"/>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14924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1484050"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1476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14763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14763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1484475" y="218677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1484475" y="220265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14924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1484050"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1476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14763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14763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14763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14763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1484475" y="2218300"/>
              <a:ext cx="9675" cy="17400"/>
            </a:xfrm>
            <a:custGeom>
              <a:avLst/>
              <a:gdLst/>
              <a:ahLst/>
              <a:cxnLst/>
              <a:rect l="l" t="t" r="r" b="b"/>
              <a:pathLst>
                <a:path w="387" h="696" extrusionOk="0">
                  <a:moveTo>
                    <a:pt x="52" y="1"/>
                  </a:moveTo>
                  <a:lnTo>
                    <a:pt x="1" y="61"/>
                  </a:lnTo>
                  <a:lnTo>
                    <a:pt x="301" y="352"/>
                  </a:lnTo>
                  <a:lnTo>
                    <a:pt x="9" y="635"/>
                  </a:lnTo>
                  <a:lnTo>
                    <a:pt x="61" y="696"/>
                  </a:lnTo>
                  <a:lnTo>
                    <a:pt x="369" y="387"/>
                  </a:lnTo>
                  <a:cubicBezTo>
                    <a:pt x="387" y="378"/>
                    <a:pt x="387" y="369"/>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1484475" y="22341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1484475" y="2250050"/>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1484475" y="2265925"/>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78"/>
                    <a:pt x="387" y="361"/>
                    <a:pt x="387" y="352"/>
                  </a:cubicBezTo>
                  <a:cubicBezTo>
                    <a:pt x="387" y="343"/>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14924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1484050"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1476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14763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14763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14763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14763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1484475" y="2281800"/>
              <a:ext cx="9675" cy="17175"/>
            </a:xfrm>
            <a:custGeom>
              <a:avLst/>
              <a:gdLst/>
              <a:ahLst/>
              <a:cxnLst/>
              <a:rect l="l" t="t" r="r" b="b"/>
              <a:pathLst>
                <a:path w="387" h="687" extrusionOk="0">
                  <a:moveTo>
                    <a:pt x="52" y="0"/>
                  </a:moveTo>
                  <a:lnTo>
                    <a:pt x="1" y="52"/>
                  </a:lnTo>
                  <a:lnTo>
                    <a:pt x="301" y="343"/>
                  </a:lnTo>
                  <a:lnTo>
                    <a:pt x="9" y="626"/>
                  </a:lnTo>
                  <a:lnTo>
                    <a:pt x="61" y="687"/>
                  </a:lnTo>
                  <a:lnTo>
                    <a:pt x="369" y="378"/>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1484475" y="22974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1484475" y="2313325"/>
              <a:ext cx="9675" cy="17175"/>
            </a:xfrm>
            <a:custGeom>
              <a:avLst/>
              <a:gdLst/>
              <a:ahLst/>
              <a:cxnLst/>
              <a:rect l="l" t="t" r="r" b="b"/>
              <a:pathLst>
                <a:path w="387" h="687" extrusionOk="0">
                  <a:moveTo>
                    <a:pt x="52" y="0"/>
                  </a:moveTo>
                  <a:lnTo>
                    <a:pt x="1" y="52"/>
                  </a:lnTo>
                  <a:lnTo>
                    <a:pt x="301" y="344"/>
                  </a:lnTo>
                  <a:lnTo>
                    <a:pt x="9" y="635"/>
                  </a:lnTo>
                  <a:lnTo>
                    <a:pt x="61" y="687"/>
                  </a:lnTo>
                  <a:lnTo>
                    <a:pt x="369" y="386"/>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1484475" y="2329200"/>
              <a:ext cx="9675" cy="17175"/>
            </a:xfrm>
            <a:custGeom>
              <a:avLst/>
              <a:gdLst/>
              <a:ahLst/>
              <a:cxnLst/>
              <a:rect l="l" t="t" r="r" b="b"/>
              <a:pathLst>
                <a:path w="387" h="687" extrusionOk="0">
                  <a:moveTo>
                    <a:pt x="52" y="0"/>
                  </a:moveTo>
                  <a:lnTo>
                    <a:pt x="1" y="52"/>
                  </a:lnTo>
                  <a:lnTo>
                    <a:pt x="301" y="343"/>
                  </a:lnTo>
                  <a:lnTo>
                    <a:pt x="9" y="635"/>
                  </a:lnTo>
                  <a:lnTo>
                    <a:pt x="61" y="687"/>
                  </a:lnTo>
                  <a:lnTo>
                    <a:pt x="369" y="386"/>
                  </a:lnTo>
                  <a:cubicBezTo>
                    <a:pt x="387" y="369"/>
                    <a:pt x="387" y="361"/>
                    <a:pt x="387" y="352"/>
                  </a:cubicBezTo>
                  <a:cubicBezTo>
                    <a:pt x="387" y="343"/>
                    <a:pt x="387" y="326"/>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14924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1484050"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1476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14763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14763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1484475" y="2344625"/>
              <a:ext cx="9675" cy="17200"/>
            </a:xfrm>
            <a:custGeom>
              <a:avLst/>
              <a:gdLst/>
              <a:ahLst/>
              <a:cxnLst/>
              <a:rect l="l" t="t" r="r" b="b"/>
              <a:pathLst>
                <a:path w="387" h="688" extrusionOk="0">
                  <a:moveTo>
                    <a:pt x="52" y="1"/>
                  </a:moveTo>
                  <a:lnTo>
                    <a:pt x="1" y="61"/>
                  </a:lnTo>
                  <a:lnTo>
                    <a:pt x="301" y="344"/>
                  </a:lnTo>
                  <a:lnTo>
                    <a:pt x="9" y="636"/>
                  </a:lnTo>
                  <a:lnTo>
                    <a:pt x="61" y="687"/>
                  </a:lnTo>
                  <a:lnTo>
                    <a:pt x="369" y="387"/>
                  </a:lnTo>
                  <a:cubicBezTo>
                    <a:pt x="387" y="379"/>
                    <a:pt x="387" y="370"/>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1484475" y="2360725"/>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14924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1484050"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1476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14763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14763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7"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14763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14763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14763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7"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1484475" y="2376375"/>
              <a:ext cx="9675" cy="17200"/>
            </a:xfrm>
            <a:custGeom>
              <a:avLst/>
              <a:gdLst/>
              <a:ahLst/>
              <a:cxnLst/>
              <a:rect l="l" t="t" r="r" b="b"/>
              <a:pathLst>
                <a:path w="387" h="688" extrusionOk="0">
                  <a:moveTo>
                    <a:pt x="52" y="1"/>
                  </a:moveTo>
                  <a:lnTo>
                    <a:pt x="1" y="52"/>
                  </a:lnTo>
                  <a:lnTo>
                    <a:pt x="301" y="344"/>
                  </a:lnTo>
                  <a:lnTo>
                    <a:pt x="9" y="636"/>
                  </a:lnTo>
                  <a:lnTo>
                    <a:pt x="61" y="687"/>
                  </a:lnTo>
                  <a:lnTo>
                    <a:pt x="369" y="387"/>
                  </a:lnTo>
                  <a:cubicBezTo>
                    <a:pt x="387" y="370"/>
                    <a:pt x="387" y="361"/>
                    <a:pt x="387" y="353"/>
                  </a:cubicBezTo>
                  <a:cubicBezTo>
                    <a:pt x="387" y="344"/>
                    <a:pt x="387" y="327"/>
                    <a:pt x="369" y="318"/>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1484475" y="2392050"/>
              <a:ext cx="9675" cy="17400"/>
            </a:xfrm>
            <a:custGeom>
              <a:avLst/>
              <a:gdLst/>
              <a:ahLst/>
              <a:cxnLst/>
              <a:rect l="l" t="t" r="r" b="b"/>
              <a:pathLst>
                <a:path w="387" h="696" extrusionOk="0">
                  <a:moveTo>
                    <a:pt x="52" y="0"/>
                  </a:moveTo>
                  <a:lnTo>
                    <a:pt x="1" y="60"/>
                  </a:lnTo>
                  <a:lnTo>
                    <a:pt x="301" y="343"/>
                  </a:lnTo>
                  <a:lnTo>
                    <a:pt x="9" y="635"/>
                  </a:lnTo>
                  <a:lnTo>
                    <a:pt x="61" y="695"/>
                  </a:lnTo>
                  <a:lnTo>
                    <a:pt x="369" y="386"/>
                  </a:lnTo>
                  <a:cubicBezTo>
                    <a:pt x="387" y="378"/>
                    <a:pt x="387" y="369"/>
                    <a:pt x="387" y="360"/>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484475" y="2407925"/>
              <a:ext cx="9675" cy="17175"/>
            </a:xfrm>
            <a:custGeom>
              <a:avLst/>
              <a:gdLst/>
              <a:ahLst/>
              <a:cxnLst/>
              <a:rect l="l" t="t" r="r" b="b"/>
              <a:pathLst>
                <a:path w="387" h="687" extrusionOk="0">
                  <a:moveTo>
                    <a:pt x="52" y="0"/>
                  </a:moveTo>
                  <a:lnTo>
                    <a:pt x="1" y="60"/>
                  </a:lnTo>
                  <a:lnTo>
                    <a:pt x="301" y="343"/>
                  </a:lnTo>
                  <a:lnTo>
                    <a:pt x="9" y="635"/>
                  </a:lnTo>
                  <a:lnTo>
                    <a:pt x="61" y="686"/>
                  </a:lnTo>
                  <a:lnTo>
                    <a:pt x="369" y="386"/>
                  </a:lnTo>
                  <a:cubicBezTo>
                    <a:pt x="387" y="378"/>
                    <a:pt x="387" y="369"/>
                    <a:pt x="387" y="352"/>
                  </a:cubicBezTo>
                  <a:cubicBezTo>
                    <a:pt x="387" y="343"/>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1484475" y="2424000"/>
              <a:ext cx="9675" cy="16975"/>
            </a:xfrm>
            <a:custGeom>
              <a:avLst/>
              <a:gdLst/>
              <a:ahLst/>
              <a:cxnLst/>
              <a:rect l="l" t="t" r="r" b="b"/>
              <a:pathLst>
                <a:path w="387" h="679" extrusionOk="0">
                  <a:moveTo>
                    <a:pt x="52" y="0"/>
                  </a:moveTo>
                  <a:lnTo>
                    <a:pt x="1" y="61"/>
                  </a:lnTo>
                  <a:lnTo>
                    <a:pt x="301" y="344"/>
                  </a:lnTo>
                  <a:lnTo>
                    <a:pt x="9" y="627"/>
                  </a:lnTo>
                  <a:lnTo>
                    <a:pt x="61" y="678"/>
                  </a:lnTo>
                  <a:lnTo>
                    <a:pt x="369" y="387"/>
                  </a:lnTo>
                  <a:cubicBezTo>
                    <a:pt x="387" y="378"/>
                    <a:pt x="387" y="369"/>
                    <a:pt x="387" y="352"/>
                  </a:cubicBezTo>
                  <a:cubicBezTo>
                    <a:pt x="387" y="344"/>
                    <a:pt x="387" y="335"/>
                    <a:pt x="369" y="327"/>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1484475" y="2439875"/>
              <a:ext cx="9675" cy="16975"/>
            </a:xfrm>
            <a:custGeom>
              <a:avLst/>
              <a:gdLst/>
              <a:ahLst/>
              <a:cxnLst/>
              <a:rect l="l" t="t" r="r" b="b"/>
              <a:pathLst>
                <a:path w="387" h="679" extrusionOk="0">
                  <a:moveTo>
                    <a:pt x="52" y="0"/>
                  </a:moveTo>
                  <a:lnTo>
                    <a:pt x="1" y="52"/>
                  </a:lnTo>
                  <a:lnTo>
                    <a:pt x="301" y="344"/>
                  </a:lnTo>
                  <a:lnTo>
                    <a:pt x="9" y="627"/>
                  </a:lnTo>
                  <a:lnTo>
                    <a:pt x="61" y="678"/>
                  </a:lnTo>
                  <a:lnTo>
                    <a:pt x="369" y="386"/>
                  </a:lnTo>
                  <a:cubicBezTo>
                    <a:pt x="387" y="378"/>
                    <a:pt x="387" y="361"/>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14924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1484050"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1476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p:nvPr/>
          </p:nvSpPr>
          <p:spPr>
            <a:xfrm>
              <a:off x="14763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14763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14763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14763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27"/>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1484475" y="2439225"/>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1484475" y="2455100"/>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1484475" y="2470975"/>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9"/>
                    <a:pt x="387" y="352"/>
                  </a:cubicBezTo>
                  <a:cubicBezTo>
                    <a:pt x="387" y="344"/>
                    <a:pt x="387" y="335"/>
                    <a:pt x="369" y="326"/>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1484475" y="2487050"/>
              <a:ext cx="9675" cy="16975"/>
            </a:xfrm>
            <a:custGeom>
              <a:avLst/>
              <a:gdLst/>
              <a:ahLst/>
              <a:cxnLst/>
              <a:rect l="l" t="t" r="r" b="b"/>
              <a:pathLst>
                <a:path w="387" h="679" extrusionOk="0">
                  <a:moveTo>
                    <a:pt x="52" y="1"/>
                  </a:moveTo>
                  <a:lnTo>
                    <a:pt x="1" y="52"/>
                  </a:lnTo>
                  <a:lnTo>
                    <a:pt x="301" y="344"/>
                  </a:lnTo>
                  <a:lnTo>
                    <a:pt x="9" y="627"/>
                  </a:lnTo>
                  <a:lnTo>
                    <a:pt x="61" y="679"/>
                  </a:lnTo>
                  <a:lnTo>
                    <a:pt x="369" y="387"/>
                  </a:lnTo>
                  <a:cubicBezTo>
                    <a:pt x="387" y="378"/>
                    <a:pt x="387" y="361"/>
                    <a:pt x="387" y="353"/>
                  </a:cubicBezTo>
                  <a:cubicBezTo>
                    <a:pt x="387" y="344"/>
                    <a:pt x="387" y="336"/>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1484050" y="2500150"/>
              <a:ext cx="2175" cy="50425"/>
            </a:xfrm>
            <a:custGeom>
              <a:avLst/>
              <a:gdLst/>
              <a:ahLst/>
              <a:cxnLst/>
              <a:rect l="l" t="t" r="r" b="b"/>
              <a:pathLst>
                <a:path w="87"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1476100" y="2500150"/>
              <a:ext cx="18275" cy="51500"/>
            </a:xfrm>
            <a:custGeom>
              <a:avLst/>
              <a:gdLst/>
              <a:ahLst/>
              <a:cxnLst/>
              <a:rect l="l" t="t" r="r" b="b"/>
              <a:pathLst>
                <a:path w="731" h="2060" extrusionOk="0">
                  <a:moveTo>
                    <a:pt x="1" y="0"/>
                  </a:moveTo>
                  <a:lnTo>
                    <a:pt x="1" y="2059"/>
                  </a:lnTo>
                  <a:lnTo>
                    <a:pt x="730" y="2059"/>
                  </a:lnTo>
                  <a:lnTo>
                    <a:pt x="730" y="0"/>
                  </a:lnTo>
                  <a:lnTo>
                    <a:pt x="653" y="0"/>
                  </a:lnTo>
                  <a:lnTo>
                    <a:pt x="653" y="1974"/>
                  </a:lnTo>
                  <a:lnTo>
                    <a:pt x="87" y="1974"/>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14763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7"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14763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14763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7"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1484475" y="2502500"/>
              <a:ext cx="9675" cy="17400"/>
            </a:xfrm>
            <a:custGeom>
              <a:avLst/>
              <a:gdLst/>
              <a:ahLst/>
              <a:cxnLst/>
              <a:rect l="l" t="t" r="r" b="b"/>
              <a:pathLst>
                <a:path w="387" h="696" extrusionOk="0">
                  <a:moveTo>
                    <a:pt x="52" y="1"/>
                  </a:moveTo>
                  <a:lnTo>
                    <a:pt x="1" y="61"/>
                  </a:lnTo>
                  <a:lnTo>
                    <a:pt x="301" y="352"/>
                  </a:lnTo>
                  <a:lnTo>
                    <a:pt x="9" y="636"/>
                  </a:lnTo>
                  <a:lnTo>
                    <a:pt x="61" y="696"/>
                  </a:lnTo>
                  <a:lnTo>
                    <a:pt x="369" y="387"/>
                  </a:lnTo>
                  <a:cubicBezTo>
                    <a:pt x="387" y="378"/>
                    <a:pt x="387" y="370"/>
                    <a:pt x="387" y="361"/>
                  </a:cubicBezTo>
                  <a:cubicBezTo>
                    <a:pt x="387" y="352"/>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1484475" y="2518375"/>
              <a:ext cx="9675" cy="17175"/>
            </a:xfrm>
            <a:custGeom>
              <a:avLst/>
              <a:gdLst/>
              <a:ahLst/>
              <a:cxnLst/>
              <a:rect l="l" t="t" r="r" b="b"/>
              <a:pathLst>
                <a:path w="387" h="687" extrusionOk="0">
                  <a:moveTo>
                    <a:pt x="52" y="1"/>
                  </a:moveTo>
                  <a:lnTo>
                    <a:pt x="1" y="52"/>
                  </a:lnTo>
                  <a:lnTo>
                    <a:pt x="301" y="344"/>
                  </a:lnTo>
                  <a:lnTo>
                    <a:pt x="9" y="635"/>
                  </a:lnTo>
                  <a:lnTo>
                    <a:pt x="61" y="687"/>
                  </a:lnTo>
                  <a:lnTo>
                    <a:pt x="369" y="387"/>
                  </a:lnTo>
                  <a:cubicBezTo>
                    <a:pt x="387" y="378"/>
                    <a:pt x="387" y="369"/>
                    <a:pt x="387" y="352"/>
                  </a:cubicBezTo>
                  <a:cubicBezTo>
                    <a:pt x="387" y="344"/>
                    <a:pt x="387" y="335"/>
                    <a:pt x="369" y="327"/>
                  </a:cubicBezTo>
                  <a:lnTo>
                    <a:pt x="52"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1484475" y="2534250"/>
              <a:ext cx="9675" cy="17175"/>
            </a:xfrm>
            <a:custGeom>
              <a:avLst/>
              <a:gdLst/>
              <a:ahLst/>
              <a:cxnLst/>
              <a:rect l="l" t="t" r="r" b="b"/>
              <a:pathLst>
                <a:path w="387" h="687" extrusionOk="0">
                  <a:moveTo>
                    <a:pt x="52" y="0"/>
                  </a:moveTo>
                  <a:lnTo>
                    <a:pt x="1" y="52"/>
                  </a:lnTo>
                  <a:lnTo>
                    <a:pt x="301" y="344"/>
                  </a:lnTo>
                  <a:lnTo>
                    <a:pt x="9" y="635"/>
                  </a:lnTo>
                  <a:lnTo>
                    <a:pt x="61" y="687"/>
                  </a:lnTo>
                  <a:lnTo>
                    <a:pt x="369" y="387"/>
                  </a:lnTo>
                  <a:cubicBezTo>
                    <a:pt x="387" y="378"/>
                    <a:pt x="387" y="361"/>
                    <a:pt x="387" y="352"/>
                  </a:cubicBezTo>
                  <a:cubicBezTo>
                    <a:pt x="387" y="344"/>
                    <a:pt x="387" y="335"/>
                    <a:pt x="369" y="318"/>
                  </a:cubicBezTo>
                  <a:lnTo>
                    <a:pt x="5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686950" y="2061075"/>
              <a:ext cx="2175" cy="80250"/>
            </a:xfrm>
            <a:custGeom>
              <a:avLst/>
              <a:gdLst/>
              <a:ahLst/>
              <a:cxnLst/>
              <a:rect l="l" t="t" r="r" b="b"/>
              <a:pathLst>
                <a:path w="87" h="3210" extrusionOk="0">
                  <a:moveTo>
                    <a:pt x="1" y="1"/>
                  </a:moveTo>
                  <a:lnTo>
                    <a:pt x="1" y="3209"/>
                  </a:lnTo>
                  <a:lnTo>
                    <a:pt x="87" y="320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1679025" y="2060000"/>
              <a:ext cx="18025" cy="81325"/>
            </a:xfrm>
            <a:custGeom>
              <a:avLst/>
              <a:gdLst/>
              <a:ahLst/>
              <a:cxnLst/>
              <a:rect l="l" t="t" r="r" b="b"/>
              <a:pathLst>
                <a:path w="721" h="3253" extrusionOk="0">
                  <a:moveTo>
                    <a:pt x="0" y="1"/>
                  </a:moveTo>
                  <a:lnTo>
                    <a:pt x="0" y="3252"/>
                  </a:lnTo>
                  <a:lnTo>
                    <a:pt x="77" y="3252"/>
                  </a:lnTo>
                  <a:lnTo>
                    <a:pt x="77" y="87"/>
                  </a:lnTo>
                  <a:lnTo>
                    <a:pt x="644" y="87"/>
                  </a:lnTo>
                  <a:lnTo>
                    <a:pt x="644" y="3252"/>
                  </a:lnTo>
                  <a:lnTo>
                    <a:pt x="721" y="3252"/>
                  </a:lnTo>
                  <a:lnTo>
                    <a:pt x="72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1686950" y="20604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1686950" y="20763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1686950" y="20921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1686950" y="2107850"/>
              <a:ext cx="9675" cy="17375"/>
            </a:xfrm>
            <a:custGeom>
              <a:avLst/>
              <a:gdLst/>
              <a:ahLst/>
              <a:cxnLst/>
              <a:rect l="l" t="t" r="r" b="b"/>
              <a:pathLst>
                <a:path w="387" h="695"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1679025" y="20602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679025" y="2076100"/>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679025" y="2091975"/>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1679025" y="2107625"/>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167902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68695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1695100"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686950" y="2123700"/>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1686950" y="21395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1686950" y="215545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2"/>
                  </a:cubicBezTo>
                  <a:cubicBezTo>
                    <a:pt x="387" y="344"/>
                    <a:pt x="387" y="335"/>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686950" y="2171125"/>
              <a:ext cx="9675" cy="17375"/>
            </a:xfrm>
            <a:custGeom>
              <a:avLst/>
              <a:gdLst/>
              <a:ahLst/>
              <a:cxnLst/>
              <a:rect l="l" t="t" r="r" b="b"/>
              <a:pathLst>
                <a:path w="387" h="695" extrusionOk="0">
                  <a:moveTo>
                    <a:pt x="61" y="0"/>
                  </a:moveTo>
                  <a:lnTo>
                    <a:pt x="1" y="60"/>
                  </a:lnTo>
                  <a:lnTo>
                    <a:pt x="301" y="352"/>
                  </a:lnTo>
                  <a:lnTo>
                    <a:pt x="18" y="635"/>
                  </a:lnTo>
                  <a:lnTo>
                    <a:pt x="69" y="695"/>
                  </a:lnTo>
                  <a:lnTo>
                    <a:pt x="378" y="386"/>
                  </a:lnTo>
                  <a:cubicBezTo>
                    <a:pt x="387" y="378"/>
                    <a:pt x="387" y="369"/>
                    <a:pt x="387" y="360"/>
                  </a:cubicBezTo>
                  <a:cubicBezTo>
                    <a:pt x="387" y="352"/>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1686950" y="21869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679025" y="21235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679025" y="2139375"/>
              <a:ext cx="9675" cy="17400"/>
            </a:xfrm>
            <a:custGeom>
              <a:avLst/>
              <a:gdLst/>
              <a:ahLst/>
              <a:cxnLst/>
              <a:rect l="l" t="t" r="r" b="b"/>
              <a:pathLst>
                <a:path w="387" h="696" extrusionOk="0">
                  <a:moveTo>
                    <a:pt x="335" y="0"/>
                  </a:moveTo>
                  <a:lnTo>
                    <a:pt x="9" y="318"/>
                  </a:lnTo>
                  <a:cubicBezTo>
                    <a:pt x="0" y="335"/>
                    <a:pt x="0" y="343"/>
                    <a:pt x="0" y="352"/>
                  </a:cubicBezTo>
                  <a:cubicBezTo>
                    <a:pt x="0" y="361"/>
                    <a:pt x="0" y="378"/>
                    <a:pt x="9" y="386"/>
                  </a:cubicBezTo>
                  <a:lnTo>
                    <a:pt x="335" y="695"/>
                  </a:lnTo>
                  <a:lnTo>
                    <a:pt x="378" y="635"/>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679025" y="2155250"/>
              <a:ext cx="9675" cy="17400"/>
            </a:xfrm>
            <a:custGeom>
              <a:avLst/>
              <a:gdLst/>
              <a:ahLst/>
              <a:cxnLst/>
              <a:rect l="l" t="t" r="r" b="b"/>
              <a:pathLst>
                <a:path w="387" h="696" extrusionOk="0">
                  <a:moveTo>
                    <a:pt x="335" y="0"/>
                  </a:moveTo>
                  <a:lnTo>
                    <a:pt x="9" y="318"/>
                  </a:lnTo>
                  <a:cubicBezTo>
                    <a:pt x="0" y="326"/>
                    <a:pt x="0" y="343"/>
                    <a:pt x="0" y="352"/>
                  </a:cubicBezTo>
                  <a:cubicBezTo>
                    <a:pt x="0" y="360"/>
                    <a:pt x="0" y="369"/>
                    <a:pt x="9" y="386"/>
                  </a:cubicBezTo>
                  <a:lnTo>
                    <a:pt x="335" y="695"/>
                  </a:lnTo>
                  <a:lnTo>
                    <a:pt x="378" y="626"/>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679025" y="2170900"/>
              <a:ext cx="9675" cy="17600"/>
            </a:xfrm>
            <a:custGeom>
              <a:avLst/>
              <a:gdLst/>
              <a:ahLst/>
              <a:cxnLst/>
              <a:rect l="l" t="t" r="r" b="b"/>
              <a:pathLst>
                <a:path w="387" h="704" extrusionOk="0">
                  <a:moveTo>
                    <a:pt x="335" y="0"/>
                  </a:moveTo>
                  <a:lnTo>
                    <a:pt x="9" y="326"/>
                  </a:lnTo>
                  <a:cubicBezTo>
                    <a:pt x="0" y="335"/>
                    <a:pt x="0" y="344"/>
                    <a:pt x="0" y="361"/>
                  </a:cubicBezTo>
                  <a:cubicBezTo>
                    <a:pt x="0" y="369"/>
                    <a:pt x="0" y="378"/>
                    <a:pt x="9" y="387"/>
                  </a:cubicBezTo>
                  <a:lnTo>
                    <a:pt x="335" y="704"/>
                  </a:lnTo>
                  <a:lnTo>
                    <a:pt x="378" y="635"/>
                  </a:lnTo>
                  <a:lnTo>
                    <a:pt x="86" y="344"/>
                  </a:lnTo>
                  <a:lnTo>
                    <a:pt x="386" y="61"/>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1679025" y="218677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6"/>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167902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168695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1695100"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1686950" y="218677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1686950" y="220265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1679025" y="21865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1679025" y="220242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67902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68695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1695100"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1686950" y="2218300"/>
              <a:ext cx="9675" cy="17400"/>
            </a:xfrm>
            <a:custGeom>
              <a:avLst/>
              <a:gdLst/>
              <a:ahLst/>
              <a:cxnLst/>
              <a:rect l="l" t="t" r="r" b="b"/>
              <a:pathLst>
                <a:path w="387" h="696" extrusionOk="0">
                  <a:moveTo>
                    <a:pt x="61" y="1"/>
                  </a:moveTo>
                  <a:lnTo>
                    <a:pt x="1" y="61"/>
                  </a:lnTo>
                  <a:lnTo>
                    <a:pt x="301" y="352"/>
                  </a:lnTo>
                  <a:lnTo>
                    <a:pt x="18" y="635"/>
                  </a:lnTo>
                  <a:lnTo>
                    <a:pt x="69" y="696"/>
                  </a:lnTo>
                  <a:lnTo>
                    <a:pt x="378" y="387"/>
                  </a:lnTo>
                  <a:cubicBezTo>
                    <a:pt x="387" y="378"/>
                    <a:pt x="387" y="369"/>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1686950" y="22341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686950" y="22500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686950" y="2265925"/>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78"/>
                    <a:pt x="387" y="361"/>
                    <a:pt x="387" y="352"/>
                  </a:cubicBezTo>
                  <a:cubicBezTo>
                    <a:pt x="387" y="343"/>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1679025" y="2218075"/>
              <a:ext cx="9675" cy="17625"/>
            </a:xfrm>
            <a:custGeom>
              <a:avLst/>
              <a:gdLst/>
              <a:ahLst/>
              <a:cxnLst/>
              <a:rect l="l" t="t" r="r" b="b"/>
              <a:pathLst>
                <a:path w="387" h="705" extrusionOk="0">
                  <a:moveTo>
                    <a:pt x="335" y="1"/>
                  </a:moveTo>
                  <a:lnTo>
                    <a:pt x="9" y="327"/>
                  </a:lnTo>
                  <a:cubicBezTo>
                    <a:pt x="0" y="336"/>
                    <a:pt x="0" y="344"/>
                    <a:pt x="0" y="361"/>
                  </a:cubicBezTo>
                  <a:cubicBezTo>
                    <a:pt x="0" y="370"/>
                    <a:pt x="0" y="378"/>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1679025" y="2233950"/>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1679025" y="22498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1679025" y="2265700"/>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167902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68695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695100"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686950" y="2281800"/>
              <a:ext cx="9675" cy="17175"/>
            </a:xfrm>
            <a:custGeom>
              <a:avLst/>
              <a:gdLst/>
              <a:ahLst/>
              <a:cxnLst/>
              <a:rect l="l" t="t" r="r" b="b"/>
              <a:pathLst>
                <a:path w="387" h="687" extrusionOk="0">
                  <a:moveTo>
                    <a:pt x="61" y="0"/>
                  </a:moveTo>
                  <a:lnTo>
                    <a:pt x="1" y="52"/>
                  </a:lnTo>
                  <a:lnTo>
                    <a:pt x="301" y="343"/>
                  </a:lnTo>
                  <a:lnTo>
                    <a:pt x="18" y="626"/>
                  </a:lnTo>
                  <a:lnTo>
                    <a:pt x="69" y="687"/>
                  </a:lnTo>
                  <a:lnTo>
                    <a:pt x="378" y="378"/>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1686950" y="22974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1686950" y="2313325"/>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1686950" y="2329200"/>
              <a:ext cx="9675" cy="17175"/>
            </a:xfrm>
            <a:custGeom>
              <a:avLst/>
              <a:gdLst/>
              <a:ahLst/>
              <a:cxnLst/>
              <a:rect l="l" t="t" r="r" b="b"/>
              <a:pathLst>
                <a:path w="387" h="687" extrusionOk="0">
                  <a:moveTo>
                    <a:pt x="61" y="0"/>
                  </a:moveTo>
                  <a:lnTo>
                    <a:pt x="1" y="52"/>
                  </a:lnTo>
                  <a:lnTo>
                    <a:pt x="301" y="343"/>
                  </a:lnTo>
                  <a:lnTo>
                    <a:pt x="18" y="635"/>
                  </a:lnTo>
                  <a:lnTo>
                    <a:pt x="69" y="687"/>
                  </a:lnTo>
                  <a:lnTo>
                    <a:pt x="378" y="386"/>
                  </a:lnTo>
                  <a:cubicBezTo>
                    <a:pt x="387" y="369"/>
                    <a:pt x="387" y="361"/>
                    <a:pt x="387" y="352"/>
                  </a:cubicBezTo>
                  <a:cubicBezTo>
                    <a:pt x="387" y="343"/>
                    <a:pt x="387" y="326"/>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1679025" y="2281350"/>
              <a:ext cx="9675" cy="17625"/>
            </a:xfrm>
            <a:custGeom>
              <a:avLst/>
              <a:gdLst/>
              <a:ahLst/>
              <a:cxnLst/>
              <a:rect l="l" t="t" r="r" b="b"/>
              <a:pathLst>
                <a:path w="387" h="705" extrusionOk="0">
                  <a:moveTo>
                    <a:pt x="335" y="1"/>
                  </a:moveTo>
                  <a:lnTo>
                    <a:pt x="9" y="327"/>
                  </a:lnTo>
                  <a:cubicBezTo>
                    <a:pt x="0" y="336"/>
                    <a:pt x="0" y="344"/>
                    <a:pt x="0" y="361"/>
                  </a:cubicBezTo>
                  <a:cubicBezTo>
                    <a:pt x="0" y="370"/>
                    <a:pt x="0" y="379"/>
                    <a:pt x="9" y="387"/>
                  </a:cubicBezTo>
                  <a:lnTo>
                    <a:pt x="335" y="705"/>
                  </a:lnTo>
                  <a:lnTo>
                    <a:pt x="378" y="636"/>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1679025" y="2297225"/>
              <a:ext cx="9675" cy="17400"/>
            </a:xfrm>
            <a:custGeom>
              <a:avLst/>
              <a:gdLst/>
              <a:ahLst/>
              <a:cxnLst/>
              <a:rect l="l" t="t" r="r" b="b"/>
              <a:pathLst>
                <a:path w="387" h="696" extrusionOk="0">
                  <a:moveTo>
                    <a:pt x="335" y="1"/>
                  </a:moveTo>
                  <a:lnTo>
                    <a:pt x="9" y="327"/>
                  </a:lnTo>
                  <a:cubicBezTo>
                    <a:pt x="0" y="335"/>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1679025" y="231310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1679025" y="2328975"/>
              <a:ext cx="9675" cy="17400"/>
            </a:xfrm>
            <a:custGeom>
              <a:avLst/>
              <a:gdLst/>
              <a:ahLst/>
              <a:cxnLst/>
              <a:rect l="l" t="t" r="r" b="b"/>
              <a:pathLst>
                <a:path w="387" h="696" extrusionOk="0">
                  <a:moveTo>
                    <a:pt x="335" y="1"/>
                  </a:moveTo>
                  <a:lnTo>
                    <a:pt x="9" y="318"/>
                  </a:lnTo>
                  <a:cubicBezTo>
                    <a:pt x="0" y="327"/>
                    <a:pt x="0" y="344"/>
                    <a:pt x="0" y="352"/>
                  </a:cubicBezTo>
                  <a:cubicBezTo>
                    <a:pt x="0" y="361"/>
                    <a:pt x="0" y="370"/>
                    <a:pt x="9" y="387"/>
                  </a:cubicBezTo>
                  <a:lnTo>
                    <a:pt x="335" y="696"/>
                  </a:lnTo>
                  <a:lnTo>
                    <a:pt x="378" y="627"/>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167902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168695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1695100"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1686950" y="2344625"/>
              <a:ext cx="9675" cy="17200"/>
            </a:xfrm>
            <a:custGeom>
              <a:avLst/>
              <a:gdLst/>
              <a:ahLst/>
              <a:cxnLst/>
              <a:rect l="l" t="t" r="r" b="b"/>
              <a:pathLst>
                <a:path w="387" h="688" extrusionOk="0">
                  <a:moveTo>
                    <a:pt x="61" y="1"/>
                  </a:moveTo>
                  <a:lnTo>
                    <a:pt x="1" y="61"/>
                  </a:lnTo>
                  <a:lnTo>
                    <a:pt x="301" y="344"/>
                  </a:lnTo>
                  <a:lnTo>
                    <a:pt x="18" y="636"/>
                  </a:lnTo>
                  <a:lnTo>
                    <a:pt x="69" y="687"/>
                  </a:lnTo>
                  <a:lnTo>
                    <a:pt x="378" y="387"/>
                  </a:lnTo>
                  <a:cubicBezTo>
                    <a:pt x="387" y="379"/>
                    <a:pt x="387" y="370"/>
                    <a:pt x="387" y="353"/>
                  </a:cubicBezTo>
                  <a:cubicBezTo>
                    <a:pt x="387" y="344"/>
                    <a:pt x="387" y="336"/>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1686950" y="2360500"/>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8"/>
                    <a:pt x="387" y="361"/>
                    <a:pt x="387" y="353"/>
                  </a:cubicBezTo>
                  <a:cubicBezTo>
                    <a:pt x="387" y="344"/>
                    <a:pt x="387" y="336"/>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1679025" y="2344425"/>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1679025" y="2360300"/>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167902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168695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1695100"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1686950" y="2376375"/>
              <a:ext cx="9675" cy="17200"/>
            </a:xfrm>
            <a:custGeom>
              <a:avLst/>
              <a:gdLst/>
              <a:ahLst/>
              <a:cxnLst/>
              <a:rect l="l" t="t" r="r" b="b"/>
              <a:pathLst>
                <a:path w="387" h="688" extrusionOk="0">
                  <a:moveTo>
                    <a:pt x="61" y="1"/>
                  </a:moveTo>
                  <a:lnTo>
                    <a:pt x="1" y="52"/>
                  </a:lnTo>
                  <a:lnTo>
                    <a:pt x="301" y="344"/>
                  </a:lnTo>
                  <a:lnTo>
                    <a:pt x="18" y="636"/>
                  </a:lnTo>
                  <a:lnTo>
                    <a:pt x="69" y="687"/>
                  </a:lnTo>
                  <a:lnTo>
                    <a:pt x="378" y="387"/>
                  </a:lnTo>
                  <a:cubicBezTo>
                    <a:pt x="387" y="370"/>
                    <a:pt x="387" y="361"/>
                    <a:pt x="387" y="353"/>
                  </a:cubicBezTo>
                  <a:cubicBezTo>
                    <a:pt x="387" y="344"/>
                    <a:pt x="387" y="327"/>
                    <a:pt x="378" y="318"/>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1686950" y="2392050"/>
              <a:ext cx="9675" cy="17400"/>
            </a:xfrm>
            <a:custGeom>
              <a:avLst/>
              <a:gdLst/>
              <a:ahLst/>
              <a:cxnLst/>
              <a:rect l="l" t="t" r="r" b="b"/>
              <a:pathLst>
                <a:path w="387" h="696" extrusionOk="0">
                  <a:moveTo>
                    <a:pt x="61" y="0"/>
                  </a:moveTo>
                  <a:lnTo>
                    <a:pt x="1" y="60"/>
                  </a:lnTo>
                  <a:lnTo>
                    <a:pt x="301" y="343"/>
                  </a:lnTo>
                  <a:lnTo>
                    <a:pt x="18" y="635"/>
                  </a:lnTo>
                  <a:lnTo>
                    <a:pt x="69" y="695"/>
                  </a:lnTo>
                  <a:lnTo>
                    <a:pt x="378" y="386"/>
                  </a:lnTo>
                  <a:cubicBezTo>
                    <a:pt x="387" y="378"/>
                    <a:pt x="387" y="369"/>
                    <a:pt x="387" y="360"/>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1686950" y="2407925"/>
              <a:ext cx="9675" cy="17175"/>
            </a:xfrm>
            <a:custGeom>
              <a:avLst/>
              <a:gdLst/>
              <a:ahLst/>
              <a:cxnLst/>
              <a:rect l="l" t="t" r="r" b="b"/>
              <a:pathLst>
                <a:path w="387" h="687" extrusionOk="0">
                  <a:moveTo>
                    <a:pt x="61" y="0"/>
                  </a:moveTo>
                  <a:lnTo>
                    <a:pt x="1" y="60"/>
                  </a:lnTo>
                  <a:lnTo>
                    <a:pt x="301" y="343"/>
                  </a:lnTo>
                  <a:lnTo>
                    <a:pt x="18" y="635"/>
                  </a:lnTo>
                  <a:lnTo>
                    <a:pt x="69" y="686"/>
                  </a:lnTo>
                  <a:lnTo>
                    <a:pt x="378" y="386"/>
                  </a:lnTo>
                  <a:cubicBezTo>
                    <a:pt x="387" y="378"/>
                    <a:pt x="387" y="369"/>
                    <a:pt x="387" y="352"/>
                  </a:cubicBezTo>
                  <a:cubicBezTo>
                    <a:pt x="387" y="343"/>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1686950" y="2424000"/>
              <a:ext cx="9675" cy="16975"/>
            </a:xfrm>
            <a:custGeom>
              <a:avLst/>
              <a:gdLst/>
              <a:ahLst/>
              <a:cxnLst/>
              <a:rect l="l" t="t" r="r" b="b"/>
              <a:pathLst>
                <a:path w="387" h="679" extrusionOk="0">
                  <a:moveTo>
                    <a:pt x="61" y="0"/>
                  </a:moveTo>
                  <a:lnTo>
                    <a:pt x="1" y="61"/>
                  </a:lnTo>
                  <a:lnTo>
                    <a:pt x="301" y="344"/>
                  </a:lnTo>
                  <a:lnTo>
                    <a:pt x="18" y="627"/>
                  </a:lnTo>
                  <a:lnTo>
                    <a:pt x="69" y="678"/>
                  </a:lnTo>
                  <a:lnTo>
                    <a:pt x="378" y="387"/>
                  </a:lnTo>
                  <a:cubicBezTo>
                    <a:pt x="387" y="378"/>
                    <a:pt x="387" y="369"/>
                    <a:pt x="387" y="352"/>
                  </a:cubicBezTo>
                  <a:cubicBezTo>
                    <a:pt x="387" y="344"/>
                    <a:pt x="387" y="335"/>
                    <a:pt x="378" y="327"/>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1"/>
            <p:cNvSpPr/>
            <p:nvPr/>
          </p:nvSpPr>
          <p:spPr>
            <a:xfrm>
              <a:off x="1686950" y="2439875"/>
              <a:ext cx="9675" cy="16975"/>
            </a:xfrm>
            <a:custGeom>
              <a:avLst/>
              <a:gdLst/>
              <a:ahLst/>
              <a:cxnLst/>
              <a:rect l="l" t="t" r="r" b="b"/>
              <a:pathLst>
                <a:path w="387" h="679" extrusionOk="0">
                  <a:moveTo>
                    <a:pt x="61" y="0"/>
                  </a:moveTo>
                  <a:lnTo>
                    <a:pt x="1" y="52"/>
                  </a:lnTo>
                  <a:lnTo>
                    <a:pt x="301" y="344"/>
                  </a:lnTo>
                  <a:lnTo>
                    <a:pt x="18" y="627"/>
                  </a:lnTo>
                  <a:lnTo>
                    <a:pt x="69" y="678"/>
                  </a:lnTo>
                  <a:lnTo>
                    <a:pt x="378" y="386"/>
                  </a:lnTo>
                  <a:cubicBezTo>
                    <a:pt x="387" y="378"/>
                    <a:pt x="387" y="361"/>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1"/>
            <p:cNvSpPr/>
            <p:nvPr/>
          </p:nvSpPr>
          <p:spPr>
            <a:xfrm>
              <a:off x="1679025" y="2376175"/>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27"/>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1679025" y="2391825"/>
              <a:ext cx="9675" cy="17625"/>
            </a:xfrm>
            <a:custGeom>
              <a:avLst/>
              <a:gdLst/>
              <a:ahLst/>
              <a:cxnLst/>
              <a:rect l="l" t="t" r="r" b="b"/>
              <a:pathLst>
                <a:path w="387" h="705" extrusionOk="0">
                  <a:moveTo>
                    <a:pt x="335" y="1"/>
                  </a:moveTo>
                  <a:lnTo>
                    <a:pt x="9" y="327"/>
                  </a:lnTo>
                  <a:cubicBezTo>
                    <a:pt x="0" y="335"/>
                    <a:pt x="0" y="344"/>
                    <a:pt x="0" y="361"/>
                  </a:cubicBezTo>
                  <a:cubicBezTo>
                    <a:pt x="0" y="369"/>
                    <a:pt x="0" y="378"/>
                    <a:pt x="9" y="387"/>
                  </a:cubicBezTo>
                  <a:lnTo>
                    <a:pt x="335" y="704"/>
                  </a:lnTo>
                  <a:lnTo>
                    <a:pt x="378" y="635"/>
                  </a:lnTo>
                  <a:lnTo>
                    <a:pt x="86" y="344"/>
                  </a:lnTo>
                  <a:lnTo>
                    <a:pt x="386" y="61"/>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1679025" y="2407700"/>
              <a:ext cx="9675" cy="17400"/>
            </a:xfrm>
            <a:custGeom>
              <a:avLst/>
              <a:gdLst/>
              <a:ahLst/>
              <a:cxnLst/>
              <a:rect l="l" t="t" r="r" b="b"/>
              <a:pathLst>
                <a:path w="387" h="696" extrusionOk="0">
                  <a:moveTo>
                    <a:pt x="335" y="0"/>
                  </a:moveTo>
                  <a:lnTo>
                    <a:pt x="9" y="326"/>
                  </a:lnTo>
                  <a:cubicBezTo>
                    <a:pt x="0" y="335"/>
                    <a:pt x="0" y="344"/>
                    <a:pt x="0" y="352"/>
                  </a:cubicBezTo>
                  <a:cubicBezTo>
                    <a:pt x="0" y="369"/>
                    <a:pt x="0" y="378"/>
                    <a:pt x="9" y="387"/>
                  </a:cubicBezTo>
                  <a:lnTo>
                    <a:pt x="335" y="695"/>
                  </a:lnTo>
                  <a:lnTo>
                    <a:pt x="378" y="635"/>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1679025" y="2423575"/>
              <a:ext cx="9675" cy="17400"/>
            </a:xfrm>
            <a:custGeom>
              <a:avLst/>
              <a:gdLst/>
              <a:ahLst/>
              <a:cxnLst/>
              <a:rect l="l" t="t" r="r" b="b"/>
              <a:pathLst>
                <a:path w="387" h="696" extrusionOk="0">
                  <a:moveTo>
                    <a:pt x="335" y="0"/>
                  </a:moveTo>
                  <a:lnTo>
                    <a:pt x="9" y="318"/>
                  </a:lnTo>
                  <a:cubicBezTo>
                    <a:pt x="0" y="335"/>
                    <a:pt x="0" y="344"/>
                    <a:pt x="0" y="352"/>
                  </a:cubicBezTo>
                  <a:cubicBezTo>
                    <a:pt x="0" y="361"/>
                    <a:pt x="0" y="378"/>
                    <a:pt x="9" y="386"/>
                  </a:cubicBezTo>
                  <a:lnTo>
                    <a:pt x="335" y="695"/>
                  </a:lnTo>
                  <a:lnTo>
                    <a:pt x="378" y="618"/>
                  </a:lnTo>
                  <a:lnTo>
                    <a:pt x="86" y="344"/>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1679025" y="2439450"/>
              <a:ext cx="9675" cy="17400"/>
            </a:xfrm>
            <a:custGeom>
              <a:avLst/>
              <a:gdLst/>
              <a:ahLst/>
              <a:cxnLst/>
              <a:rect l="l" t="t" r="r" b="b"/>
              <a:pathLst>
                <a:path w="387" h="696" extrusionOk="0">
                  <a:moveTo>
                    <a:pt x="335" y="0"/>
                  </a:moveTo>
                  <a:lnTo>
                    <a:pt x="9" y="318"/>
                  </a:lnTo>
                  <a:cubicBezTo>
                    <a:pt x="0" y="326"/>
                    <a:pt x="0" y="343"/>
                    <a:pt x="0" y="352"/>
                  </a:cubicBezTo>
                  <a:cubicBezTo>
                    <a:pt x="0" y="361"/>
                    <a:pt x="0" y="369"/>
                    <a:pt x="9" y="386"/>
                  </a:cubicBezTo>
                  <a:lnTo>
                    <a:pt x="335" y="695"/>
                  </a:lnTo>
                  <a:lnTo>
                    <a:pt x="378" y="618"/>
                  </a:lnTo>
                  <a:lnTo>
                    <a:pt x="86" y="343"/>
                  </a:lnTo>
                  <a:lnTo>
                    <a:pt x="386" y="52"/>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167902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168695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1695100"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1686950" y="2439225"/>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1"/>
            <p:cNvSpPr/>
            <p:nvPr/>
          </p:nvSpPr>
          <p:spPr>
            <a:xfrm>
              <a:off x="1686950" y="2455100"/>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1"/>
            <p:cNvSpPr/>
            <p:nvPr/>
          </p:nvSpPr>
          <p:spPr>
            <a:xfrm>
              <a:off x="1686950" y="2470975"/>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9"/>
                    <a:pt x="387" y="352"/>
                  </a:cubicBezTo>
                  <a:cubicBezTo>
                    <a:pt x="387" y="344"/>
                    <a:pt x="387" y="335"/>
                    <a:pt x="378" y="326"/>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1686950" y="2486850"/>
              <a:ext cx="9675" cy="17175"/>
            </a:xfrm>
            <a:custGeom>
              <a:avLst/>
              <a:gdLst/>
              <a:ahLst/>
              <a:cxnLst/>
              <a:rect l="l" t="t" r="r" b="b"/>
              <a:pathLst>
                <a:path w="387" h="687" extrusionOk="0">
                  <a:moveTo>
                    <a:pt x="61" y="0"/>
                  </a:moveTo>
                  <a:lnTo>
                    <a:pt x="1" y="52"/>
                  </a:lnTo>
                  <a:lnTo>
                    <a:pt x="301" y="344"/>
                  </a:lnTo>
                  <a:lnTo>
                    <a:pt x="18" y="635"/>
                  </a:lnTo>
                  <a:lnTo>
                    <a:pt x="69" y="687"/>
                  </a:lnTo>
                  <a:lnTo>
                    <a:pt x="378" y="386"/>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1679025" y="2439025"/>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1679025" y="2454875"/>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1679025" y="2470750"/>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1679025" y="2486625"/>
              <a:ext cx="9675" cy="17400"/>
            </a:xfrm>
            <a:custGeom>
              <a:avLst/>
              <a:gdLst/>
              <a:ahLst/>
              <a:cxnLst/>
              <a:rect l="l" t="t" r="r" b="b"/>
              <a:pathLst>
                <a:path w="387" h="696" extrusionOk="0">
                  <a:moveTo>
                    <a:pt x="335" y="1"/>
                  </a:moveTo>
                  <a:lnTo>
                    <a:pt x="9" y="318"/>
                  </a:lnTo>
                  <a:cubicBezTo>
                    <a:pt x="0" y="327"/>
                    <a:pt x="0" y="344"/>
                    <a:pt x="0" y="353"/>
                  </a:cubicBezTo>
                  <a:cubicBezTo>
                    <a:pt x="0" y="361"/>
                    <a:pt x="0" y="370"/>
                    <a:pt x="9" y="387"/>
                  </a:cubicBezTo>
                  <a:lnTo>
                    <a:pt x="335" y="696"/>
                  </a:lnTo>
                  <a:lnTo>
                    <a:pt x="378" y="618"/>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1686950" y="2500150"/>
              <a:ext cx="2175" cy="50425"/>
            </a:xfrm>
            <a:custGeom>
              <a:avLst/>
              <a:gdLst/>
              <a:ahLst/>
              <a:cxnLst/>
              <a:rect l="l" t="t" r="r" b="b"/>
              <a:pathLst>
                <a:path w="87" h="2017" extrusionOk="0">
                  <a:moveTo>
                    <a:pt x="1" y="0"/>
                  </a:moveTo>
                  <a:lnTo>
                    <a:pt x="1" y="2016"/>
                  </a:lnTo>
                  <a:lnTo>
                    <a:pt x="87" y="2016"/>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1"/>
            <p:cNvSpPr/>
            <p:nvPr/>
          </p:nvSpPr>
          <p:spPr>
            <a:xfrm>
              <a:off x="1679025" y="2500150"/>
              <a:ext cx="18025" cy="51500"/>
            </a:xfrm>
            <a:custGeom>
              <a:avLst/>
              <a:gdLst/>
              <a:ahLst/>
              <a:cxnLst/>
              <a:rect l="l" t="t" r="r" b="b"/>
              <a:pathLst>
                <a:path w="721" h="2060" extrusionOk="0">
                  <a:moveTo>
                    <a:pt x="0" y="0"/>
                  </a:moveTo>
                  <a:lnTo>
                    <a:pt x="0" y="2059"/>
                  </a:lnTo>
                  <a:lnTo>
                    <a:pt x="721" y="2059"/>
                  </a:lnTo>
                  <a:lnTo>
                    <a:pt x="721" y="0"/>
                  </a:lnTo>
                  <a:lnTo>
                    <a:pt x="644" y="0"/>
                  </a:lnTo>
                  <a:lnTo>
                    <a:pt x="644" y="1974"/>
                  </a:lnTo>
                  <a:lnTo>
                    <a:pt x="77" y="1974"/>
                  </a:lnTo>
                  <a:lnTo>
                    <a:pt x="7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1"/>
            <p:cNvSpPr/>
            <p:nvPr/>
          </p:nvSpPr>
          <p:spPr>
            <a:xfrm>
              <a:off x="1686950" y="2502500"/>
              <a:ext cx="9675" cy="17400"/>
            </a:xfrm>
            <a:custGeom>
              <a:avLst/>
              <a:gdLst/>
              <a:ahLst/>
              <a:cxnLst/>
              <a:rect l="l" t="t" r="r" b="b"/>
              <a:pathLst>
                <a:path w="387" h="696" extrusionOk="0">
                  <a:moveTo>
                    <a:pt x="61" y="1"/>
                  </a:moveTo>
                  <a:lnTo>
                    <a:pt x="1" y="61"/>
                  </a:lnTo>
                  <a:lnTo>
                    <a:pt x="301" y="352"/>
                  </a:lnTo>
                  <a:lnTo>
                    <a:pt x="18" y="636"/>
                  </a:lnTo>
                  <a:lnTo>
                    <a:pt x="69" y="696"/>
                  </a:lnTo>
                  <a:lnTo>
                    <a:pt x="378" y="387"/>
                  </a:lnTo>
                  <a:cubicBezTo>
                    <a:pt x="387" y="378"/>
                    <a:pt x="387" y="370"/>
                    <a:pt x="387" y="361"/>
                  </a:cubicBezTo>
                  <a:cubicBezTo>
                    <a:pt x="387" y="352"/>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1686950" y="2518375"/>
              <a:ext cx="9675" cy="17175"/>
            </a:xfrm>
            <a:custGeom>
              <a:avLst/>
              <a:gdLst/>
              <a:ahLst/>
              <a:cxnLst/>
              <a:rect l="l" t="t" r="r" b="b"/>
              <a:pathLst>
                <a:path w="387" h="687" extrusionOk="0">
                  <a:moveTo>
                    <a:pt x="61" y="1"/>
                  </a:moveTo>
                  <a:lnTo>
                    <a:pt x="1" y="52"/>
                  </a:lnTo>
                  <a:lnTo>
                    <a:pt x="301" y="344"/>
                  </a:lnTo>
                  <a:lnTo>
                    <a:pt x="18" y="635"/>
                  </a:lnTo>
                  <a:lnTo>
                    <a:pt x="69" y="687"/>
                  </a:lnTo>
                  <a:lnTo>
                    <a:pt x="378" y="387"/>
                  </a:lnTo>
                  <a:cubicBezTo>
                    <a:pt x="387" y="378"/>
                    <a:pt x="387" y="369"/>
                    <a:pt x="387" y="352"/>
                  </a:cubicBezTo>
                  <a:cubicBezTo>
                    <a:pt x="387" y="344"/>
                    <a:pt x="387" y="335"/>
                    <a:pt x="378" y="327"/>
                  </a:cubicBezTo>
                  <a:lnTo>
                    <a:pt x="6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1686950" y="2534250"/>
              <a:ext cx="9675" cy="17175"/>
            </a:xfrm>
            <a:custGeom>
              <a:avLst/>
              <a:gdLst/>
              <a:ahLst/>
              <a:cxnLst/>
              <a:rect l="l" t="t" r="r" b="b"/>
              <a:pathLst>
                <a:path w="387" h="687" extrusionOk="0">
                  <a:moveTo>
                    <a:pt x="61" y="0"/>
                  </a:moveTo>
                  <a:lnTo>
                    <a:pt x="1" y="52"/>
                  </a:lnTo>
                  <a:lnTo>
                    <a:pt x="301" y="344"/>
                  </a:lnTo>
                  <a:lnTo>
                    <a:pt x="18" y="635"/>
                  </a:lnTo>
                  <a:lnTo>
                    <a:pt x="69" y="687"/>
                  </a:lnTo>
                  <a:lnTo>
                    <a:pt x="378" y="387"/>
                  </a:lnTo>
                  <a:cubicBezTo>
                    <a:pt x="387" y="378"/>
                    <a:pt x="387" y="361"/>
                    <a:pt x="387" y="352"/>
                  </a:cubicBezTo>
                  <a:cubicBezTo>
                    <a:pt x="387" y="344"/>
                    <a:pt x="387" y="335"/>
                    <a:pt x="378" y="318"/>
                  </a:cubicBezTo>
                  <a:lnTo>
                    <a:pt x="6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1679025" y="2502300"/>
              <a:ext cx="9675" cy="17600"/>
            </a:xfrm>
            <a:custGeom>
              <a:avLst/>
              <a:gdLst/>
              <a:ahLst/>
              <a:cxnLst/>
              <a:rect l="l" t="t" r="r" b="b"/>
              <a:pathLst>
                <a:path w="387" h="704" extrusionOk="0">
                  <a:moveTo>
                    <a:pt x="335" y="0"/>
                  </a:moveTo>
                  <a:lnTo>
                    <a:pt x="9" y="326"/>
                  </a:lnTo>
                  <a:cubicBezTo>
                    <a:pt x="0" y="335"/>
                    <a:pt x="0" y="343"/>
                    <a:pt x="0" y="360"/>
                  </a:cubicBezTo>
                  <a:cubicBezTo>
                    <a:pt x="0" y="369"/>
                    <a:pt x="0" y="378"/>
                    <a:pt x="9" y="386"/>
                  </a:cubicBezTo>
                  <a:lnTo>
                    <a:pt x="335" y="704"/>
                  </a:lnTo>
                  <a:lnTo>
                    <a:pt x="378" y="635"/>
                  </a:lnTo>
                  <a:lnTo>
                    <a:pt x="86" y="343"/>
                  </a:lnTo>
                  <a:lnTo>
                    <a:pt x="386" y="60"/>
                  </a:lnTo>
                  <a:lnTo>
                    <a:pt x="33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1679025" y="2518150"/>
              <a:ext cx="9675" cy="17400"/>
            </a:xfrm>
            <a:custGeom>
              <a:avLst/>
              <a:gdLst/>
              <a:ahLst/>
              <a:cxnLst/>
              <a:rect l="l" t="t" r="r" b="b"/>
              <a:pathLst>
                <a:path w="387" h="696" extrusionOk="0">
                  <a:moveTo>
                    <a:pt x="335" y="1"/>
                  </a:moveTo>
                  <a:lnTo>
                    <a:pt x="9" y="327"/>
                  </a:lnTo>
                  <a:cubicBezTo>
                    <a:pt x="0" y="336"/>
                    <a:pt x="0" y="344"/>
                    <a:pt x="0" y="353"/>
                  </a:cubicBezTo>
                  <a:cubicBezTo>
                    <a:pt x="0" y="370"/>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1679025" y="2534025"/>
              <a:ext cx="9675" cy="17400"/>
            </a:xfrm>
            <a:custGeom>
              <a:avLst/>
              <a:gdLst/>
              <a:ahLst/>
              <a:cxnLst/>
              <a:rect l="l" t="t" r="r" b="b"/>
              <a:pathLst>
                <a:path w="387" h="696" extrusionOk="0">
                  <a:moveTo>
                    <a:pt x="335" y="1"/>
                  </a:moveTo>
                  <a:lnTo>
                    <a:pt x="9" y="318"/>
                  </a:lnTo>
                  <a:cubicBezTo>
                    <a:pt x="0" y="335"/>
                    <a:pt x="0" y="344"/>
                    <a:pt x="0" y="353"/>
                  </a:cubicBezTo>
                  <a:cubicBezTo>
                    <a:pt x="0" y="361"/>
                    <a:pt x="0" y="378"/>
                    <a:pt x="9" y="387"/>
                  </a:cubicBezTo>
                  <a:lnTo>
                    <a:pt x="335" y="696"/>
                  </a:lnTo>
                  <a:lnTo>
                    <a:pt x="378" y="636"/>
                  </a:lnTo>
                  <a:lnTo>
                    <a:pt x="86" y="344"/>
                  </a:lnTo>
                  <a:lnTo>
                    <a:pt x="386" y="52"/>
                  </a:lnTo>
                  <a:lnTo>
                    <a:pt x="335"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1654150" y="2061075"/>
              <a:ext cx="2150" cy="80250"/>
            </a:xfrm>
            <a:custGeom>
              <a:avLst/>
              <a:gdLst/>
              <a:ahLst/>
              <a:cxnLst/>
              <a:rect l="l" t="t" r="r" b="b"/>
              <a:pathLst>
                <a:path w="86" h="3210" extrusionOk="0">
                  <a:moveTo>
                    <a:pt x="0" y="1"/>
                  </a:moveTo>
                  <a:lnTo>
                    <a:pt x="0" y="3209"/>
                  </a:lnTo>
                  <a:lnTo>
                    <a:pt x="86" y="320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1645975" y="2060000"/>
              <a:ext cx="18275" cy="81325"/>
            </a:xfrm>
            <a:custGeom>
              <a:avLst/>
              <a:gdLst/>
              <a:ahLst/>
              <a:cxnLst/>
              <a:rect l="l" t="t" r="r" b="b"/>
              <a:pathLst>
                <a:path w="731" h="3253" extrusionOk="0">
                  <a:moveTo>
                    <a:pt x="1" y="1"/>
                  </a:moveTo>
                  <a:lnTo>
                    <a:pt x="1" y="3252"/>
                  </a:lnTo>
                  <a:lnTo>
                    <a:pt x="78" y="3252"/>
                  </a:lnTo>
                  <a:lnTo>
                    <a:pt x="78" y="87"/>
                  </a:lnTo>
                  <a:lnTo>
                    <a:pt x="644" y="87"/>
                  </a:lnTo>
                  <a:lnTo>
                    <a:pt x="644" y="3252"/>
                  </a:lnTo>
                  <a:lnTo>
                    <a:pt x="730" y="3252"/>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1654150" y="20604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1"/>
            <p:cNvSpPr/>
            <p:nvPr/>
          </p:nvSpPr>
          <p:spPr>
            <a:xfrm>
              <a:off x="1654150" y="20763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1"/>
            <p:cNvSpPr/>
            <p:nvPr/>
          </p:nvSpPr>
          <p:spPr>
            <a:xfrm>
              <a:off x="1654150" y="20921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1654150" y="2107850"/>
              <a:ext cx="9675" cy="17375"/>
            </a:xfrm>
            <a:custGeom>
              <a:avLst/>
              <a:gdLst/>
              <a:ahLst/>
              <a:cxnLst/>
              <a:rect l="l" t="t" r="r" b="b"/>
              <a:pathLst>
                <a:path w="387" h="695"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1645975" y="20602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1645975" y="2076100"/>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1645975" y="2091975"/>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1"/>
            <p:cNvSpPr/>
            <p:nvPr/>
          </p:nvSpPr>
          <p:spPr>
            <a:xfrm>
              <a:off x="1645975" y="2107625"/>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1"/>
            <p:cNvSpPr/>
            <p:nvPr/>
          </p:nvSpPr>
          <p:spPr>
            <a:xfrm>
              <a:off x="1645975" y="2121350"/>
              <a:ext cx="2175" cy="83250"/>
            </a:xfrm>
            <a:custGeom>
              <a:avLst/>
              <a:gdLst/>
              <a:ahLst/>
              <a:cxnLst/>
              <a:rect l="l" t="t" r="r" b="b"/>
              <a:pathLst>
                <a:path w="87" h="3330" extrusionOk="0">
                  <a:moveTo>
                    <a:pt x="1" y="1"/>
                  </a:moveTo>
                  <a:lnTo>
                    <a:pt x="1" y="3329"/>
                  </a:lnTo>
                  <a:lnTo>
                    <a:pt x="87" y="3329"/>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1"/>
            <p:cNvSpPr/>
            <p:nvPr/>
          </p:nvSpPr>
          <p:spPr>
            <a:xfrm>
              <a:off x="1654150" y="2121350"/>
              <a:ext cx="2150" cy="83250"/>
            </a:xfrm>
            <a:custGeom>
              <a:avLst/>
              <a:gdLst/>
              <a:ahLst/>
              <a:cxnLst/>
              <a:rect l="l" t="t" r="r" b="b"/>
              <a:pathLst>
                <a:path w="86"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1"/>
            <p:cNvSpPr/>
            <p:nvPr/>
          </p:nvSpPr>
          <p:spPr>
            <a:xfrm>
              <a:off x="1662075" y="2121350"/>
              <a:ext cx="2175" cy="83250"/>
            </a:xfrm>
            <a:custGeom>
              <a:avLst/>
              <a:gdLst/>
              <a:ahLst/>
              <a:cxnLst/>
              <a:rect l="l" t="t" r="r" b="b"/>
              <a:pathLst>
                <a:path w="87" h="3330" extrusionOk="0">
                  <a:moveTo>
                    <a:pt x="0" y="1"/>
                  </a:moveTo>
                  <a:lnTo>
                    <a:pt x="0" y="3329"/>
                  </a:lnTo>
                  <a:lnTo>
                    <a:pt x="86" y="3329"/>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1654150" y="2123700"/>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1654150" y="21395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1654150" y="215545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2"/>
                  </a:cubicBezTo>
                  <a:cubicBezTo>
                    <a:pt x="386" y="344"/>
                    <a:pt x="386" y="335"/>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1654150" y="2171125"/>
              <a:ext cx="9675" cy="17375"/>
            </a:xfrm>
            <a:custGeom>
              <a:avLst/>
              <a:gdLst/>
              <a:ahLst/>
              <a:cxnLst/>
              <a:rect l="l" t="t" r="r" b="b"/>
              <a:pathLst>
                <a:path w="387" h="695" extrusionOk="0">
                  <a:moveTo>
                    <a:pt x="51" y="0"/>
                  </a:moveTo>
                  <a:lnTo>
                    <a:pt x="0" y="60"/>
                  </a:lnTo>
                  <a:lnTo>
                    <a:pt x="300" y="352"/>
                  </a:lnTo>
                  <a:lnTo>
                    <a:pt x="9" y="635"/>
                  </a:lnTo>
                  <a:lnTo>
                    <a:pt x="60" y="695"/>
                  </a:lnTo>
                  <a:lnTo>
                    <a:pt x="369" y="386"/>
                  </a:lnTo>
                  <a:cubicBezTo>
                    <a:pt x="386" y="378"/>
                    <a:pt x="386" y="369"/>
                    <a:pt x="386" y="360"/>
                  </a:cubicBezTo>
                  <a:cubicBezTo>
                    <a:pt x="386" y="352"/>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1654150" y="21869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1645975" y="21235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1645975" y="2139375"/>
              <a:ext cx="9700" cy="17400"/>
            </a:xfrm>
            <a:custGeom>
              <a:avLst/>
              <a:gdLst/>
              <a:ahLst/>
              <a:cxnLst/>
              <a:rect l="l" t="t" r="r" b="b"/>
              <a:pathLst>
                <a:path w="388" h="696" extrusionOk="0">
                  <a:moveTo>
                    <a:pt x="336" y="0"/>
                  </a:moveTo>
                  <a:lnTo>
                    <a:pt x="10" y="318"/>
                  </a:lnTo>
                  <a:cubicBezTo>
                    <a:pt x="1" y="335"/>
                    <a:pt x="1" y="343"/>
                    <a:pt x="1" y="352"/>
                  </a:cubicBezTo>
                  <a:cubicBezTo>
                    <a:pt x="1" y="361"/>
                    <a:pt x="1" y="378"/>
                    <a:pt x="10" y="386"/>
                  </a:cubicBezTo>
                  <a:lnTo>
                    <a:pt x="336" y="695"/>
                  </a:lnTo>
                  <a:lnTo>
                    <a:pt x="378" y="635"/>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1645975" y="2155250"/>
              <a:ext cx="9700" cy="17400"/>
            </a:xfrm>
            <a:custGeom>
              <a:avLst/>
              <a:gdLst/>
              <a:ahLst/>
              <a:cxnLst/>
              <a:rect l="l" t="t" r="r" b="b"/>
              <a:pathLst>
                <a:path w="388" h="696" extrusionOk="0">
                  <a:moveTo>
                    <a:pt x="336" y="0"/>
                  </a:moveTo>
                  <a:lnTo>
                    <a:pt x="10" y="318"/>
                  </a:lnTo>
                  <a:cubicBezTo>
                    <a:pt x="1" y="326"/>
                    <a:pt x="1" y="343"/>
                    <a:pt x="1" y="352"/>
                  </a:cubicBezTo>
                  <a:cubicBezTo>
                    <a:pt x="1" y="360"/>
                    <a:pt x="1" y="369"/>
                    <a:pt x="10" y="386"/>
                  </a:cubicBezTo>
                  <a:lnTo>
                    <a:pt x="336" y="695"/>
                  </a:lnTo>
                  <a:lnTo>
                    <a:pt x="378" y="626"/>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1"/>
            <p:cNvSpPr/>
            <p:nvPr/>
          </p:nvSpPr>
          <p:spPr>
            <a:xfrm>
              <a:off x="1645975" y="2170900"/>
              <a:ext cx="9700" cy="17600"/>
            </a:xfrm>
            <a:custGeom>
              <a:avLst/>
              <a:gdLst/>
              <a:ahLst/>
              <a:cxnLst/>
              <a:rect l="l" t="t" r="r" b="b"/>
              <a:pathLst>
                <a:path w="388" h="704" extrusionOk="0">
                  <a:moveTo>
                    <a:pt x="336" y="0"/>
                  </a:moveTo>
                  <a:lnTo>
                    <a:pt x="10" y="326"/>
                  </a:lnTo>
                  <a:cubicBezTo>
                    <a:pt x="1" y="335"/>
                    <a:pt x="1" y="344"/>
                    <a:pt x="1" y="361"/>
                  </a:cubicBezTo>
                  <a:cubicBezTo>
                    <a:pt x="1" y="369"/>
                    <a:pt x="1" y="378"/>
                    <a:pt x="10" y="387"/>
                  </a:cubicBezTo>
                  <a:lnTo>
                    <a:pt x="336" y="704"/>
                  </a:lnTo>
                  <a:lnTo>
                    <a:pt x="378" y="635"/>
                  </a:lnTo>
                  <a:lnTo>
                    <a:pt x="87" y="344"/>
                  </a:lnTo>
                  <a:lnTo>
                    <a:pt x="387" y="61"/>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1"/>
            <p:cNvSpPr/>
            <p:nvPr/>
          </p:nvSpPr>
          <p:spPr>
            <a:xfrm>
              <a:off x="1645975" y="218677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6"/>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1645975" y="218462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1654150" y="218462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1662075" y="218462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1654150" y="218677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1654150" y="220265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1645975" y="21865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1645975" y="220242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1"/>
            <p:cNvSpPr/>
            <p:nvPr/>
          </p:nvSpPr>
          <p:spPr>
            <a:xfrm>
              <a:off x="1645975" y="2215950"/>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1654150" y="2215950"/>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1662075" y="2215950"/>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1654150" y="2218300"/>
              <a:ext cx="9675" cy="17400"/>
            </a:xfrm>
            <a:custGeom>
              <a:avLst/>
              <a:gdLst/>
              <a:ahLst/>
              <a:cxnLst/>
              <a:rect l="l" t="t" r="r" b="b"/>
              <a:pathLst>
                <a:path w="387" h="696" extrusionOk="0">
                  <a:moveTo>
                    <a:pt x="51" y="1"/>
                  </a:moveTo>
                  <a:lnTo>
                    <a:pt x="0" y="61"/>
                  </a:lnTo>
                  <a:lnTo>
                    <a:pt x="300" y="352"/>
                  </a:lnTo>
                  <a:lnTo>
                    <a:pt x="9" y="635"/>
                  </a:lnTo>
                  <a:lnTo>
                    <a:pt x="60" y="696"/>
                  </a:lnTo>
                  <a:lnTo>
                    <a:pt x="369" y="387"/>
                  </a:lnTo>
                  <a:cubicBezTo>
                    <a:pt x="386" y="378"/>
                    <a:pt x="386" y="369"/>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1654150" y="22341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1654150" y="22500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1654150" y="2265925"/>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78"/>
                    <a:pt x="386" y="361"/>
                    <a:pt x="386" y="352"/>
                  </a:cubicBezTo>
                  <a:cubicBezTo>
                    <a:pt x="386" y="343"/>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1645975" y="2218075"/>
              <a:ext cx="9700" cy="17625"/>
            </a:xfrm>
            <a:custGeom>
              <a:avLst/>
              <a:gdLst/>
              <a:ahLst/>
              <a:cxnLst/>
              <a:rect l="l" t="t" r="r" b="b"/>
              <a:pathLst>
                <a:path w="388" h="705" extrusionOk="0">
                  <a:moveTo>
                    <a:pt x="336" y="1"/>
                  </a:moveTo>
                  <a:lnTo>
                    <a:pt x="10" y="327"/>
                  </a:lnTo>
                  <a:cubicBezTo>
                    <a:pt x="1" y="336"/>
                    <a:pt x="1" y="344"/>
                    <a:pt x="1" y="361"/>
                  </a:cubicBezTo>
                  <a:cubicBezTo>
                    <a:pt x="1" y="370"/>
                    <a:pt x="1" y="378"/>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1"/>
            <p:cNvSpPr/>
            <p:nvPr/>
          </p:nvSpPr>
          <p:spPr>
            <a:xfrm>
              <a:off x="1645975" y="2233950"/>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1"/>
            <p:cNvSpPr/>
            <p:nvPr/>
          </p:nvSpPr>
          <p:spPr>
            <a:xfrm>
              <a:off x="1645975" y="22498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1645975" y="2265700"/>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1"/>
            <p:cNvSpPr/>
            <p:nvPr/>
          </p:nvSpPr>
          <p:spPr>
            <a:xfrm>
              <a:off x="1645975" y="2279225"/>
              <a:ext cx="2175" cy="83250"/>
            </a:xfrm>
            <a:custGeom>
              <a:avLst/>
              <a:gdLst/>
              <a:ahLst/>
              <a:cxnLst/>
              <a:rect l="l" t="t" r="r" b="b"/>
              <a:pathLst>
                <a:path w="87" h="3330" extrusionOk="0">
                  <a:moveTo>
                    <a:pt x="1" y="0"/>
                  </a:moveTo>
                  <a:lnTo>
                    <a:pt x="1" y="3329"/>
                  </a:lnTo>
                  <a:lnTo>
                    <a:pt x="87" y="3329"/>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1"/>
            <p:cNvSpPr/>
            <p:nvPr/>
          </p:nvSpPr>
          <p:spPr>
            <a:xfrm>
              <a:off x="1654150" y="2279225"/>
              <a:ext cx="2150" cy="83250"/>
            </a:xfrm>
            <a:custGeom>
              <a:avLst/>
              <a:gdLst/>
              <a:ahLst/>
              <a:cxnLst/>
              <a:rect l="l" t="t" r="r" b="b"/>
              <a:pathLst>
                <a:path w="86"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1"/>
            <p:cNvSpPr/>
            <p:nvPr/>
          </p:nvSpPr>
          <p:spPr>
            <a:xfrm>
              <a:off x="1662075" y="2279225"/>
              <a:ext cx="2175" cy="83250"/>
            </a:xfrm>
            <a:custGeom>
              <a:avLst/>
              <a:gdLst/>
              <a:ahLst/>
              <a:cxnLst/>
              <a:rect l="l" t="t" r="r" b="b"/>
              <a:pathLst>
                <a:path w="87" h="3330" extrusionOk="0">
                  <a:moveTo>
                    <a:pt x="0" y="0"/>
                  </a:moveTo>
                  <a:lnTo>
                    <a:pt x="0" y="3329"/>
                  </a:lnTo>
                  <a:lnTo>
                    <a:pt x="86" y="3329"/>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1"/>
            <p:cNvSpPr/>
            <p:nvPr/>
          </p:nvSpPr>
          <p:spPr>
            <a:xfrm>
              <a:off x="1654150" y="2281800"/>
              <a:ext cx="9675" cy="17175"/>
            </a:xfrm>
            <a:custGeom>
              <a:avLst/>
              <a:gdLst/>
              <a:ahLst/>
              <a:cxnLst/>
              <a:rect l="l" t="t" r="r" b="b"/>
              <a:pathLst>
                <a:path w="387" h="687" extrusionOk="0">
                  <a:moveTo>
                    <a:pt x="51" y="0"/>
                  </a:moveTo>
                  <a:lnTo>
                    <a:pt x="0" y="52"/>
                  </a:lnTo>
                  <a:lnTo>
                    <a:pt x="300" y="343"/>
                  </a:lnTo>
                  <a:lnTo>
                    <a:pt x="9" y="626"/>
                  </a:lnTo>
                  <a:lnTo>
                    <a:pt x="60" y="687"/>
                  </a:lnTo>
                  <a:lnTo>
                    <a:pt x="369" y="378"/>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1"/>
            <p:cNvSpPr/>
            <p:nvPr/>
          </p:nvSpPr>
          <p:spPr>
            <a:xfrm>
              <a:off x="1654150" y="22974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1"/>
            <p:cNvSpPr/>
            <p:nvPr/>
          </p:nvSpPr>
          <p:spPr>
            <a:xfrm>
              <a:off x="1654150" y="2313325"/>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1"/>
            <p:cNvSpPr/>
            <p:nvPr/>
          </p:nvSpPr>
          <p:spPr>
            <a:xfrm>
              <a:off x="1654150" y="2329200"/>
              <a:ext cx="9675" cy="17175"/>
            </a:xfrm>
            <a:custGeom>
              <a:avLst/>
              <a:gdLst/>
              <a:ahLst/>
              <a:cxnLst/>
              <a:rect l="l" t="t" r="r" b="b"/>
              <a:pathLst>
                <a:path w="387" h="687" extrusionOk="0">
                  <a:moveTo>
                    <a:pt x="51" y="0"/>
                  </a:moveTo>
                  <a:lnTo>
                    <a:pt x="0" y="52"/>
                  </a:lnTo>
                  <a:lnTo>
                    <a:pt x="300" y="343"/>
                  </a:lnTo>
                  <a:lnTo>
                    <a:pt x="9" y="635"/>
                  </a:lnTo>
                  <a:lnTo>
                    <a:pt x="60" y="687"/>
                  </a:lnTo>
                  <a:lnTo>
                    <a:pt x="369" y="386"/>
                  </a:lnTo>
                  <a:cubicBezTo>
                    <a:pt x="386" y="369"/>
                    <a:pt x="386" y="361"/>
                    <a:pt x="386" y="352"/>
                  </a:cubicBezTo>
                  <a:cubicBezTo>
                    <a:pt x="386" y="343"/>
                    <a:pt x="386" y="326"/>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1"/>
            <p:cNvSpPr/>
            <p:nvPr/>
          </p:nvSpPr>
          <p:spPr>
            <a:xfrm>
              <a:off x="1645975" y="2281350"/>
              <a:ext cx="9700" cy="17625"/>
            </a:xfrm>
            <a:custGeom>
              <a:avLst/>
              <a:gdLst/>
              <a:ahLst/>
              <a:cxnLst/>
              <a:rect l="l" t="t" r="r" b="b"/>
              <a:pathLst>
                <a:path w="388" h="705" extrusionOk="0">
                  <a:moveTo>
                    <a:pt x="336" y="1"/>
                  </a:moveTo>
                  <a:lnTo>
                    <a:pt x="10" y="327"/>
                  </a:lnTo>
                  <a:cubicBezTo>
                    <a:pt x="1" y="336"/>
                    <a:pt x="1" y="344"/>
                    <a:pt x="1" y="361"/>
                  </a:cubicBezTo>
                  <a:cubicBezTo>
                    <a:pt x="1" y="370"/>
                    <a:pt x="1" y="379"/>
                    <a:pt x="10" y="387"/>
                  </a:cubicBezTo>
                  <a:lnTo>
                    <a:pt x="336" y="705"/>
                  </a:lnTo>
                  <a:lnTo>
                    <a:pt x="378" y="636"/>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1"/>
            <p:cNvSpPr/>
            <p:nvPr/>
          </p:nvSpPr>
          <p:spPr>
            <a:xfrm>
              <a:off x="1645975" y="2297225"/>
              <a:ext cx="9700" cy="17400"/>
            </a:xfrm>
            <a:custGeom>
              <a:avLst/>
              <a:gdLst/>
              <a:ahLst/>
              <a:cxnLst/>
              <a:rect l="l" t="t" r="r" b="b"/>
              <a:pathLst>
                <a:path w="388" h="696" extrusionOk="0">
                  <a:moveTo>
                    <a:pt x="336" y="1"/>
                  </a:moveTo>
                  <a:lnTo>
                    <a:pt x="10" y="327"/>
                  </a:lnTo>
                  <a:cubicBezTo>
                    <a:pt x="1" y="335"/>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1"/>
            <p:cNvSpPr/>
            <p:nvPr/>
          </p:nvSpPr>
          <p:spPr>
            <a:xfrm>
              <a:off x="1645975" y="231310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1"/>
            <p:cNvSpPr/>
            <p:nvPr/>
          </p:nvSpPr>
          <p:spPr>
            <a:xfrm>
              <a:off x="1645975" y="2328975"/>
              <a:ext cx="9700" cy="17400"/>
            </a:xfrm>
            <a:custGeom>
              <a:avLst/>
              <a:gdLst/>
              <a:ahLst/>
              <a:cxnLst/>
              <a:rect l="l" t="t" r="r" b="b"/>
              <a:pathLst>
                <a:path w="388" h="696" extrusionOk="0">
                  <a:moveTo>
                    <a:pt x="336" y="1"/>
                  </a:moveTo>
                  <a:lnTo>
                    <a:pt x="10" y="318"/>
                  </a:lnTo>
                  <a:cubicBezTo>
                    <a:pt x="1" y="327"/>
                    <a:pt x="1" y="344"/>
                    <a:pt x="1" y="352"/>
                  </a:cubicBezTo>
                  <a:cubicBezTo>
                    <a:pt x="1" y="361"/>
                    <a:pt x="1" y="370"/>
                    <a:pt x="10" y="387"/>
                  </a:cubicBezTo>
                  <a:lnTo>
                    <a:pt x="336" y="696"/>
                  </a:lnTo>
                  <a:lnTo>
                    <a:pt x="378" y="627"/>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87" y="652"/>
                  </a:lnTo>
                  <a:lnTo>
                    <a:pt x="104" y="369"/>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1"/>
            <p:cNvSpPr/>
            <p:nvPr/>
          </p:nvSpPr>
          <p:spPr>
            <a:xfrm>
              <a:off x="1645975" y="2342275"/>
              <a:ext cx="2175" cy="50425"/>
            </a:xfrm>
            <a:custGeom>
              <a:avLst/>
              <a:gdLst/>
              <a:ahLst/>
              <a:cxnLst/>
              <a:rect l="l" t="t" r="r" b="b"/>
              <a:pathLst>
                <a:path w="87" h="2017" extrusionOk="0">
                  <a:moveTo>
                    <a:pt x="1" y="1"/>
                  </a:moveTo>
                  <a:lnTo>
                    <a:pt x="1" y="2017"/>
                  </a:lnTo>
                  <a:lnTo>
                    <a:pt x="87" y="2017"/>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1"/>
            <p:cNvSpPr/>
            <p:nvPr/>
          </p:nvSpPr>
          <p:spPr>
            <a:xfrm>
              <a:off x="1654150" y="2342275"/>
              <a:ext cx="2150" cy="50425"/>
            </a:xfrm>
            <a:custGeom>
              <a:avLst/>
              <a:gdLst/>
              <a:ahLst/>
              <a:cxnLst/>
              <a:rect l="l" t="t" r="r" b="b"/>
              <a:pathLst>
                <a:path w="86"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1"/>
            <p:cNvSpPr/>
            <p:nvPr/>
          </p:nvSpPr>
          <p:spPr>
            <a:xfrm>
              <a:off x="1662075" y="2342275"/>
              <a:ext cx="2175" cy="50425"/>
            </a:xfrm>
            <a:custGeom>
              <a:avLst/>
              <a:gdLst/>
              <a:ahLst/>
              <a:cxnLst/>
              <a:rect l="l" t="t" r="r" b="b"/>
              <a:pathLst>
                <a:path w="87" h="2017" extrusionOk="0">
                  <a:moveTo>
                    <a:pt x="0" y="1"/>
                  </a:moveTo>
                  <a:lnTo>
                    <a:pt x="0" y="2017"/>
                  </a:lnTo>
                  <a:lnTo>
                    <a:pt x="86" y="2017"/>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1"/>
            <p:cNvSpPr/>
            <p:nvPr/>
          </p:nvSpPr>
          <p:spPr>
            <a:xfrm>
              <a:off x="1654150" y="2344625"/>
              <a:ext cx="9675" cy="17200"/>
            </a:xfrm>
            <a:custGeom>
              <a:avLst/>
              <a:gdLst/>
              <a:ahLst/>
              <a:cxnLst/>
              <a:rect l="l" t="t" r="r" b="b"/>
              <a:pathLst>
                <a:path w="387" h="688" extrusionOk="0">
                  <a:moveTo>
                    <a:pt x="51" y="1"/>
                  </a:moveTo>
                  <a:lnTo>
                    <a:pt x="0" y="61"/>
                  </a:lnTo>
                  <a:lnTo>
                    <a:pt x="300" y="344"/>
                  </a:lnTo>
                  <a:lnTo>
                    <a:pt x="9" y="636"/>
                  </a:lnTo>
                  <a:lnTo>
                    <a:pt x="60" y="687"/>
                  </a:lnTo>
                  <a:lnTo>
                    <a:pt x="369" y="387"/>
                  </a:lnTo>
                  <a:cubicBezTo>
                    <a:pt x="386" y="379"/>
                    <a:pt x="386" y="370"/>
                    <a:pt x="386" y="353"/>
                  </a:cubicBezTo>
                  <a:cubicBezTo>
                    <a:pt x="386" y="344"/>
                    <a:pt x="386" y="336"/>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1"/>
            <p:cNvSpPr/>
            <p:nvPr/>
          </p:nvSpPr>
          <p:spPr>
            <a:xfrm>
              <a:off x="1654150" y="2360500"/>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8"/>
                    <a:pt x="386" y="361"/>
                    <a:pt x="386" y="353"/>
                  </a:cubicBezTo>
                  <a:cubicBezTo>
                    <a:pt x="386" y="344"/>
                    <a:pt x="386" y="336"/>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1"/>
            <p:cNvSpPr/>
            <p:nvPr/>
          </p:nvSpPr>
          <p:spPr>
            <a:xfrm>
              <a:off x="1645975" y="2344425"/>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1"/>
            <p:cNvSpPr/>
            <p:nvPr/>
          </p:nvSpPr>
          <p:spPr>
            <a:xfrm>
              <a:off x="1645975" y="2360300"/>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1"/>
            <p:cNvSpPr/>
            <p:nvPr/>
          </p:nvSpPr>
          <p:spPr>
            <a:xfrm>
              <a:off x="1645975" y="2373800"/>
              <a:ext cx="2175" cy="83250"/>
            </a:xfrm>
            <a:custGeom>
              <a:avLst/>
              <a:gdLst/>
              <a:ahLst/>
              <a:cxnLst/>
              <a:rect l="l" t="t" r="r" b="b"/>
              <a:pathLst>
                <a:path w="87" h="3330" extrusionOk="0">
                  <a:moveTo>
                    <a:pt x="1" y="1"/>
                  </a:moveTo>
                  <a:lnTo>
                    <a:pt x="1" y="3330"/>
                  </a:lnTo>
                  <a:lnTo>
                    <a:pt x="87" y="3330"/>
                  </a:lnTo>
                  <a:lnTo>
                    <a:pt x="87"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1"/>
            <p:cNvSpPr/>
            <p:nvPr/>
          </p:nvSpPr>
          <p:spPr>
            <a:xfrm>
              <a:off x="1654150" y="2373800"/>
              <a:ext cx="2150" cy="83250"/>
            </a:xfrm>
            <a:custGeom>
              <a:avLst/>
              <a:gdLst/>
              <a:ahLst/>
              <a:cxnLst/>
              <a:rect l="l" t="t" r="r" b="b"/>
              <a:pathLst>
                <a:path w="86"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1"/>
            <p:cNvSpPr/>
            <p:nvPr/>
          </p:nvSpPr>
          <p:spPr>
            <a:xfrm>
              <a:off x="1662075" y="2373800"/>
              <a:ext cx="2175" cy="83250"/>
            </a:xfrm>
            <a:custGeom>
              <a:avLst/>
              <a:gdLst/>
              <a:ahLst/>
              <a:cxnLst/>
              <a:rect l="l" t="t" r="r" b="b"/>
              <a:pathLst>
                <a:path w="87" h="3330" extrusionOk="0">
                  <a:moveTo>
                    <a:pt x="0" y="1"/>
                  </a:moveTo>
                  <a:lnTo>
                    <a:pt x="0" y="3330"/>
                  </a:lnTo>
                  <a:lnTo>
                    <a:pt x="86" y="3330"/>
                  </a:lnTo>
                  <a:lnTo>
                    <a:pt x="8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1"/>
            <p:cNvSpPr/>
            <p:nvPr/>
          </p:nvSpPr>
          <p:spPr>
            <a:xfrm>
              <a:off x="1654150" y="2376375"/>
              <a:ext cx="9675" cy="17200"/>
            </a:xfrm>
            <a:custGeom>
              <a:avLst/>
              <a:gdLst/>
              <a:ahLst/>
              <a:cxnLst/>
              <a:rect l="l" t="t" r="r" b="b"/>
              <a:pathLst>
                <a:path w="387" h="688" extrusionOk="0">
                  <a:moveTo>
                    <a:pt x="51" y="1"/>
                  </a:moveTo>
                  <a:lnTo>
                    <a:pt x="0" y="52"/>
                  </a:lnTo>
                  <a:lnTo>
                    <a:pt x="300" y="344"/>
                  </a:lnTo>
                  <a:lnTo>
                    <a:pt x="9" y="636"/>
                  </a:lnTo>
                  <a:lnTo>
                    <a:pt x="60" y="687"/>
                  </a:lnTo>
                  <a:lnTo>
                    <a:pt x="369" y="387"/>
                  </a:lnTo>
                  <a:cubicBezTo>
                    <a:pt x="386" y="370"/>
                    <a:pt x="386" y="361"/>
                    <a:pt x="386" y="353"/>
                  </a:cubicBezTo>
                  <a:cubicBezTo>
                    <a:pt x="386" y="344"/>
                    <a:pt x="386" y="327"/>
                    <a:pt x="369" y="318"/>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1"/>
            <p:cNvSpPr/>
            <p:nvPr/>
          </p:nvSpPr>
          <p:spPr>
            <a:xfrm>
              <a:off x="1654150" y="2392050"/>
              <a:ext cx="9675" cy="17400"/>
            </a:xfrm>
            <a:custGeom>
              <a:avLst/>
              <a:gdLst/>
              <a:ahLst/>
              <a:cxnLst/>
              <a:rect l="l" t="t" r="r" b="b"/>
              <a:pathLst>
                <a:path w="387" h="696" extrusionOk="0">
                  <a:moveTo>
                    <a:pt x="51" y="0"/>
                  </a:moveTo>
                  <a:lnTo>
                    <a:pt x="0" y="60"/>
                  </a:lnTo>
                  <a:lnTo>
                    <a:pt x="300" y="343"/>
                  </a:lnTo>
                  <a:lnTo>
                    <a:pt x="9" y="635"/>
                  </a:lnTo>
                  <a:lnTo>
                    <a:pt x="60" y="695"/>
                  </a:lnTo>
                  <a:lnTo>
                    <a:pt x="369" y="386"/>
                  </a:lnTo>
                  <a:cubicBezTo>
                    <a:pt x="386" y="378"/>
                    <a:pt x="386" y="369"/>
                    <a:pt x="386" y="360"/>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1"/>
            <p:cNvSpPr/>
            <p:nvPr/>
          </p:nvSpPr>
          <p:spPr>
            <a:xfrm>
              <a:off x="1654150" y="2407925"/>
              <a:ext cx="9675" cy="17175"/>
            </a:xfrm>
            <a:custGeom>
              <a:avLst/>
              <a:gdLst/>
              <a:ahLst/>
              <a:cxnLst/>
              <a:rect l="l" t="t" r="r" b="b"/>
              <a:pathLst>
                <a:path w="387" h="687" extrusionOk="0">
                  <a:moveTo>
                    <a:pt x="51" y="0"/>
                  </a:moveTo>
                  <a:lnTo>
                    <a:pt x="0" y="60"/>
                  </a:lnTo>
                  <a:lnTo>
                    <a:pt x="300" y="343"/>
                  </a:lnTo>
                  <a:lnTo>
                    <a:pt x="9" y="635"/>
                  </a:lnTo>
                  <a:lnTo>
                    <a:pt x="60" y="686"/>
                  </a:lnTo>
                  <a:lnTo>
                    <a:pt x="369" y="386"/>
                  </a:lnTo>
                  <a:cubicBezTo>
                    <a:pt x="386" y="378"/>
                    <a:pt x="386" y="369"/>
                    <a:pt x="386" y="352"/>
                  </a:cubicBezTo>
                  <a:cubicBezTo>
                    <a:pt x="386" y="343"/>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1"/>
            <p:cNvSpPr/>
            <p:nvPr/>
          </p:nvSpPr>
          <p:spPr>
            <a:xfrm>
              <a:off x="1654150" y="2424000"/>
              <a:ext cx="9675" cy="16975"/>
            </a:xfrm>
            <a:custGeom>
              <a:avLst/>
              <a:gdLst/>
              <a:ahLst/>
              <a:cxnLst/>
              <a:rect l="l" t="t" r="r" b="b"/>
              <a:pathLst>
                <a:path w="387" h="679" extrusionOk="0">
                  <a:moveTo>
                    <a:pt x="51" y="0"/>
                  </a:moveTo>
                  <a:lnTo>
                    <a:pt x="0" y="61"/>
                  </a:lnTo>
                  <a:lnTo>
                    <a:pt x="300" y="344"/>
                  </a:lnTo>
                  <a:lnTo>
                    <a:pt x="9" y="627"/>
                  </a:lnTo>
                  <a:lnTo>
                    <a:pt x="60" y="678"/>
                  </a:lnTo>
                  <a:lnTo>
                    <a:pt x="369" y="387"/>
                  </a:lnTo>
                  <a:cubicBezTo>
                    <a:pt x="386" y="378"/>
                    <a:pt x="386" y="369"/>
                    <a:pt x="386" y="352"/>
                  </a:cubicBezTo>
                  <a:cubicBezTo>
                    <a:pt x="386" y="344"/>
                    <a:pt x="386" y="335"/>
                    <a:pt x="369" y="327"/>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1"/>
            <p:cNvSpPr/>
            <p:nvPr/>
          </p:nvSpPr>
          <p:spPr>
            <a:xfrm>
              <a:off x="1654150" y="2439875"/>
              <a:ext cx="9675" cy="16975"/>
            </a:xfrm>
            <a:custGeom>
              <a:avLst/>
              <a:gdLst/>
              <a:ahLst/>
              <a:cxnLst/>
              <a:rect l="l" t="t" r="r" b="b"/>
              <a:pathLst>
                <a:path w="387" h="679" extrusionOk="0">
                  <a:moveTo>
                    <a:pt x="51" y="0"/>
                  </a:moveTo>
                  <a:lnTo>
                    <a:pt x="0" y="52"/>
                  </a:lnTo>
                  <a:lnTo>
                    <a:pt x="300" y="344"/>
                  </a:lnTo>
                  <a:lnTo>
                    <a:pt x="9" y="627"/>
                  </a:lnTo>
                  <a:lnTo>
                    <a:pt x="60" y="678"/>
                  </a:lnTo>
                  <a:lnTo>
                    <a:pt x="369" y="386"/>
                  </a:lnTo>
                  <a:cubicBezTo>
                    <a:pt x="386" y="378"/>
                    <a:pt x="386" y="361"/>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1"/>
            <p:cNvSpPr/>
            <p:nvPr/>
          </p:nvSpPr>
          <p:spPr>
            <a:xfrm>
              <a:off x="1645975" y="2376175"/>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27"/>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1"/>
            <p:cNvSpPr/>
            <p:nvPr/>
          </p:nvSpPr>
          <p:spPr>
            <a:xfrm>
              <a:off x="1645975" y="2391825"/>
              <a:ext cx="9700" cy="17625"/>
            </a:xfrm>
            <a:custGeom>
              <a:avLst/>
              <a:gdLst/>
              <a:ahLst/>
              <a:cxnLst/>
              <a:rect l="l" t="t" r="r" b="b"/>
              <a:pathLst>
                <a:path w="388" h="705" extrusionOk="0">
                  <a:moveTo>
                    <a:pt x="336" y="1"/>
                  </a:moveTo>
                  <a:lnTo>
                    <a:pt x="10" y="327"/>
                  </a:lnTo>
                  <a:cubicBezTo>
                    <a:pt x="1" y="335"/>
                    <a:pt x="1" y="344"/>
                    <a:pt x="1" y="361"/>
                  </a:cubicBezTo>
                  <a:cubicBezTo>
                    <a:pt x="1" y="369"/>
                    <a:pt x="1" y="378"/>
                    <a:pt x="10" y="387"/>
                  </a:cubicBezTo>
                  <a:lnTo>
                    <a:pt x="336" y="704"/>
                  </a:lnTo>
                  <a:lnTo>
                    <a:pt x="378" y="635"/>
                  </a:lnTo>
                  <a:lnTo>
                    <a:pt x="87" y="344"/>
                  </a:lnTo>
                  <a:lnTo>
                    <a:pt x="387" y="61"/>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1"/>
            <p:cNvSpPr/>
            <p:nvPr/>
          </p:nvSpPr>
          <p:spPr>
            <a:xfrm>
              <a:off x="1645975" y="2407700"/>
              <a:ext cx="9700" cy="17400"/>
            </a:xfrm>
            <a:custGeom>
              <a:avLst/>
              <a:gdLst/>
              <a:ahLst/>
              <a:cxnLst/>
              <a:rect l="l" t="t" r="r" b="b"/>
              <a:pathLst>
                <a:path w="388" h="696" extrusionOk="0">
                  <a:moveTo>
                    <a:pt x="336" y="0"/>
                  </a:moveTo>
                  <a:lnTo>
                    <a:pt x="10" y="326"/>
                  </a:lnTo>
                  <a:cubicBezTo>
                    <a:pt x="1" y="335"/>
                    <a:pt x="1" y="344"/>
                    <a:pt x="1" y="352"/>
                  </a:cubicBezTo>
                  <a:cubicBezTo>
                    <a:pt x="1" y="369"/>
                    <a:pt x="1" y="378"/>
                    <a:pt x="10" y="387"/>
                  </a:cubicBezTo>
                  <a:lnTo>
                    <a:pt x="336" y="695"/>
                  </a:lnTo>
                  <a:lnTo>
                    <a:pt x="378" y="635"/>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1"/>
            <p:cNvSpPr/>
            <p:nvPr/>
          </p:nvSpPr>
          <p:spPr>
            <a:xfrm>
              <a:off x="1645975" y="2423575"/>
              <a:ext cx="9700" cy="17400"/>
            </a:xfrm>
            <a:custGeom>
              <a:avLst/>
              <a:gdLst/>
              <a:ahLst/>
              <a:cxnLst/>
              <a:rect l="l" t="t" r="r" b="b"/>
              <a:pathLst>
                <a:path w="388" h="696" extrusionOk="0">
                  <a:moveTo>
                    <a:pt x="336" y="0"/>
                  </a:moveTo>
                  <a:lnTo>
                    <a:pt x="10" y="318"/>
                  </a:lnTo>
                  <a:cubicBezTo>
                    <a:pt x="1" y="335"/>
                    <a:pt x="1" y="344"/>
                    <a:pt x="1" y="352"/>
                  </a:cubicBezTo>
                  <a:cubicBezTo>
                    <a:pt x="1" y="361"/>
                    <a:pt x="1" y="378"/>
                    <a:pt x="10" y="386"/>
                  </a:cubicBezTo>
                  <a:lnTo>
                    <a:pt x="336" y="695"/>
                  </a:lnTo>
                  <a:lnTo>
                    <a:pt x="378" y="618"/>
                  </a:lnTo>
                  <a:lnTo>
                    <a:pt x="87" y="344"/>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1"/>
            <p:cNvSpPr/>
            <p:nvPr/>
          </p:nvSpPr>
          <p:spPr>
            <a:xfrm>
              <a:off x="1645975" y="2439450"/>
              <a:ext cx="9700" cy="17400"/>
            </a:xfrm>
            <a:custGeom>
              <a:avLst/>
              <a:gdLst/>
              <a:ahLst/>
              <a:cxnLst/>
              <a:rect l="l" t="t" r="r" b="b"/>
              <a:pathLst>
                <a:path w="388" h="696" extrusionOk="0">
                  <a:moveTo>
                    <a:pt x="336" y="0"/>
                  </a:moveTo>
                  <a:lnTo>
                    <a:pt x="10" y="318"/>
                  </a:lnTo>
                  <a:cubicBezTo>
                    <a:pt x="1" y="326"/>
                    <a:pt x="1" y="343"/>
                    <a:pt x="1" y="352"/>
                  </a:cubicBezTo>
                  <a:cubicBezTo>
                    <a:pt x="1" y="361"/>
                    <a:pt x="1" y="369"/>
                    <a:pt x="10" y="386"/>
                  </a:cubicBezTo>
                  <a:lnTo>
                    <a:pt x="336" y="695"/>
                  </a:lnTo>
                  <a:lnTo>
                    <a:pt x="378" y="618"/>
                  </a:lnTo>
                  <a:lnTo>
                    <a:pt x="87" y="343"/>
                  </a:lnTo>
                  <a:lnTo>
                    <a:pt x="387" y="52"/>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1"/>
            <p:cNvSpPr/>
            <p:nvPr/>
          </p:nvSpPr>
          <p:spPr>
            <a:xfrm>
              <a:off x="1645975" y="2437300"/>
              <a:ext cx="2175" cy="83025"/>
            </a:xfrm>
            <a:custGeom>
              <a:avLst/>
              <a:gdLst/>
              <a:ahLst/>
              <a:cxnLst/>
              <a:rect l="l" t="t" r="r" b="b"/>
              <a:pathLst>
                <a:path w="87" h="3321" extrusionOk="0">
                  <a:moveTo>
                    <a:pt x="1" y="0"/>
                  </a:moveTo>
                  <a:lnTo>
                    <a:pt x="1" y="3321"/>
                  </a:lnTo>
                  <a:lnTo>
                    <a:pt x="87" y="3321"/>
                  </a:lnTo>
                  <a:lnTo>
                    <a:pt x="87"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1"/>
            <p:cNvSpPr/>
            <p:nvPr/>
          </p:nvSpPr>
          <p:spPr>
            <a:xfrm>
              <a:off x="1654150" y="2437300"/>
              <a:ext cx="2150" cy="83025"/>
            </a:xfrm>
            <a:custGeom>
              <a:avLst/>
              <a:gdLst/>
              <a:ahLst/>
              <a:cxnLst/>
              <a:rect l="l" t="t" r="r" b="b"/>
              <a:pathLst>
                <a:path w="86"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1"/>
            <p:cNvSpPr/>
            <p:nvPr/>
          </p:nvSpPr>
          <p:spPr>
            <a:xfrm>
              <a:off x="1662075" y="2437300"/>
              <a:ext cx="2175" cy="83025"/>
            </a:xfrm>
            <a:custGeom>
              <a:avLst/>
              <a:gdLst/>
              <a:ahLst/>
              <a:cxnLst/>
              <a:rect l="l" t="t" r="r" b="b"/>
              <a:pathLst>
                <a:path w="87" h="3321" extrusionOk="0">
                  <a:moveTo>
                    <a:pt x="0" y="0"/>
                  </a:moveTo>
                  <a:lnTo>
                    <a:pt x="0" y="3321"/>
                  </a:lnTo>
                  <a:lnTo>
                    <a:pt x="86" y="3321"/>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1"/>
            <p:cNvSpPr/>
            <p:nvPr/>
          </p:nvSpPr>
          <p:spPr>
            <a:xfrm>
              <a:off x="1654150" y="2439225"/>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1"/>
            <p:cNvSpPr/>
            <p:nvPr/>
          </p:nvSpPr>
          <p:spPr>
            <a:xfrm>
              <a:off x="1654150" y="2455100"/>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1"/>
            <p:cNvSpPr/>
            <p:nvPr/>
          </p:nvSpPr>
          <p:spPr>
            <a:xfrm>
              <a:off x="1654150" y="2470975"/>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9"/>
                    <a:pt x="386" y="352"/>
                  </a:cubicBezTo>
                  <a:cubicBezTo>
                    <a:pt x="386" y="344"/>
                    <a:pt x="386" y="335"/>
                    <a:pt x="369" y="326"/>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1"/>
            <p:cNvSpPr/>
            <p:nvPr/>
          </p:nvSpPr>
          <p:spPr>
            <a:xfrm>
              <a:off x="1654150" y="2486850"/>
              <a:ext cx="9675" cy="17175"/>
            </a:xfrm>
            <a:custGeom>
              <a:avLst/>
              <a:gdLst/>
              <a:ahLst/>
              <a:cxnLst/>
              <a:rect l="l" t="t" r="r" b="b"/>
              <a:pathLst>
                <a:path w="387" h="687" extrusionOk="0">
                  <a:moveTo>
                    <a:pt x="51" y="0"/>
                  </a:moveTo>
                  <a:lnTo>
                    <a:pt x="0" y="52"/>
                  </a:lnTo>
                  <a:lnTo>
                    <a:pt x="300" y="344"/>
                  </a:lnTo>
                  <a:lnTo>
                    <a:pt x="9" y="635"/>
                  </a:lnTo>
                  <a:lnTo>
                    <a:pt x="60" y="687"/>
                  </a:lnTo>
                  <a:lnTo>
                    <a:pt x="369" y="386"/>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1"/>
            <p:cNvSpPr/>
            <p:nvPr/>
          </p:nvSpPr>
          <p:spPr>
            <a:xfrm>
              <a:off x="1645975" y="2439025"/>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1"/>
            <p:cNvSpPr/>
            <p:nvPr/>
          </p:nvSpPr>
          <p:spPr>
            <a:xfrm>
              <a:off x="1645975" y="2454875"/>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1"/>
            <p:cNvSpPr/>
            <p:nvPr/>
          </p:nvSpPr>
          <p:spPr>
            <a:xfrm>
              <a:off x="1645975" y="2470750"/>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87" y="644"/>
                  </a:lnTo>
                  <a:lnTo>
                    <a:pt x="104" y="353"/>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1"/>
            <p:cNvSpPr/>
            <p:nvPr/>
          </p:nvSpPr>
          <p:spPr>
            <a:xfrm>
              <a:off x="1645975" y="2486625"/>
              <a:ext cx="9700" cy="17400"/>
            </a:xfrm>
            <a:custGeom>
              <a:avLst/>
              <a:gdLst/>
              <a:ahLst/>
              <a:cxnLst/>
              <a:rect l="l" t="t" r="r" b="b"/>
              <a:pathLst>
                <a:path w="388" h="696" extrusionOk="0">
                  <a:moveTo>
                    <a:pt x="336" y="1"/>
                  </a:moveTo>
                  <a:lnTo>
                    <a:pt x="10" y="318"/>
                  </a:lnTo>
                  <a:cubicBezTo>
                    <a:pt x="1" y="327"/>
                    <a:pt x="1" y="344"/>
                    <a:pt x="1" y="353"/>
                  </a:cubicBezTo>
                  <a:cubicBezTo>
                    <a:pt x="1" y="361"/>
                    <a:pt x="1" y="370"/>
                    <a:pt x="10" y="387"/>
                  </a:cubicBezTo>
                  <a:lnTo>
                    <a:pt x="336" y="696"/>
                  </a:lnTo>
                  <a:lnTo>
                    <a:pt x="378" y="618"/>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1654150" y="2500150"/>
              <a:ext cx="2150" cy="50425"/>
            </a:xfrm>
            <a:custGeom>
              <a:avLst/>
              <a:gdLst/>
              <a:ahLst/>
              <a:cxnLst/>
              <a:rect l="l" t="t" r="r" b="b"/>
              <a:pathLst>
                <a:path w="86" h="2017" extrusionOk="0">
                  <a:moveTo>
                    <a:pt x="0" y="0"/>
                  </a:moveTo>
                  <a:lnTo>
                    <a:pt x="0" y="2016"/>
                  </a:lnTo>
                  <a:lnTo>
                    <a:pt x="86" y="2016"/>
                  </a:lnTo>
                  <a:lnTo>
                    <a:pt x="8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1"/>
            <p:cNvSpPr/>
            <p:nvPr/>
          </p:nvSpPr>
          <p:spPr>
            <a:xfrm>
              <a:off x="1645975" y="2500150"/>
              <a:ext cx="18275" cy="51500"/>
            </a:xfrm>
            <a:custGeom>
              <a:avLst/>
              <a:gdLst/>
              <a:ahLst/>
              <a:cxnLst/>
              <a:rect l="l" t="t" r="r" b="b"/>
              <a:pathLst>
                <a:path w="731" h="2060" extrusionOk="0">
                  <a:moveTo>
                    <a:pt x="1" y="0"/>
                  </a:moveTo>
                  <a:lnTo>
                    <a:pt x="1" y="2059"/>
                  </a:lnTo>
                  <a:lnTo>
                    <a:pt x="730" y="2059"/>
                  </a:lnTo>
                  <a:lnTo>
                    <a:pt x="730" y="0"/>
                  </a:lnTo>
                  <a:lnTo>
                    <a:pt x="644" y="0"/>
                  </a:lnTo>
                  <a:lnTo>
                    <a:pt x="644" y="1974"/>
                  </a:lnTo>
                  <a:lnTo>
                    <a:pt x="78" y="1974"/>
                  </a:lnTo>
                  <a:lnTo>
                    <a:pt x="78"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1"/>
            <p:cNvSpPr/>
            <p:nvPr/>
          </p:nvSpPr>
          <p:spPr>
            <a:xfrm>
              <a:off x="1654150" y="2502500"/>
              <a:ext cx="9675" cy="17400"/>
            </a:xfrm>
            <a:custGeom>
              <a:avLst/>
              <a:gdLst/>
              <a:ahLst/>
              <a:cxnLst/>
              <a:rect l="l" t="t" r="r" b="b"/>
              <a:pathLst>
                <a:path w="387" h="696" extrusionOk="0">
                  <a:moveTo>
                    <a:pt x="51" y="1"/>
                  </a:moveTo>
                  <a:lnTo>
                    <a:pt x="0" y="61"/>
                  </a:lnTo>
                  <a:lnTo>
                    <a:pt x="300" y="352"/>
                  </a:lnTo>
                  <a:lnTo>
                    <a:pt x="9" y="636"/>
                  </a:lnTo>
                  <a:lnTo>
                    <a:pt x="60" y="696"/>
                  </a:lnTo>
                  <a:lnTo>
                    <a:pt x="369" y="387"/>
                  </a:lnTo>
                  <a:cubicBezTo>
                    <a:pt x="386" y="378"/>
                    <a:pt x="386" y="370"/>
                    <a:pt x="386" y="361"/>
                  </a:cubicBezTo>
                  <a:cubicBezTo>
                    <a:pt x="386" y="352"/>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654150" y="2518375"/>
              <a:ext cx="9675" cy="17175"/>
            </a:xfrm>
            <a:custGeom>
              <a:avLst/>
              <a:gdLst/>
              <a:ahLst/>
              <a:cxnLst/>
              <a:rect l="l" t="t" r="r" b="b"/>
              <a:pathLst>
                <a:path w="387" h="687" extrusionOk="0">
                  <a:moveTo>
                    <a:pt x="51" y="1"/>
                  </a:moveTo>
                  <a:lnTo>
                    <a:pt x="0" y="52"/>
                  </a:lnTo>
                  <a:lnTo>
                    <a:pt x="300" y="344"/>
                  </a:lnTo>
                  <a:lnTo>
                    <a:pt x="9" y="635"/>
                  </a:lnTo>
                  <a:lnTo>
                    <a:pt x="60" y="687"/>
                  </a:lnTo>
                  <a:lnTo>
                    <a:pt x="369" y="387"/>
                  </a:lnTo>
                  <a:cubicBezTo>
                    <a:pt x="386" y="378"/>
                    <a:pt x="386" y="369"/>
                    <a:pt x="386" y="352"/>
                  </a:cubicBezTo>
                  <a:cubicBezTo>
                    <a:pt x="386" y="344"/>
                    <a:pt x="386" y="335"/>
                    <a:pt x="369" y="327"/>
                  </a:cubicBezTo>
                  <a:lnTo>
                    <a:pt x="51"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1"/>
            <p:cNvSpPr/>
            <p:nvPr/>
          </p:nvSpPr>
          <p:spPr>
            <a:xfrm>
              <a:off x="1654150" y="2534250"/>
              <a:ext cx="9675" cy="17175"/>
            </a:xfrm>
            <a:custGeom>
              <a:avLst/>
              <a:gdLst/>
              <a:ahLst/>
              <a:cxnLst/>
              <a:rect l="l" t="t" r="r" b="b"/>
              <a:pathLst>
                <a:path w="387" h="687" extrusionOk="0">
                  <a:moveTo>
                    <a:pt x="51" y="0"/>
                  </a:moveTo>
                  <a:lnTo>
                    <a:pt x="0" y="52"/>
                  </a:lnTo>
                  <a:lnTo>
                    <a:pt x="300" y="344"/>
                  </a:lnTo>
                  <a:lnTo>
                    <a:pt x="9" y="635"/>
                  </a:lnTo>
                  <a:lnTo>
                    <a:pt x="60" y="687"/>
                  </a:lnTo>
                  <a:lnTo>
                    <a:pt x="369" y="387"/>
                  </a:lnTo>
                  <a:cubicBezTo>
                    <a:pt x="386" y="378"/>
                    <a:pt x="386" y="361"/>
                    <a:pt x="386" y="352"/>
                  </a:cubicBezTo>
                  <a:cubicBezTo>
                    <a:pt x="386" y="344"/>
                    <a:pt x="386" y="335"/>
                    <a:pt x="369" y="318"/>
                  </a:cubicBezTo>
                  <a:lnTo>
                    <a:pt x="5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1"/>
            <p:cNvSpPr/>
            <p:nvPr/>
          </p:nvSpPr>
          <p:spPr>
            <a:xfrm>
              <a:off x="1645975" y="2502300"/>
              <a:ext cx="9700" cy="17600"/>
            </a:xfrm>
            <a:custGeom>
              <a:avLst/>
              <a:gdLst/>
              <a:ahLst/>
              <a:cxnLst/>
              <a:rect l="l" t="t" r="r" b="b"/>
              <a:pathLst>
                <a:path w="388" h="704" extrusionOk="0">
                  <a:moveTo>
                    <a:pt x="336" y="0"/>
                  </a:moveTo>
                  <a:lnTo>
                    <a:pt x="10" y="326"/>
                  </a:lnTo>
                  <a:cubicBezTo>
                    <a:pt x="1" y="335"/>
                    <a:pt x="1" y="343"/>
                    <a:pt x="1" y="360"/>
                  </a:cubicBezTo>
                  <a:cubicBezTo>
                    <a:pt x="1" y="369"/>
                    <a:pt x="1" y="378"/>
                    <a:pt x="10" y="386"/>
                  </a:cubicBezTo>
                  <a:lnTo>
                    <a:pt x="336" y="704"/>
                  </a:lnTo>
                  <a:lnTo>
                    <a:pt x="378" y="635"/>
                  </a:lnTo>
                  <a:lnTo>
                    <a:pt x="87" y="343"/>
                  </a:lnTo>
                  <a:lnTo>
                    <a:pt x="387" y="60"/>
                  </a:lnTo>
                  <a:lnTo>
                    <a:pt x="33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1"/>
            <p:cNvSpPr/>
            <p:nvPr/>
          </p:nvSpPr>
          <p:spPr>
            <a:xfrm>
              <a:off x="1645975" y="2518150"/>
              <a:ext cx="9700" cy="17400"/>
            </a:xfrm>
            <a:custGeom>
              <a:avLst/>
              <a:gdLst/>
              <a:ahLst/>
              <a:cxnLst/>
              <a:rect l="l" t="t" r="r" b="b"/>
              <a:pathLst>
                <a:path w="388" h="696" extrusionOk="0">
                  <a:moveTo>
                    <a:pt x="336" y="1"/>
                  </a:moveTo>
                  <a:lnTo>
                    <a:pt x="10" y="327"/>
                  </a:lnTo>
                  <a:cubicBezTo>
                    <a:pt x="1" y="336"/>
                    <a:pt x="1" y="344"/>
                    <a:pt x="1" y="353"/>
                  </a:cubicBezTo>
                  <a:cubicBezTo>
                    <a:pt x="1" y="370"/>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p:nvPr/>
          </p:nvSpPr>
          <p:spPr>
            <a:xfrm>
              <a:off x="1645975" y="2534025"/>
              <a:ext cx="9700" cy="17400"/>
            </a:xfrm>
            <a:custGeom>
              <a:avLst/>
              <a:gdLst/>
              <a:ahLst/>
              <a:cxnLst/>
              <a:rect l="l" t="t" r="r" b="b"/>
              <a:pathLst>
                <a:path w="388" h="696" extrusionOk="0">
                  <a:moveTo>
                    <a:pt x="336" y="1"/>
                  </a:moveTo>
                  <a:lnTo>
                    <a:pt x="10" y="318"/>
                  </a:lnTo>
                  <a:cubicBezTo>
                    <a:pt x="1" y="335"/>
                    <a:pt x="1" y="344"/>
                    <a:pt x="1" y="353"/>
                  </a:cubicBezTo>
                  <a:cubicBezTo>
                    <a:pt x="1" y="361"/>
                    <a:pt x="1" y="378"/>
                    <a:pt x="10" y="387"/>
                  </a:cubicBezTo>
                  <a:lnTo>
                    <a:pt x="336" y="696"/>
                  </a:lnTo>
                  <a:lnTo>
                    <a:pt x="378" y="636"/>
                  </a:lnTo>
                  <a:lnTo>
                    <a:pt x="87" y="344"/>
                  </a:lnTo>
                  <a:lnTo>
                    <a:pt x="387" y="52"/>
                  </a:lnTo>
                  <a:lnTo>
                    <a:pt x="336"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1"/>
            <p:cNvSpPr/>
            <p:nvPr/>
          </p:nvSpPr>
          <p:spPr>
            <a:xfrm>
              <a:off x="1425275" y="2373375"/>
              <a:ext cx="287025" cy="26850"/>
            </a:xfrm>
            <a:custGeom>
              <a:avLst/>
              <a:gdLst/>
              <a:ahLst/>
              <a:cxnLst/>
              <a:rect l="l" t="t" r="r" b="b"/>
              <a:pathLst>
                <a:path w="11481" h="1074" extrusionOk="0">
                  <a:moveTo>
                    <a:pt x="1" y="1"/>
                  </a:moveTo>
                  <a:lnTo>
                    <a:pt x="1" y="1073"/>
                  </a:lnTo>
                  <a:lnTo>
                    <a:pt x="11480" y="1073"/>
                  </a:lnTo>
                  <a:lnTo>
                    <a:pt x="11480"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1424000" y="2372100"/>
              <a:ext cx="289575" cy="29400"/>
            </a:xfrm>
            <a:custGeom>
              <a:avLst/>
              <a:gdLst/>
              <a:ahLst/>
              <a:cxnLst/>
              <a:rect l="l" t="t" r="r" b="b"/>
              <a:pathLst>
                <a:path w="11583" h="1176" extrusionOk="0">
                  <a:moveTo>
                    <a:pt x="11480" y="103"/>
                  </a:moveTo>
                  <a:lnTo>
                    <a:pt x="11480" y="1073"/>
                  </a:lnTo>
                  <a:lnTo>
                    <a:pt x="112" y="1073"/>
                  </a:lnTo>
                  <a:lnTo>
                    <a:pt x="112" y="103"/>
                  </a:lnTo>
                  <a:close/>
                  <a:moveTo>
                    <a:pt x="60" y="0"/>
                  </a:moveTo>
                  <a:cubicBezTo>
                    <a:pt x="26" y="0"/>
                    <a:pt x="0" y="17"/>
                    <a:pt x="0" y="52"/>
                  </a:cubicBezTo>
                  <a:lnTo>
                    <a:pt x="0" y="1124"/>
                  </a:lnTo>
                  <a:cubicBezTo>
                    <a:pt x="0" y="1158"/>
                    <a:pt x="26" y="1176"/>
                    <a:pt x="60" y="1176"/>
                  </a:cubicBezTo>
                  <a:lnTo>
                    <a:pt x="11531" y="1176"/>
                  </a:lnTo>
                  <a:cubicBezTo>
                    <a:pt x="11565" y="1176"/>
                    <a:pt x="11583" y="1158"/>
                    <a:pt x="11583" y="1124"/>
                  </a:cubicBezTo>
                  <a:lnTo>
                    <a:pt x="11583" y="52"/>
                  </a:lnTo>
                  <a:cubicBezTo>
                    <a:pt x="11583" y="17"/>
                    <a:pt x="11565" y="0"/>
                    <a:pt x="1153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1536600" y="2435575"/>
              <a:ext cx="64375" cy="9675"/>
            </a:xfrm>
            <a:custGeom>
              <a:avLst/>
              <a:gdLst/>
              <a:ahLst/>
              <a:cxnLst/>
              <a:rect l="l" t="t" r="r" b="b"/>
              <a:pathLst>
                <a:path w="2575" h="387" extrusionOk="0">
                  <a:moveTo>
                    <a:pt x="0" y="1"/>
                  </a:moveTo>
                  <a:lnTo>
                    <a:pt x="0" y="387"/>
                  </a:lnTo>
                  <a:lnTo>
                    <a:pt x="2574" y="387"/>
                  </a:lnTo>
                  <a:lnTo>
                    <a:pt x="257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1535300" y="2434300"/>
              <a:ext cx="67175" cy="12250"/>
            </a:xfrm>
            <a:custGeom>
              <a:avLst/>
              <a:gdLst/>
              <a:ahLst/>
              <a:cxnLst/>
              <a:rect l="l" t="t" r="r" b="b"/>
              <a:pathLst>
                <a:path w="2687" h="490" extrusionOk="0">
                  <a:moveTo>
                    <a:pt x="2575" y="103"/>
                  </a:moveTo>
                  <a:lnTo>
                    <a:pt x="2575" y="386"/>
                  </a:lnTo>
                  <a:lnTo>
                    <a:pt x="112" y="386"/>
                  </a:lnTo>
                  <a:lnTo>
                    <a:pt x="112" y="103"/>
                  </a:lnTo>
                  <a:close/>
                  <a:moveTo>
                    <a:pt x="52" y="0"/>
                  </a:moveTo>
                  <a:cubicBezTo>
                    <a:pt x="27" y="0"/>
                    <a:pt x="1" y="17"/>
                    <a:pt x="1" y="52"/>
                  </a:cubicBezTo>
                  <a:lnTo>
                    <a:pt x="1" y="438"/>
                  </a:lnTo>
                  <a:cubicBezTo>
                    <a:pt x="1" y="472"/>
                    <a:pt x="27" y="489"/>
                    <a:pt x="52" y="489"/>
                  </a:cubicBezTo>
                  <a:lnTo>
                    <a:pt x="2626" y="489"/>
                  </a:lnTo>
                  <a:cubicBezTo>
                    <a:pt x="2661" y="489"/>
                    <a:pt x="2686" y="472"/>
                    <a:pt x="2686" y="438"/>
                  </a:cubicBezTo>
                  <a:lnTo>
                    <a:pt x="2686" y="52"/>
                  </a:lnTo>
                  <a:cubicBezTo>
                    <a:pt x="2686" y="17"/>
                    <a:pt x="2661" y="0"/>
                    <a:pt x="2626"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1536600" y="242722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1536600" y="2422075"/>
              <a:ext cx="64375" cy="2800"/>
            </a:xfrm>
            <a:custGeom>
              <a:avLst/>
              <a:gdLst/>
              <a:ahLst/>
              <a:cxnLst/>
              <a:rect l="l" t="t" r="r" b="b"/>
              <a:pathLst>
                <a:path w="2575" h="112" extrusionOk="0">
                  <a:moveTo>
                    <a:pt x="0" y="0"/>
                  </a:moveTo>
                  <a:lnTo>
                    <a:pt x="0" y="112"/>
                  </a:lnTo>
                  <a:lnTo>
                    <a:pt x="2574" y="112"/>
                  </a:lnTo>
                  <a:lnTo>
                    <a:pt x="257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1470975" y="2307950"/>
              <a:ext cx="81300" cy="44225"/>
            </a:xfrm>
            <a:custGeom>
              <a:avLst/>
              <a:gdLst/>
              <a:ahLst/>
              <a:cxnLst/>
              <a:rect l="l" t="t" r="r" b="b"/>
              <a:pathLst>
                <a:path w="3252" h="1769" extrusionOk="0">
                  <a:moveTo>
                    <a:pt x="0" y="1"/>
                  </a:moveTo>
                  <a:lnTo>
                    <a:pt x="0" y="1768"/>
                  </a:lnTo>
                  <a:lnTo>
                    <a:pt x="3252" y="1768"/>
                  </a:lnTo>
                  <a:lnTo>
                    <a:pt x="3252" y="1"/>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153960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1535300"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15310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153960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1"/>
            <p:cNvSpPr/>
            <p:nvPr/>
          </p:nvSpPr>
          <p:spPr>
            <a:xfrm>
              <a:off x="1535300"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1"/>
            <p:cNvSpPr/>
            <p:nvPr/>
          </p:nvSpPr>
          <p:spPr>
            <a:xfrm>
              <a:off x="15310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153960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1535300"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15310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15213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1517075"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151257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15213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1517075"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a:off x="151257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a:off x="15213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1517075"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151257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1502925"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1498625" y="2318475"/>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1494350" y="2318475"/>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1502925"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1498625" y="2324900"/>
              <a:ext cx="2400" cy="4325"/>
            </a:xfrm>
            <a:custGeom>
              <a:avLst/>
              <a:gdLst/>
              <a:ahLst/>
              <a:cxnLst/>
              <a:rect l="l" t="t" r="r" b="b"/>
              <a:pathLst>
                <a:path w="96"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1494350" y="2324900"/>
              <a:ext cx="2375" cy="4325"/>
            </a:xfrm>
            <a:custGeom>
              <a:avLst/>
              <a:gdLst/>
              <a:ahLst/>
              <a:cxnLst/>
              <a:rect l="l" t="t" r="r" b="b"/>
              <a:pathLst>
                <a:path w="95" h="173" extrusionOk="0">
                  <a:moveTo>
                    <a:pt x="0" y="1"/>
                  </a:moveTo>
                  <a:lnTo>
                    <a:pt x="0"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1"/>
            <p:cNvSpPr/>
            <p:nvPr/>
          </p:nvSpPr>
          <p:spPr>
            <a:xfrm>
              <a:off x="1502925"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1498625" y="2331350"/>
              <a:ext cx="2400" cy="4300"/>
            </a:xfrm>
            <a:custGeom>
              <a:avLst/>
              <a:gdLst/>
              <a:ahLst/>
              <a:cxnLst/>
              <a:rect l="l" t="t" r="r" b="b"/>
              <a:pathLst>
                <a:path w="96"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1494350" y="2331350"/>
              <a:ext cx="2375" cy="4300"/>
            </a:xfrm>
            <a:custGeom>
              <a:avLst/>
              <a:gdLst/>
              <a:ahLst/>
              <a:cxnLst/>
              <a:rect l="l" t="t" r="r" b="b"/>
              <a:pathLst>
                <a:path w="95" h="172" extrusionOk="0">
                  <a:moveTo>
                    <a:pt x="0" y="0"/>
                  </a:moveTo>
                  <a:lnTo>
                    <a:pt x="0"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1484700" y="2318475"/>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1480400" y="2318475"/>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1475675" y="2318475"/>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1484700" y="2324900"/>
              <a:ext cx="2375" cy="4325"/>
            </a:xfrm>
            <a:custGeom>
              <a:avLst/>
              <a:gdLst/>
              <a:ahLst/>
              <a:cxnLst/>
              <a:rect l="l" t="t" r="r" b="b"/>
              <a:pathLst>
                <a:path w="95" h="173" extrusionOk="0">
                  <a:moveTo>
                    <a:pt x="0" y="1"/>
                  </a:moveTo>
                  <a:lnTo>
                    <a:pt x="0" y="172"/>
                  </a:lnTo>
                  <a:lnTo>
                    <a:pt x="94" y="172"/>
                  </a:lnTo>
                  <a:lnTo>
                    <a:pt x="9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1480400" y="2324900"/>
              <a:ext cx="2375" cy="4325"/>
            </a:xfrm>
            <a:custGeom>
              <a:avLst/>
              <a:gdLst/>
              <a:ahLst/>
              <a:cxnLst/>
              <a:rect l="l" t="t" r="r" b="b"/>
              <a:pathLst>
                <a:path w="95" h="173" extrusionOk="0">
                  <a:moveTo>
                    <a:pt x="1" y="1"/>
                  </a:moveTo>
                  <a:lnTo>
                    <a:pt x="1" y="172"/>
                  </a:lnTo>
                  <a:lnTo>
                    <a:pt x="95" y="172"/>
                  </a:lnTo>
                  <a:lnTo>
                    <a:pt x="95"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1475675" y="2324900"/>
              <a:ext cx="2600" cy="4325"/>
            </a:xfrm>
            <a:custGeom>
              <a:avLst/>
              <a:gdLst/>
              <a:ahLst/>
              <a:cxnLst/>
              <a:rect l="l" t="t" r="r" b="b"/>
              <a:pathLst>
                <a:path w="104" h="173" extrusionOk="0">
                  <a:moveTo>
                    <a:pt x="1" y="1"/>
                  </a:moveTo>
                  <a:lnTo>
                    <a:pt x="1" y="172"/>
                  </a:lnTo>
                  <a:lnTo>
                    <a:pt x="104" y="172"/>
                  </a:lnTo>
                  <a:lnTo>
                    <a:pt x="104"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1484700" y="2331350"/>
              <a:ext cx="2375" cy="4300"/>
            </a:xfrm>
            <a:custGeom>
              <a:avLst/>
              <a:gdLst/>
              <a:ahLst/>
              <a:cxnLst/>
              <a:rect l="l" t="t" r="r" b="b"/>
              <a:pathLst>
                <a:path w="95" h="172" extrusionOk="0">
                  <a:moveTo>
                    <a:pt x="0" y="0"/>
                  </a:moveTo>
                  <a:lnTo>
                    <a:pt x="0" y="172"/>
                  </a:lnTo>
                  <a:lnTo>
                    <a:pt x="94" y="172"/>
                  </a:lnTo>
                  <a:lnTo>
                    <a:pt x="9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1480400" y="2331350"/>
              <a:ext cx="2375" cy="4300"/>
            </a:xfrm>
            <a:custGeom>
              <a:avLst/>
              <a:gdLst/>
              <a:ahLst/>
              <a:cxnLst/>
              <a:rect l="l" t="t" r="r" b="b"/>
              <a:pathLst>
                <a:path w="95" h="172" extrusionOk="0">
                  <a:moveTo>
                    <a:pt x="1" y="0"/>
                  </a:moveTo>
                  <a:lnTo>
                    <a:pt x="1" y="172"/>
                  </a:lnTo>
                  <a:lnTo>
                    <a:pt x="95" y="172"/>
                  </a:lnTo>
                  <a:lnTo>
                    <a:pt x="95"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1"/>
            <p:cNvSpPr/>
            <p:nvPr/>
          </p:nvSpPr>
          <p:spPr>
            <a:xfrm>
              <a:off x="1475675" y="2331350"/>
              <a:ext cx="2600" cy="4300"/>
            </a:xfrm>
            <a:custGeom>
              <a:avLst/>
              <a:gdLst/>
              <a:ahLst/>
              <a:cxnLst/>
              <a:rect l="l" t="t" r="r" b="b"/>
              <a:pathLst>
                <a:path w="104" h="172" extrusionOk="0">
                  <a:moveTo>
                    <a:pt x="1" y="0"/>
                  </a:moveTo>
                  <a:lnTo>
                    <a:pt x="1" y="172"/>
                  </a:lnTo>
                  <a:lnTo>
                    <a:pt x="104" y="172"/>
                  </a:lnTo>
                  <a:lnTo>
                    <a:pt x="10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1503125" y="2249825"/>
              <a:ext cx="4550" cy="3250"/>
            </a:xfrm>
            <a:custGeom>
              <a:avLst/>
              <a:gdLst/>
              <a:ahLst/>
              <a:cxnLst/>
              <a:rect l="l" t="t" r="r" b="b"/>
              <a:pathLst>
                <a:path w="182" h="130" extrusionOk="0">
                  <a:moveTo>
                    <a:pt x="27" y="1"/>
                  </a:moveTo>
                  <a:cubicBezTo>
                    <a:pt x="10" y="1"/>
                    <a:pt x="1" y="9"/>
                    <a:pt x="1" y="18"/>
                  </a:cubicBezTo>
                  <a:lnTo>
                    <a:pt x="1" y="104"/>
                  </a:lnTo>
                  <a:cubicBezTo>
                    <a:pt x="1" y="121"/>
                    <a:pt x="10" y="129"/>
                    <a:pt x="27" y="129"/>
                  </a:cubicBezTo>
                  <a:lnTo>
                    <a:pt x="164" y="129"/>
                  </a:lnTo>
                  <a:cubicBezTo>
                    <a:pt x="173" y="129"/>
                    <a:pt x="181" y="121"/>
                    <a:pt x="181" y="104"/>
                  </a:cubicBezTo>
                  <a:lnTo>
                    <a:pt x="173" y="104"/>
                  </a:lnTo>
                  <a:lnTo>
                    <a:pt x="173" y="18"/>
                  </a:lnTo>
                  <a:cubicBezTo>
                    <a:pt x="173" y="9"/>
                    <a:pt x="164"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1529950" y="2249825"/>
              <a:ext cx="4300" cy="3250"/>
            </a:xfrm>
            <a:custGeom>
              <a:avLst/>
              <a:gdLst/>
              <a:ahLst/>
              <a:cxnLst/>
              <a:rect l="l" t="t" r="r" b="b"/>
              <a:pathLst>
                <a:path w="172" h="130" extrusionOk="0">
                  <a:moveTo>
                    <a:pt x="26" y="1"/>
                  </a:moveTo>
                  <a:cubicBezTo>
                    <a:pt x="9" y="1"/>
                    <a:pt x="0" y="9"/>
                    <a:pt x="0" y="18"/>
                  </a:cubicBezTo>
                  <a:lnTo>
                    <a:pt x="0" y="104"/>
                  </a:lnTo>
                  <a:cubicBezTo>
                    <a:pt x="0" y="121"/>
                    <a:pt x="9" y="129"/>
                    <a:pt x="26" y="129"/>
                  </a:cubicBezTo>
                  <a:lnTo>
                    <a:pt x="155" y="129"/>
                  </a:lnTo>
                  <a:cubicBezTo>
                    <a:pt x="163" y="129"/>
                    <a:pt x="172" y="121"/>
                    <a:pt x="172" y="104"/>
                  </a:cubicBezTo>
                  <a:lnTo>
                    <a:pt x="172" y="18"/>
                  </a:lnTo>
                  <a:cubicBezTo>
                    <a:pt x="172" y="9"/>
                    <a:pt x="163" y="1"/>
                    <a:pt x="155"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1523300" y="2252200"/>
              <a:ext cx="17175" cy="44625"/>
            </a:xfrm>
            <a:custGeom>
              <a:avLst/>
              <a:gdLst/>
              <a:ahLst/>
              <a:cxnLst/>
              <a:rect l="l" t="t" r="r" b="b"/>
              <a:pathLst>
                <a:path w="687" h="1785" extrusionOk="0">
                  <a:moveTo>
                    <a:pt x="189" y="0"/>
                  </a:moveTo>
                  <a:cubicBezTo>
                    <a:pt x="86" y="0"/>
                    <a:pt x="0" y="86"/>
                    <a:pt x="0" y="197"/>
                  </a:cubicBezTo>
                  <a:lnTo>
                    <a:pt x="0" y="1587"/>
                  </a:lnTo>
                  <a:cubicBezTo>
                    <a:pt x="0" y="1699"/>
                    <a:pt x="86" y="1785"/>
                    <a:pt x="189" y="1785"/>
                  </a:cubicBezTo>
                  <a:lnTo>
                    <a:pt x="489" y="1785"/>
                  </a:lnTo>
                  <a:cubicBezTo>
                    <a:pt x="601" y="1785"/>
                    <a:pt x="687" y="1699"/>
                    <a:pt x="687" y="1587"/>
                  </a:cubicBezTo>
                  <a:lnTo>
                    <a:pt x="687" y="197"/>
                  </a:lnTo>
                  <a:cubicBezTo>
                    <a:pt x="687" y="86"/>
                    <a:pt x="601" y="0"/>
                    <a:pt x="48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1518800" y="2265275"/>
              <a:ext cx="9250" cy="28350"/>
            </a:xfrm>
            <a:custGeom>
              <a:avLst/>
              <a:gdLst/>
              <a:ahLst/>
              <a:cxnLst/>
              <a:rect l="l" t="t" r="r" b="b"/>
              <a:pathLst>
                <a:path w="370" h="1134" extrusionOk="0">
                  <a:moveTo>
                    <a:pt x="52" y="1"/>
                  </a:moveTo>
                  <a:cubicBezTo>
                    <a:pt x="17" y="1"/>
                    <a:pt x="0" y="26"/>
                    <a:pt x="0" y="61"/>
                  </a:cubicBezTo>
                  <a:lnTo>
                    <a:pt x="0" y="1073"/>
                  </a:lnTo>
                  <a:cubicBezTo>
                    <a:pt x="0" y="1107"/>
                    <a:pt x="17" y="1133"/>
                    <a:pt x="52" y="1133"/>
                  </a:cubicBezTo>
                  <a:cubicBezTo>
                    <a:pt x="69" y="1133"/>
                    <a:pt x="103" y="1107"/>
                    <a:pt x="95" y="1090"/>
                  </a:cubicBezTo>
                  <a:lnTo>
                    <a:pt x="95" y="112"/>
                  </a:lnTo>
                  <a:lnTo>
                    <a:pt x="318" y="112"/>
                  </a:lnTo>
                  <a:cubicBezTo>
                    <a:pt x="352" y="112"/>
                    <a:pt x="369" y="86"/>
                    <a:pt x="369" y="61"/>
                  </a:cubicBezTo>
                  <a:cubicBezTo>
                    <a:pt x="369" y="26"/>
                    <a:pt x="352" y="1"/>
                    <a:pt x="318"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1534225" y="2251975"/>
              <a:ext cx="675" cy="42925"/>
            </a:xfrm>
            <a:custGeom>
              <a:avLst/>
              <a:gdLst/>
              <a:ahLst/>
              <a:cxnLst/>
              <a:rect l="l" t="t" r="r" b="b"/>
              <a:pathLst>
                <a:path w="27" h="1717" extrusionOk="0">
                  <a:moveTo>
                    <a:pt x="1" y="1"/>
                  </a:moveTo>
                  <a:lnTo>
                    <a:pt x="1" y="1717"/>
                  </a:lnTo>
                  <a:lnTo>
                    <a:pt x="27" y="1717"/>
                  </a:lnTo>
                  <a:lnTo>
                    <a:pt x="2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152910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1523525" y="2258625"/>
              <a:ext cx="17175" cy="450"/>
            </a:xfrm>
            <a:custGeom>
              <a:avLst/>
              <a:gdLst/>
              <a:ahLst/>
              <a:cxnLst/>
              <a:rect l="l" t="t" r="r" b="b"/>
              <a:pathLst>
                <a:path w="687" h="18" extrusionOk="0">
                  <a:moveTo>
                    <a:pt x="0" y="1"/>
                  </a:moveTo>
                  <a:lnTo>
                    <a:pt x="0" y="18"/>
                  </a:lnTo>
                  <a:lnTo>
                    <a:pt x="686" y="18"/>
                  </a:lnTo>
                  <a:lnTo>
                    <a:pt x="68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1523525" y="2260775"/>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1523525" y="2279225"/>
              <a:ext cx="17175" cy="650"/>
            </a:xfrm>
            <a:custGeom>
              <a:avLst/>
              <a:gdLst/>
              <a:ahLst/>
              <a:cxnLst/>
              <a:rect l="l" t="t" r="r" b="b"/>
              <a:pathLst>
                <a:path w="687" h="26"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1523525" y="2281150"/>
              <a:ext cx="17175" cy="675"/>
            </a:xfrm>
            <a:custGeom>
              <a:avLst/>
              <a:gdLst/>
              <a:ahLst/>
              <a:cxnLst/>
              <a:rect l="l" t="t" r="r" b="b"/>
              <a:pathLst>
                <a:path w="687" h="27" extrusionOk="0">
                  <a:moveTo>
                    <a:pt x="0" y="0"/>
                  </a:moveTo>
                  <a:lnTo>
                    <a:pt x="0" y="26"/>
                  </a:lnTo>
                  <a:lnTo>
                    <a:pt x="686" y="26"/>
                  </a:lnTo>
                  <a:lnTo>
                    <a:pt x="686"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1"/>
            <p:cNvSpPr/>
            <p:nvPr/>
          </p:nvSpPr>
          <p:spPr>
            <a:xfrm>
              <a:off x="1496700" y="2252200"/>
              <a:ext cx="17175" cy="44625"/>
            </a:xfrm>
            <a:custGeom>
              <a:avLst/>
              <a:gdLst/>
              <a:ahLst/>
              <a:cxnLst/>
              <a:rect l="l" t="t" r="r" b="b"/>
              <a:pathLst>
                <a:path w="687" h="1785" extrusionOk="0">
                  <a:moveTo>
                    <a:pt x="198" y="0"/>
                  </a:moveTo>
                  <a:cubicBezTo>
                    <a:pt x="86" y="0"/>
                    <a:pt x="1" y="86"/>
                    <a:pt x="1" y="197"/>
                  </a:cubicBezTo>
                  <a:lnTo>
                    <a:pt x="1" y="1587"/>
                  </a:lnTo>
                  <a:cubicBezTo>
                    <a:pt x="1" y="1699"/>
                    <a:pt x="86" y="1785"/>
                    <a:pt x="198" y="1785"/>
                  </a:cubicBezTo>
                  <a:lnTo>
                    <a:pt x="498" y="1785"/>
                  </a:lnTo>
                  <a:cubicBezTo>
                    <a:pt x="601" y="1785"/>
                    <a:pt x="687" y="1699"/>
                    <a:pt x="687" y="1587"/>
                  </a:cubicBezTo>
                  <a:lnTo>
                    <a:pt x="687" y="197"/>
                  </a:lnTo>
                  <a:cubicBezTo>
                    <a:pt x="687" y="86"/>
                    <a:pt x="601" y="0"/>
                    <a:pt x="498"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1"/>
            <p:cNvSpPr/>
            <p:nvPr/>
          </p:nvSpPr>
          <p:spPr>
            <a:xfrm>
              <a:off x="1507650" y="2251975"/>
              <a:ext cx="650" cy="42925"/>
            </a:xfrm>
            <a:custGeom>
              <a:avLst/>
              <a:gdLst/>
              <a:ahLst/>
              <a:cxnLst/>
              <a:rect l="l" t="t" r="r" b="b"/>
              <a:pathLst>
                <a:path w="26" h="1717" extrusionOk="0">
                  <a:moveTo>
                    <a:pt x="0" y="1"/>
                  </a:moveTo>
                  <a:lnTo>
                    <a:pt x="0"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1502275" y="2251975"/>
              <a:ext cx="675" cy="42925"/>
            </a:xfrm>
            <a:custGeom>
              <a:avLst/>
              <a:gdLst/>
              <a:ahLst/>
              <a:cxnLst/>
              <a:rect l="l" t="t" r="r" b="b"/>
              <a:pathLst>
                <a:path w="27" h="1717" extrusionOk="0">
                  <a:moveTo>
                    <a:pt x="1" y="1"/>
                  </a:moveTo>
                  <a:lnTo>
                    <a:pt x="1" y="1717"/>
                  </a:lnTo>
                  <a:lnTo>
                    <a:pt x="26" y="1717"/>
                  </a:lnTo>
                  <a:lnTo>
                    <a:pt x="26"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1492200" y="2266350"/>
              <a:ext cx="9450" cy="28325"/>
            </a:xfrm>
            <a:custGeom>
              <a:avLst/>
              <a:gdLst/>
              <a:ahLst/>
              <a:cxnLst/>
              <a:rect l="l" t="t" r="r" b="b"/>
              <a:pathLst>
                <a:path w="378" h="1133" extrusionOk="0">
                  <a:moveTo>
                    <a:pt x="52" y="0"/>
                  </a:moveTo>
                  <a:cubicBezTo>
                    <a:pt x="18" y="0"/>
                    <a:pt x="0" y="26"/>
                    <a:pt x="0" y="60"/>
                  </a:cubicBezTo>
                  <a:lnTo>
                    <a:pt x="0" y="1073"/>
                  </a:lnTo>
                  <a:cubicBezTo>
                    <a:pt x="0" y="1107"/>
                    <a:pt x="18" y="1133"/>
                    <a:pt x="52" y="1133"/>
                  </a:cubicBezTo>
                  <a:cubicBezTo>
                    <a:pt x="78" y="1133"/>
                    <a:pt x="95" y="1107"/>
                    <a:pt x="95" y="1090"/>
                  </a:cubicBezTo>
                  <a:lnTo>
                    <a:pt x="95" y="112"/>
                  </a:lnTo>
                  <a:lnTo>
                    <a:pt x="318" y="112"/>
                  </a:lnTo>
                  <a:cubicBezTo>
                    <a:pt x="352" y="112"/>
                    <a:pt x="378" y="86"/>
                    <a:pt x="378" y="60"/>
                  </a:cubicBezTo>
                  <a:cubicBezTo>
                    <a:pt x="378" y="26"/>
                    <a:pt x="352" y="0"/>
                    <a:pt x="318" y="0"/>
                  </a:cubicBez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1"/>
            <p:cNvSpPr/>
            <p:nvPr/>
          </p:nvSpPr>
          <p:spPr>
            <a:xfrm>
              <a:off x="1458950" y="2347850"/>
              <a:ext cx="90550" cy="25550"/>
            </a:xfrm>
            <a:custGeom>
              <a:avLst/>
              <a:gdLst/>
              <a:ahLst/>
              <a:cxnLst/>
              <a:rect l="l" t="t" r="r" b="b"/>
              <a:pathLst>
                <a:path w="3622" h="1022" extrusionOk="0">
                  <a:moveTo>
                    <a:pt x="3621" y="1"/>
                  </a:moveTo>
                  <a:lnTo>
                    <a:pt x="1" y="250"/>
                  </a:lnTo>
                  <a:lnTo>
                    <a:pt x="1" y="1022"/>
                  </a:lnTo>
                  <a:lnTo>
                    <a:pt x="3621" y="1022"/>
                  </a:lnTo>
                  <a:lnTo>
                    <a:pt x="3621" y="1"/>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1"/>
            <p:cNvSpPr/>
            <p:nvPr/>
          </p:nvSpPr>
          <p:spPr>
            <a:xfrm>
              <a:off x="1456600" y="2342275"/>
              <a:ext cx="95025" cy="11825"/>
            </a:xfrm>
            <a:custGeom>
              <a:avLst/>
              <a:gdLst/>
              <a:ahLst/>
              <a:cxnLst/>
              <a:rect l="l" t="t" r="r" b="b"/>
              <a:pathLst>
                <a:path w="3801" h="473" extrusionOk="0">
                  <a:moveTo>
                    <a:pt x="3801" y="1"/>
                  </a:moveTo>
                  <a:lnTo>
                    <a:pt x="0" y="249"/>
                  </a:lnTo>
                  <a:lnTo>
                    <a:pt x="0" y="473"/>
                  </a:lnTo>
                  <a:lnTo>
                    <a:pt x="3801" y="224"/>
                  </a:lnTo>
                  <a:lnTo>
                    <a:pt x="380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15366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15299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1"/>
            <p:cNvSpPr/>
            <p:nvPr/>
          </p:nvSpPr>
          <p:spPr>
            <a:xfrm>
              <a:off x="1522875"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1"/>
            <p:cNvSpPr/>
            <p:nvPr/>
          </p:nvSpPr>
          <p:spPr>
            <a:xfrm>
              <a:off x="1496050" y="2356225"/>
              <a:ext cx="4325" cy="8175"/>
            </a:xfrm>
            <a:custGeom>
              <a:avLst/>
              <a:gdLst/>
              <a:ahLst/>
              <a:cxnLst/>
              <a:rect l="l" t="t" r="r" b="b"/>
              <a:pathLst>
                <a:path w="173" h="327" extrusionOk="0">
                  <a:moveTo>
                    <a:pt x="1" y="0"/>
                  </a:moveTo>
                  <a:lnTo>
                    <a:pt x="1"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1"/>
            <p:cNvSpPr/>
            <p:nvPr/>
          </p:nvSpPr>
          <p:spPr>
            <a:xfrm>
              <a:off x="148920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1"/>
            <p:cNvSpPr/>
            <p:nvPr/>
          </p:nvSpPr>
          <p:spPr>
            <a:xfrm>
              <a:off x="1482550" y="2356225"/>
              <a:ext cx="4300" cy="8175"/>
            </a:xfrm>
            <a:custGeom>
              <a:avLst/>
              <a:gdLst/>
              <a:ahLst/>
              <a:cxnLst/>
              <a:rect l="l" t="t" r="r" b="b"/>
              <a:pathLst>
                <a:path w="172" h="327" extrusionOk="0">
                  <a:moveTo>
                    <a:pt x="0" y="0"/>
                  </a:moveTo>
                  <a:lnTo>
                    <a:pt x="0" y="326"/>
                  </a:lnTo>
                  <a:lnTo>
                    <a:pt x="172" y="326"/>
                  </a:lnTo>
                  <a:lnTo>
                    <a:pt x="172"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1"/>
            <p:cNvSpPr/>
            <p:nvPr/>
          </p:nvSpPr>
          <p:spPr>
            <a:xfrm>
              <a:off x="1489400" y="2292075"/>
              <a:ext cx="56450" cy="15900"/>
            </a:xfrm>
            <a:custGeom>
              <a:avLst/>
              <a:gdLst/>
              <a:ahLst/>
              <a:cxnLst/>
              <a:rect l="l" t="t" r="r" b="b"/>
              <a:pathLst>
                <a:path w="2258" h="636" extrusionOk="0">
                  <a:moveTo>
                    <a:pt x="2257" y="1"/>
                  </a:moveTo>
                  <a:lnTo>
                    <a:pt x="1" y="164"/>
                  </a:lnTo>
                  <a:lnTo>
                    <a:pt x="1" y="636"/>
                  </a:lnTo>
                  <a:lnTo>
                    <a:pt x="2257" y="636"/>
                  </a:lnTo>
                  <a:lnTo>
                    <a:pt x="225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1"/>
            <p:cNvSpPr/>
            <p:nvPr/>
          </p:nvSpPr>
          <p:spPr>
            <a:xfrm>
              <a:off x="1487900" y="2288650"/>
              <a:ext cx="59450" cy="7525"/>
            </a:xfrm>
            <a:custGeom>
              <a:avLst/>
              <a:gdLst/>
              <a:ahLst/>
              <a:cxnLst/>
              <a:rect l="l" t="t" r="r" b="b"/>
              <a:pathLst>
                <a:path w="2378" h="301" extrusionOk="0">
                  <a:moveTo>
                    <a:pt x="2377" y="1"/>
                  </a:moveTo>
                  <a:lnTo>
                    <a:pt x="1" y="155"/>
                  </a:lnTo>
                  <a:lnTo>
                    <a:pt x="1" y="301"/>
                  </a:lnTo>
                  <a:lnTo>
                    <a:pt x="2377" y="138"/>
                  </a:lnTo>
                  <a:lnTo>
                    <a:pt x="2377"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15381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1533600" y="2297225"/>
              <a:ext cx="2800" cy="5175"/>
            </a:xfrm>
            <a:custGeom>
              <a:avLst/>
              <a:gdLst/>
              <a:ahLst/>
              <a:cxnLst/>
              <a:rect l="l" t="t" r="r" b="b"/>
              <a:pathLst>
                <a:path w="112" h="207" extrusionOk="0">
                  <a:moveTo>
                    <a:pt x="0" y="1"/>
                  </a:moveTo>
                  <a:lnTo>
                    <a:pt x="0"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1529300" y="2297225"/>
              <a:ext cx="2825" cy="5175"/>
            </a:xfrm>
            <a:custGeom>
              <a:avLst/>
              <a:gdLst/>
              <a:ahLst/>
              <a:cxnLst/>
              <a:rect l="l" t="t" r="r" b="b"/>
              <a:pathLst>
                <a:path w="113" h="207" extrusionOk="0">
                  <a:moveTo>
                    <a:pt x="1" y="1"/>
                  </a:moveTo>
                  <a:lnTo>
                    <a:pt x="1" y="207"/>
                  </a:lnTo>
                  <a:lnTo>
                    <a:pt x="112" y="207"/>
                  </a:lnTo>
                  <a:lnTo>
                    <a:pt x="112"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1512575"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1"/>
            <p:cNvSpPr/>
            <p:nvPr/>
          </p:nvSpPr>
          <p:spPr>
            <a:xfrm>
              <a:off x="1508275" y="2297225"/>
              <a:ext cx="2600" cy="5175"/>
            </a:xfrm>
            <a:custGeom>
              <a:avLst/>
              <a:gdLst/>
              <a:ahLst/>
              <a:cxnLst/>
              <a:rect l="l" t="t" r="r" b="b"/>
              <a:pathLst>
                <a:path w="104" h="207" extrusionOk="0">
                  <a:moveTo>
                    <a:pt x="1" y="1"/>
                  </a:moveTo>
                  <a:lnTo>
                    <a:pt x="1" y="207"/>
                  </a:lnTo>
                  <a:lnTo>
                    <a:pt x="104" y="207"/>
                  </a:lnTo>
                  <a:lnTo>
                    <a:pt x="104"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1"/>
            <p:cNvSpPr/>
            <p:nvPr/>
          </p:nvSpPr>
          <p:spPr>
            <a:xfrm>
              <a:off x="1504000" y="2297225"/>
              <a:ext cx="2600" cy="5175"/>
            </a:xfrm>
            <a:custGeom>
              <a:avLst/>
              <a:gdLst/>
              <a:ahLst/>
              <a:cxnLst/>
              <a:rect l="l" t="t" r="r" b="b"/>
              <a:pathLst>
                <a:path w="104" h="207" extrusionOk="0">
                  <a:moveTo>
                    <a:pt x="0" y="1"/>
                  </a:moveTo>
                  <a:lnTo>
                    <a:pt x="0" y="207"/>
                  </a:lnTo>
                  <a:lnTo>
                    <a:pt x="103" y="207"/>
                  </a:lnTo>
                  <a:lnTo>
                    <a:pt x="103"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1496700" y="2258625"/>
              <a:ext cx="17175" cy="450"/>
            </a:xfrm>
            <a:custGeom>
              <a:avLst/>
              <a:gdLst/>
              <a:ahLst/>
              <a:cxnLst/>
              <a:rect l="l" t="t" r="r" b="b"/>
              <a:pathLst>
                <a:path w="687" h="18" extrusionOk="0">
                  <a:moveTo>
                    <a:pt x="1" y="1"/>
                  </a:moveTo>
                  <a:lnTo>
                    <a:pt x="1" y="18"/>
                  </a:lnTo>
                  <a:lnTo>
                    <a:pt x="687" y="18"/>
                  </a:lnTo>
                  <a:lnTo>
                    <a:pt x="687" y="1"/>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1496700" y="2260775"/>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496700" y="2279225"/>
              <a:ext cx="17175" cy="650"/>
            </a:xfrm>
            <a:custGeom>
              <a:avLst/>
              <a:gdLst/>
              <a:ahLst/>
              <a:cxnLst/>
              <a:rect l="l" t="t" r="r" b="b"/>
              <a:pathLst>
                <a:path w="687" h="26"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496700" y="2281150"/>
              <a:ext cx="17175" cy="675"/>
            </a:xfrm>
            <a:custGeom>
              <a:avLst/>
              <a:gdLst/>
              <a:ahLst/>
              <a:cxnLst/>
              <a:rect l="l" t="t" r="r" b="b"/>
              <a:pathLst>
                <a:path w="687" h="27" extrusionOk="0">
                  <a:moveTo>
                    <a:pt x="1" y="0"/>
                  </a:moveTo>
                  <a:lnTo>
                    <a:pt x="1" y="26"/>
                  </a:lnTo>
                  <a:lnTo>
                    <a:pt x="687" y="26"/>
                  </a:lnTo>
                  <a:lnTo>
                    <a:pt x="687" y="0"/>
                  </a:ln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549250" y="2315675"/>
              <a:ext cx="41000" cy="60725"/>
            </a:xfrm>
            <a:custGeom>
              <a:avLst/>
              <a:gdLst/>
              <a:ahLst/>
              <a:cxnLst/>
              <a:rect l="l" t="t" r="r" b="b"/>
              <a:pathLst>
                <a:path w="1640" h="2429" extrusionOk="0">
                  <a:moveTo>
                    <a:pt x="1" y="1"/>
                  </a:moveTo>
                  <a:lnTo>
                    <a:pt x="1" y="2429"/>
                  </a:lnTo>
                  <a:lnTo>
                    <a:pt x="1639" y="2429"/>
                  </a:lnTo>
                  <a:lnTo>
                    <a:pt x="1639"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549250" y="2363725"/>
              <a:ext cx="41000" cy="12675"/>
            </a:xfrm>
            <a:custGeom>
              <a:avLst/>
              <a:gdLst/>
              <a:ahLst/>
              <a:cxnLst/>
              <a:rect l="l" t="t" r="r" b="b"/>
              <a:pathLst>
                <a:path w="1640" h="507" extrusionOk="0">
                  <a:moveTo>
                    <a:pt x="1" y="1"/>
                  </a:moveTo>
                  <a:lnTo>
                    <a:pt x="1" y="507"/>
                  </a:lnTo>
                  <a:lnTo>
                    <a:pt x="1639" y="507"/>
                  </a:lnTo>
                  <a:lnTo>
                    <a:pt x="163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544750" y="2290375"/>
              <a:ext cx="50650" cy="27900"/>
            </a:xfrm>
            <a:custGeom>
              <a:avLst/>
              <a:gdLst/>
              <a:ahLst/>
              <a:cxnLst/>
              <a:rect l="l" t="t" r="r" b="b"/>
              <a:pathLst>
                <a:path w="2026" h="1116" extrusionOk="0">
                  <a:moveTo>
                    <a:pt x="0" y="0"/>
                  </a:moveTo>
                  <a:lnTo>
                    <a:pt x="0" y="1116"/>
                  </a:lnTo>
                  <a:lnTo>
                    <a:pt x="2025" y="1116"/>
                  </a:lnTo>
                  <a:lnTo>
                    <a:pt x="202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544750" y="2283925"/>
              <a:ext cx="50650" cy="6475"/>
            </a:xfrm>
            <a:custGeom>
              <a:avLst/>
              <a:gdLst/>
              <a:ahLst/>
              <a:cxnLst/>
              <a:rect l="l" t="t" r="r" b="b"/>
              <a:pathLst>
                <a:path w="2026" h="259" extrusionOk="0">
                  <a:moveTo>
                    <a:pt x="103" y="1"/>
                  </a:moveTo>
                  <a:lnTo>
                    <a:pt x="0" y="258"/>
                  </a:lnTo>
                  <a:lnTo>
                    <a:pt x="2025" y="258"/>
                  </a:lnTo>
                  <a:lnTo>
                    <a:pt x="193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1"/>
            <p:cNvSpPr/>
            <p:nvPr/>
          </p:nvSpPr>
          <p:spPr>
            <a:xfrm>
              <a:off x="1555475" y="2120500"/>
              <a:ext cx="15025" cy="160250"/>
            </a:xfrm>
            <a:custGeom>
              <a:avLst/>
              <a:gdLst/>
              <a:ahLst/>
              <a:cxnLst/>
              <a:rect l="l" t="t" r="r" b="b"/>
              <a:pathLst>
                <a:path w="601" h="6410" extrusionOk="0">
                  <a:moveTo>
                    <a:pt x="275" y="0"/>
                  </a:moveTo>
                  <a:lnTo>
                    <a:pt x="0" y="6409"/>
                  </a:lnTo>
                  <a:lnTo>
                    <a:pt x="601" y="6409"/>
                  </a:lnTo>
                  <a:lnTo>
                    <a:pt x="601"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1"/>
            <p:cNvSpPr/>
            <p:nvPr/>
          </p:nvSpPr>
          <p:spPr>
            <a:xfrm>
              <a:off x="1570475" y="2120500"/>
              <a:ext cx="14825" cy="160250"/>
            </a:xfrm>
            <a:custGeom>
              <a:avLst/>
              <a:gdLst/>
              <a:ahLst/>
              <a:cxnLst/>
              <a:rect l="l" t="t" r="r" b="b"/>
              <a:pathLst>
                <a:path w="593" h="6410" extrusionOk="0">
                  <a:moveTo>
                    <a:pt x="1" y="0"/>
                  </a:moveTo>
                  <a:lnTo>
                    <a:pt x="1" y="6409"/>
                  </a:lnTo>
                  <a:lnTo>
                    <a:pt x="593" y="6409"/>
                  </a:lnTo>
                  <a:lnTo>
                    <a:pt x="318" y="0"/>
                  </a:lnTo>
                  <a:close/>
                </a:path>
              </a:pathLst>
            </a:custGeom>
            <a:solidFill>
              <a:srgbClr val="CAC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553975" y="2119425"/>
              <a:ext cx="10325" cy="164325"/>
            </a:xfrm>
            <a:custGeom>
              <a:avLst/>
              <a:gdLst/>
              <a:ahLst/>
              <a:cxnLst/>
              <a:rect l="l" t="t" r="r" b="b"/>
              <a:pathLst>
                <a:path w="413" h="6573" extrusionOk="0">
                  <a:moveTo>
                    <a:pt x="258" y="0"/>
                  </a:moveTo>
                  <a:lnTo>
                    <a:pt x="0" y="6564"/>
                  </a:lnTo>
                  <a:lnTo>
                    <a:pt x="155" y="6572"/>
                  </a:lnTo>
                  <a:lnTo>
                    <a:pt x="412"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576075" y="2119425"/>
              <a:ext cx="10100" cy="164325"/>
            </a:xfrm>
            <a:custGeom>
              <a:avLst/>
              <a:gdLst/>
              <a:ahLst/>
              <a:cxnLst/>
              <a:rect l="l" t="t" r="r" b="b"/>
              <a:pathLst>
                <a:path w="404" h="6573" extrusionOk="0">
                  <a:moveTo>
                    <a:pt x="0" y="0"/>
                  </a:moveTo>
                  <a:lnTo>
                    <a:pt x="257" y="6572"/>
                  </a:lnTo>
                  <a:lnTo>
                    <a:pt x="403" y="6564"/>
                  </a:lnTo>
                  <a:lnTo>
                    <a:pt x="154"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556550" y="2268075"/>
              <a:ext cx="27250" cy="3650"/>
            </a:xfrm>
            <a:custGeom>
              <a:avLst/>
              <a:gdLst/>
              <a:ahLst/>
              <a:cxnLst/>
              <a:rect l="l" t="t" r="r" b="b"/>
              <a:pathLst>
                <a:path w="1090" h="146" extrusionOk="0">
                  <a:moveTo>
                    <a:pt x="0" y="0"/>
                  </a:moveTo>
                  <a:lnTo>
                    <a:pt x="0" y="146"/>
                  </a:lnTo>
                  <a:lnTo>
                    <a:pt x="1090" y="146"/>
                  </a:lnTo>
                  <a:lnTo>
                    <a:pt x="1090"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557625" y="2238475"/>
              <a:ext cx="24900" cy="3875"/>
            </a:xfrm>
            <a:custGeom>
              <a:avLst/>
              <a:gdLst/>
              <a:ahLst/>
              <a:cxnLst/>
              <a:rect l="l" t="t" r="r" b="b"/>
              <a:pathLst>
                <a:path w="996" h="155" extrusionOk="0">
                  <a:moveTo>
                    <a:pt x="0" y="0"/>
                  </a:moveTo>
                  <a:lnTo>
                    <a:pt x="0" y="154"/>
                  </a:lnTo>
                  <a:lnTo>
                    <a:pt x="995" y="154"/>
                  </a:lnTo>
                  <a:lnTo>
                    <a:pt x="995"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558700" y="2209075"/>
              <a:ext cx="22750" cy="3675"/>
            </a:xfrm>
            <a:custGeom>
              <a:avLst/>
              <a:gdLst/>
              <a:ahLst/>
              <a:cxnLst/>
              <a:rect l="l" t="t" r="r" b="b"/>
              <a:pathLst>
                <a:path w="910" h="147" extrusionOk="0">
                  <a:moveTo>
                    <a:pt x="0" y="1"/>
                  </a:moveTo>
                  <a:lnTo>
                    <a:pt x="0" y="146"/>
                  </a:lnTo>
                  <a:lnTo>
                    <a:pt x="910" y="146"/>
                  </a:lnTo>
                  <a:lnTo>
                    <a:pt x="91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559975" y="2179275"/>
              <a:ext cx="20400" cy="3650"/>
            </a:xfrm>
            <a:custGeom>
              <a:avLst/>
              <a:gdLst/>
              <a:ahLst/>
              <a:cxnLst/>
              <a:rect l="l" t="t" r="r" b="b"/>
              <a:pathLst>
                <a:path w="816" h="146" extrusionOk="0">
                  <a:moveTo>
                    <a:pt x="1" y="0"/>
                  </a:moveTo>
                  <a:lnTo>
                    <a:pt x="1" y="146"/>
                  </a:lnTo>
                  <a:lnTo>
                    <a:pt x="816" y="146"/>
                  </a:lnTo>
                  <a:lnTo>
                    <a:pt x="81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561050" y="2149875"/>
              <a:ext cx="18250" cy="3675"/>
            </a:xfrm>
            <a:custGeom>
              <a:avLst/>
              <a:gdLst/>
              <a:ahLst/>
              <a:cxnLst/>
              <a:rect l="l" t="t" r="r" b="b"/>
              <a:pathLst>
                <a:path w="730" h="147" extrusionOk="0">
                  <a:moveTo>
                    <a:pt x="0" y="1"/>
                  </a:moveTo>
                  <a:lnTo>
                    <a:pt x="0" y="147"/>
                  </a:lnTo>
                  <a:lnTo>
                    <a:pt x="730" y="147"/>
                  </a:lnTo>
                  <a:lnTo>
                    <a:pt x="730" y="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1"/>
            <p:cNvSpPr/>
            <p:nvPr/>
          </p:nvSpPr>
          <p:spPr>
            <a:xfrm>
              <a:off x="1552250" y="2277275"/>
              <a:ext cx="35425" cy="6475"/>
            </a:xfrm>
            <a:custGeom>
              <a:avLst/>
              <a:gdLst/>
              <a:ahLst/>
              <a:cxnLst/>
              <a:rect l="l" t="t" r="r" b="b"/>
              <a:pathLst>
                <a:path w="1417" h="259" extrusionOk="0">
                  <a:moveTo>
                    <a:pt x="1" y="1"/>
                  </a:moveTo>
                  <a:lnTo>
                    <a:pt x="1" y="258"/>
                  </a:lnTo>
                  <a:lnTo>
                    <a:pt x="1416" y="258"/>
                  </a:lnTo>
                  <a:lnTo>
                    <a:pt x="1416"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1"/>
            <p:cNvSpPr/>
            <p:nvPr/>
          </p:nvSpPr>
          <p:spPr>
            <a:xfrm>
              <a:off x="1555050" y="2119850"/>
              <a:ext cx="17600" cy="151450"/>
            </a:xfrm>
            <a:custGeom>
              <a:avLst/>
              <a:gdLst/>
              <a:ahLst/>
              <a:cxnLst/>
              <a:rect l="l" t="t" r="r" b="b"/>
              <a:pathLst>
                <a:path w="704" h="6058" extrusionOk="0">
                  <a:moveTo>
                    <a:pt x="541" y="0"/>
                  </a:moveTo>
                  <a:lnTo>
                    <a:pt x="198" y="567"/>
                  </a:lnTo>
                  <a:cubicBezTo>
                    <a:pt x="189" y="584"/>
                    <a:pt x="189" y="618"/>
                    <a:pt x="198" y="644"/>
                  </a:cubicBezTo>
                  <a:lnTo>
                    <a:pt x="515" y="1287"/>
                  </a:lnTo>
                  <a:lnTo>
                    <a:pt x="155" y="1828"/>
                  </a:lnTo>
                  <a:cubicBezTo>
                    <a:pt x="129" y="1862"/>
                    <a:pt x="129" y="1897"/>
                    <a:pt x="155" y="1914"/>
                  </a:cubicBezTo>
                  <a:lnTo>
                    <a:pt x="515" y="2463"/>
                  </a:lnTo>
                  <a:lnTo>
                    <a:pt x="112" y="3055"/>
                  </a:lnTo>
                  <a:cubicBezTo>
                    <a:pt x="86" y="3072"/>
                    <a:pt x="86" y="3115"/>
                    <a:pt x="112" y="3141"/>
                  </a:cubicBezTo>
                  <a:lnTo>
                    <a:pt x="506" y="3647"/>
                  </a:lnTo>
                  <a:lnTo>
                    <a:pt x="77" y="4119"/>
                  </a:lnTo>
                  <a:cubicBezTo>
                    <a:pt x="52" y="4144"/>
                    <a:pt x="52" y="4179"/>
                    <a:pt x="69" y="4213"/>
                  </a:cubicBezTo>
                  <a:lnTo>
                    <a:pt x="506" y="4822"/>
                  </a:lnTo>
                  <a:lnTo>
                    <a:pt x="26" y="5380"/>
                  </a:lnTo>
                  <a:cubicBezTo>
                    <a:pt x="0" y="5406"/>
                    <a:pt x="0" y="5449"/>
                    <a:pt x="26" y="5474"/>
                  </a:cubicBezTo>
                  <a:lnTo>
                    <a:pt x="549" y="6058"/>
                  </a:lnTo>
                  <a:lnTo>
                    <a:pt x="678" y="5963"/>
                  </a:lnTo>
                  <a:lnTo>
                    <a:pt x="198" y="5431"/>
                  </a:lnTo>
                  <a:lnTo>
                    <a:pt x="678" y="4874"/>
                  </a:lnTo>
                  <a:cubicBezTo>
                    <a:pt x="704" y="4848"/>
                    <a:pt x="704" y="4814"/>
                    <a:pt x="678" y="4779"/>
                  </a:cubicBezTo>
                  <a:lnTo>
                    <a:pt x="240" y="4170"/>
                  </a:lnTo>
                  <a:lnTo>
                    <a:pt x="669" y="3698"/>
                  </a:lnTo>
                  <a:cubicBezTo>
                    <a:pt x="695" y="3673"/>
                    <a:pt x="695" y="3630"/>
                    <a:pt x="669" y="3604"/>
                  </a:cubicBezTo>
                  <a:lnTo>
                    <a:pt x="275" y="3098"/>
                  </a:lnTo>
                  <a:lnTo>
                    <a:pt x="669" y="2514"/>
                  </a:lnTo>
                  <a:cubicBezTo>
                    <a:pt x="695" y="2489"/>
                    <a:pt x="695" y="2454"/>
                    <a:pt x="669" y="2429"/>
                  </a:cubicBezTo>
                  <a:lnTo>
                    <a:pt x="301" y="1871"/>
                  </a:lnTo>
                  <a:lnTo>
                    <a:pt x="669" y="1330"/>
                  </a:lnTo>
                  <a:cubicBezTo>
                    <a:pt x="678" y="1305"/>
                    <a:pt x="678" y="1270"/>
                    <a:pt x="669" y="1253"/>
                  </a:cubicBezTo>
                  <a:lnTo>
                    <a:pt x="352" y="610"/>
                  </a:lnTo>
                  <a:lnTo>
                    <a:pt x="669" y="69"/>
                  </a:lnTo>
                  <a:lnTo>
                    <a:pt x="541"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1"/>
            <p:cNvSpPr/>
            <p:nvPr/>
          </p:nvSpPr>
          <p:spPr>
            <a:xfrm>
              <a:off x="1568125" y="2119425"/>
              <a:ext cx="16750" cy="151875"/>
            </a:xfrm>
            <a:custGeom>
              <a:avLst/>
              <a:gdLst/>
              <a:ahLst/>
              <a:cxnLst/>
              <a:rect l="l" t="t" r="r" b="b"/>
              <a:pathLst>
                <a:path w="670" h="6075" extrusionOk="0">
                  <a:moveTo>
                    <a:pt x="146" y="0"/>
                  </a:moveTo>
                  <a:lnTo>
                    <a:pt x="18" y="78"/>
                  </a:lnTo>
                  <a:lnTo>
                    <a:pt x="344" y="609"/>
                  </a:lnTo>
                  <a:lnTo>
                    <a:pt x="18" y="1253"/>
                  </a:lnTo>
                  <a:cubicBezTo>
                    <a:pt x="1" y="1279"/>
                    <a:pt x="9" y="1313"/>
                    <a:pt x="18" y="1330"/>
                  </a:cubicBezTo>
                  <a:lnTo>
                    <a:pt x="387" y="1879"/>
                  </a:lnTo>
                  <a:lnTo>
                    <a:pt x="18" y="2437"/>
                  </a:lnTo>
                  <a:cubicBezTo>
                    <a:pt x="1" y="2471"/>
                    <a:pt x="1" y="2497"/>
                    <a:pt x="18" y="2523"/>
                  </a:cubicBezTo>
                  <a:lnTo>
                    <a:pt x="430" y="3115"/>
                  </a:lnTo>
                  <a:lnTo>
                    <a:pt x="61" y="3621"/>
                  </a:lnTo>
                  <a:cubicBezTo>
                    <a:pt x="43" y="3647"/>
                    <a:pt x="43" y="3690"/>
                    <a:pt x="61" y="3715"/>
                  </a:cubicBezTo>
                  <a:lnTo>
                    <a:pt x="455" y="4187"/>
                  </a:lnTo>
                  <a:lnTo>
                    <a:pt x="18" y="4796"/>
                  </a:lnTo>
                  <a:cubicBezTo>
                    <a:pt x="1" y="4831"/>
                    <a:pt x="1" y="4874"/>
                    <a:pt x="18" y="4891"/>
                  </a:cubicBezTo>
                  <a:lnTo>
                    <a:pt x="498" y="5448"/>
                  </a:lnTo>
                  <a:lnTo>
                    <a:pt x="18" y="5980"/>
                  </a:lnTo>
                  <a:lnTo>
                    <a:pt x="129" y="6075"/>
                  </a:lnTo>
                  <a:lnTo>
                    <a:pt x="653" y="5483"/>
                  </a:lnTo>
                  <a:cubicBezTo>
                    <a:pt x="670" y="5457"/>
                    <a:pt x="670" y="5414"/>
                    <a:pt x="653" y="5388"/>
                  </a:cubicBezTo>
                  <a:lnTo>
                    <a:pt x="172" y="4831"/>
                  </a:lnTo>
                  <a:lnTo>
                    <a:pt x="610" y="4213"/>
                  </a:lnTo>
                  <a:cubicBezTo>
                    <a:pt x="627" y="4187"/>
                    <a:pt x="627" y="4144"/>
                    <a:pt x="610" y="4119"/>
                  </a:cubicBezTo>
                  <a:lnTo>
                    <a:pt x="215" y="3647"/>
                  </a:lnTo>
                  <a:lnTo>
                    <a:pt x="575" y="3141"/>
                  </a:lnTo>
                  <a:cubicBezTo>
                    <a:pt x="601" y="3123"/>
                    <a:pt x="601" y="3080"/>
                    <a:pt x="575" y="3055"/>
                  </a:cubicBezTo>
                  <a:lnTo>
                    <a:pt x="172" y="2471"/>
                  </a:lnTo>
                  <a:lnTo>
                    <a:pt x="533" y="1922"/>
                  </a:lnTo>
                  <a:cubicBezTo>
                    <a:pt x="558" y="1888"/>
                    <a:pt x="558" y="1854"/>
                    <a:pt x="533" y="1836"/>
                  </a:cubicBezTo>
                  <a:lnTo>
                    <a:pt x="172" y="1287"/>
                  </a:lnTo>
                  <a:lnTo>
                    <a:pt x="490" y="644"/>
                  </a:lnTo>
                  <a:cubicBezTo>
                    <a:pt x="498" y="627"/>
                    <a:pt x="498" y="592"/>
                    <a:pt x="490" y="567"/>
                  </a:cubicBezTo>
                  <a:lnTo>
                    <a:pt x="146" y="0"/>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1560200" y="2092600"/>
              <a:ext cx="19750" cy="30500"/>
            </a:xfrm>
            <a:custGeom>
              <a:avLst/>
              <a:gdLst/>
              <a:ahLst/>
              <a:cxnLst/>
              <a:rect l="l" t="t" r="r" b="b"/>
              <a:pathLst>
                <a:path w="790" h="1220" extrusionOk="0">
                  <a:moveTo>
                    <a:pt x="601" y="155"/>
                  </a:moveTo>
                  <a:lnTo>
                    <a:pt x="635" y="1065"/>
                  </a:lnTo>
                  <a:lnTo>
                    <a:pt x="163" y="1065"/>
                  </a:lnTo>
                  <a:lnTo>
                    <a:pt x="206" y="155"/>
                  </a:lnTo>
                  <a:close/>
                  <a:moveTo>
                    <a:pt x="43" y="1"/>
                  </a:moveTo>
                  <a:lnTo>
                    <a:pt x="0" y="1219"/>
                  </a:lnTo>
                  <a:lnTo>
                    <a:pt x="789" y="1219"/>
                  </a:lnTo>
                  <a:lnTo>
                    <a:pt x="72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1567925" y="2094550"/>
              <a:ext cx="3875" cy="26400"/>
            </a:xfrm>
            <a:custGeom>
              <a:avLst/>
              <a:gdLst/>
              <a:ahLst/>
              <a:cxnLst/>
              <a:rect l="l" t="t" r="r" b="b"/>
              <a:pathLst>
                <a:path w="155" h="1056" extrusionOk="0">
                  <a:moveTo>
                    <a:pt x="0" y="0"/>
                  </a:moveTo>
                  <a:lnTo>
                    <a:pt x="9" y="1055"/>
                  </a:lnTo>
                  <a:lnTo>
                    <a:pt x="154" y="1055"/>
                  </a:lnTo>
                  <a:lnTo>
                    <a:pt x="154"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1562975" y="2099900"/>
              <a:ext cx="14175" cy="3900"/>
            </a:xfrm>
            <a:custGeom>
              <a:avLst/>
              <a:gdLst/>
              <a:ahLst/>
              <a:cxnLst/>
              <a:rect l="l" t="t" r="r" b="b"/>
              <a:pathLst>
                <a:path w="567" h="156" extrusionOk="0">
                  <a:moveTo>
                    <a:pt x="1" y="1"/>
                  </a:moveTo>
                  <a:lnTo>
                    <a:pt x="1" y="155"/>
                  </a:lnTo>
                  <a:lnTo>
                    <a:pt x="567" y="155"/>
                  </a:lnTo>
                  <a:lnTo>
                    <a:pt x="567"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1562975" y="2110200"/>
              <a:ext cx="14175" cy="3675"/>
            </a:xfrm>
            <a:custGeom>
              <a:avLst/>
              <a:gdLst/>
              <a:ahLst/>
              <a:cxnLst/>
              <a:rect l="l" t="t" r="r" b="b"/>
              <a:pathLst>
                <a:path w="567" h="147" extrusionOk="0">
                  <a:moveTo>
                    <a:pt x="1" y="0"/>
                  </a:moveTo>
                  <a:lnTo>
                    <a:pt x="1" y="146"/>
                  </a:lnTo>
                  <a:lnTo>
                    <a:pt x="567" y="146"/>
                  </a:lnTo>
                  <a:lnTo>
                    <a:pt x="567" y="0"/>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1552250" y="2216150"/>
              <a:ext cx="38000" cy="16975"/>
            </a:xfrm>
            <a:custGeom>
              <a:avLst/>
              <a:gdLst/>
              <a:ahLst/>
              <a:cxnLst/>
              <a:rect l="l" t="t" r="r" b="b"/>
              <a:pathLst>
                <a:path w="1520" h="679" extrusionOk="0">
                  <a:moveTo>
                    <a:pt x="1" y="1"/>
                  </a:moveTo>
                  <a:lnTo>
                    <a:pt x="1" y="679"/>
                  </a:lnTo>
                  <a:lnTo>
                    <a:pt x="1519" y="679"/>
                  </a:lnTo>
                  <a:lnTo>
                    <a:pt x="1519" y="1"/>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1552250" y="2203725"/>
              <a:ext cx="38000" cy="8175"/>
            </a:xfrm>
            <a:custGeom>
              <a:avLst/>
              <a:gdLst/>
              <a:ahLst/>
              <a:cxnLst/>
              <a:rect l="l" t="t" r="r" b="b"/>
              <a:pathLst>
                <a:path w="1520" h="327" extrusionOk="0">
                  <a:moveTo>
                    <a:pt x="1" y="0"/>
                  </a:moveTo>
                  <a:lnTo>
                    <a:pt x="1" y="326"/>
                  </a:lnTo>
                  <a:lnTo>
                    <a:pt x="1519" y="326"/>
                  </a:lnTo>
                  <a:lnTo>
                    <a:pt x="1519"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1556750" y="2318050"/>
              <a:ext cx="3900" cy="45700"/>
            </a:xfrm>
            <a:custGeom>
              <a:avLst/>
              <a:gdLst/>
              <a:ahLst/>
              <a:cxnLst/>
              <a:rect l="l" t="t" r="r" b="b"/>
              <a:pathLst>
                <a:path w="156" h="1828" extrusionOk="0">
                  <a:moveTo>
                    <a:pt x="1" y="0"/>
                  </a:moveTo>
                  <a:lnTo>
                    <a:pt x="1" y="1828"/>
                  </a:lnTo>
                  <a:lnTo>
                    <a:pt x="155" y="1828"/>
                  </a:lnTo>
                  <a:lnTo>
                    <a:pt x="155"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1579075" y="2318050"/>
              <a:ext cx="3650" cy="45700"/>
            </a:xfrm>
            <a:custGeom>
              <a:avLst/>
              <a:gdLst/>
              <a:ahLst/>
              <a:cxnLst/>
              <a:rect l="l" t="t" r="r" b="b"/>
              <a:pathLst>
                <a:path w="146" h="1828" extrusionOk="0">
                  <a:moveTo>
                    <a:pt x="0" y="0"/>
                  </a:moveTo>
                  <a:lnTo>
                    <a:pt x="0" y="1828"/>
                  </a:lnTo>
                  <a:lnTo>
                    <a:pt x="146" y="1828"/>
                  </a:lnTo>
                  <a:lnTo>
                    <a:pt x="146" y="0"/>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92E3FE6-FE23-471E-ED5A-3EAC4D8B9CD2}"/>
              </a:ext>
            </a:extLst>
          </p:cNvPr>
          <p:cNvSpPr txBox="1"/>
          <p:nvPr/>
        </p:nvSpPr>
        <p:spPr>
          <a:xfrm>
            <a:off x="4149077" y="4768151"/>
            <a:ext cx="420624" cy="246221"/>
          </a:xfrm>
          <a:prstGeom prst="rect">
            <a:avLst/>
          </a:prstGeom>
          <a:noFill/>
        </p:spPr>
        <p:txBody>
          <a:bodyPr wrap="square" rtlCol="0">
            <a:spAutoFit/>
          </a:bodyPr>
          <a:lstStyle/>
          <a:p>
            <a:pPr algn="ctr"/>
            <a:r>
              <a:rPr lang="en-US" sz="1000">
                <a:solidFill>
                  <a:schemeClr val="bg2">
                    <a:lumMod val="25000"/>
                  </a:schemeClr>
                </a:solidFill>
                <a:latin typeface="Cabin"/>
                <a:sym typeface="Cabin"/>
              </a:rPr>
              <a:t>7</a:t>
            </a:r>
          </a:p>
        </p:txBody>
      </p:sp>
    </p:spTree>
    <p:extLst>
      <p:ext uri="{BB962C8B-B14F-4D97-AF65-F5344CB8AC3E}">
        <p14:creationId xmlns:p14="http://schemas.microsoft.com/office/powerpoint/2010/main" val="2076246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Progress To Date</a:t>
            </a:r>
            <a:endParaRPr/>
          </a:p>
        </p:txBody>
      </p:sp>
      <p:sp>
        <p:nvSpPr>
          <p:cNvPr id="1709" name="Google Shape;1709;p33"/>
          <p:cNvSpPr txBox="1">
            <a:spLocks noGrp="1"/>
          </p:cNvSpPr>
          <p:nvPr>
            <p:ph type="subTitle" idx="4"/>
          </p:nvPr>
        </p:nvSpPr>
        <p:spPr>
          <a:xfrm>
            <a:off x="720000" y="1476375"/>
            <a:ext cx="25695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a:solidFill>
                  <a:schemeClr val="accent3">
                    <a:lumMod val="75000"/>
                  </a:schemeClr>
                </a:solidFill>
              </a:rPr>
              <a:t>Steam Trap Size</a:t>
            </a:r>
          </a:p>
        </p:txBody>
      </p:sp>
      <p:sp>
        <p:nvSpPr>
          <p:cNvPr id="1710" name="Google Shape;1710;p33"/>
          <p:cNvSpPr txBox="1">
            <a:spLocks noGrp="1"/>
          </p:cNvSpPr>
          <p:nvPr>
            <p:ph type="subTitle" idx="5"/>
          </p:nvPr>
        </p:nvSpPr>
        <p:spPr>
          <a:xfrm>
            <a:off x="3287253" y="2085975"/>
            <a:ext cx="25695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a:solidFill>
                  <a:schemeClr val="accent3">
                    <a:lumMod val="75000"/>
                  </a:schemeClr>
                </a:solidFill>
              </a:rPr>
              <a:t>Cleaning Schedule</a:t>
            </a:r>
          </a:p>
        </p:txBody>
      </p:sp>
      <p:sp>
        <p:nvSpPr>
          <p:cNvPr id="1711" name="Google Shape;1711;p33"/>
          <p:cNvSpPr txBox="1">
            <a:spLocks noGrp="1"/>
          </p:cNvSpPr>
          <p:nvPr>
            <p:ph type="subTitle" idx="1"/>
          </p:nvPr>
        </p:nvSpPr>
        <p:spPr>
          <a:xfrm>
            <a:off x="720000" y="1779725"/>
            <a:ext cx="2569500" cy="166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Steam trap was appropriately sized based on pressure values of the steam outlet line downstream of the heat exchanger, E322</a:t>
            </a:r>
            <a:endParaRPr/>
          </a:p>
        </p:txBody>
      </p:sp>
      <p:sp>
        <p:nvSpPr>
          <p:cNvPr id="1712" name="Google Shape;1712;p33"/>
          <p:cNvSpPr txBox="1">
            <a:spLocks noGrp="1"/>
          </p:cNvSpPr>
          <p:nvPr>
            <p:ph type="subTitle" idx="2"/>
          </p:nvPr>
        </p:nvSpPr>
        <p:spPr>
          <a:xfrm>
            <a:off x="3288375" y="2389325"/>
            <a:ext cx="2569500" cy="13243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Design a function to analyze variable data points to determine when the heat duty and friction factor reaches a set threshold to determine cleaning schedule. </a:t>
            </a:r>
          </a:p>
        </p:txBody>
      </p:sp>
      <p:sp>
        <p:nvSpPr>
          <p:cNvPr id="1713" name="Google Shape;1713;p33"/>
          <p:cNvSpPr txBox="1">
            <a:spLocks noGrp="1"/>
          </p:cNvSpPr>
          <p:nvPr>
            <p:ph type="subTitle" idx="3"/>
          </p:nvPr>
        </p:nvSpPr>
        <p:spPr>
          <a:xfrm>
            <a:off x="5856749" y="2998925"/>
            <a:ext cx="2991415" cy="1362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Implementation of Prophet prediction modelling software to determine change points in the process, as well as future trends of the data series.</a:t>
            </a:r>
            <a:endParaRPr dirty="0"/>
          </a:p>
        </p:txBody>
      </p:sp>
      <p:sp>
        <p:nvSpPr>
          <p:cNvPr id="1714" name="Google Shape;1714;p33"/>
          <p:cNvSpPr txBox="1">
            <a:spLocks noGrp="1"/>
          </p:cNvSpPr>
          <p:nvPr>
            <p:ph type="subTitle" idx="6"/>
          </p:nvPr>
        </p:nvSpPr>
        <p:spPr>
          <a:xfrm>
            <a:off x="5856753" y="2695575"/>
            <a:ext cx="2571600" cy="40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a:solidFill>
                  <a:schemeClr val="accent3">
                    <a:lumMod val="75000"/>
                  </a:schemeClr>
                </a:solidFill>
              </a:rPr>
              <a:t>Prediction Modelling</a:t>
            </a:r>
          </a:p>
        </p:txBody>
      </p:sp>
      <p:grpSp>
        <p:nvGrpSpPr>
          <p:cNvPr id="1715" name="Google Shape;1715;p33"/>
          <p:cNvGrpSpPr/>
          <p:nvPr/>
        </p:nvGrpSpPr>
        <p:grpSpPr>
          <a:xfrm>
            <a:off x="5974132" y="2212169"/>
            <a:ext cx="361547" cy="386217"/>
            <a:chOff x="1556506" y="2787019"/>
            <a:chExt cx="361547" cy="386217"/>
          </a:xfrm>
        </p:grpSpPr>
        <p:sp>
          <p:nvSpPr>
            <p:cNvPr id="1716" name="Google Shape;1716;p33"/>
            <p:cNvSpPr/>
            <p:nvPr/>
          </p:nvSpPr>
          <p:spPr>
            <a:xfrm>
              <a:off x="1593119" y="2864257"/>
              <a:ext cx="308973" cy="308973"/>
            </a:xfrm>
            <a:custGeom>
              <a:avLst/>
              <a:gdLst/>
              <a:ahLst/>
              <a:cxnLst/>
              <a:rect l="l" t="t" r="r" b="b"/>
              <a:pathLst>
                <a:path w="9241" h="9241" extrusionOk="0">
                  <a:moveTo>
                    <a:pt x="2716" y="429"/>
                  </a:moveTo>
                  <a:cubicBezTo>
                    <a:pt x="1977" y="762"/>
                    <a:pt x="1358" y="1286"/>
                    <a:pt x="882" y="1953"/>
                  </a:cubicBezTo>
                  <a:cubicBezTo>
                    <a:pt x="334" y="2691"/>
                    <a:pt x="1" y="3620"/>
                    <a:pt x="1" y="4620"/>
                  </a:cubicBezTo>
                  <a:cubicBezTo>
                    <a:pt x="1" y="4835"/>
                    <a:pt x="48" y="5073"/>
                    <a:pt x="72" y="5287"/>
                  </a:cubicBezTo>
                  <a:cubicBezTo>
                    <a:pt x="548" y="7478"/>
                    <a:pt x="1406" y="7740"/>
                    <a:pt x="2358" y="8645"/>
                  </a:cubicBezTo>
                  <a:cubicBezTo>
                    <a:pt x="3001" y="9026"/>
                    <a:pt x="3787" y="9240"/>
                    <a:pt x="4621" y="9240"/>
                  </a:cubicBezTo>
                  <a:cubicBezTo>
                    <a:pt x="6978" y="9240"/>
                    <a:pt x="8907" y="7478"/>
                    <a:pt x="9193" y="5216"/>
                  </a:cubicBezTo>
                  <a:cubicBezTo>
                    <a:pt x="9241" y="5001"/>
                    <a:pt x="9241" y="4811"/>
                    <a:pt x="9241" y="4597"/>
                  </a:cubicBezTo>
                  <a:cubicBezTo>
                    <a:pt x="9241" y="3763"/>
                    <a:pt x="9026" y="2977"/>
                    <a:pt x="8645" y="2334"/>
                  </a:cubicBezTo>
                  <a:cubicBezTo>
                    <a:pt x="8598" y="2382"/>
                    <a:pt x="7693" y="1096"/>
                    <a:pt x="6407" y="358"/>
                  </a:cubicBezTo>
                  <a:cubicBezTo>
                    <a:pt x="6026" y="215"/>
                    <a:pt x="5597" y="96"/>
                    <a:pt x="5192" y="24"/>
                  </a:cubicBezTo>
                  <a:cubicBezTo>
                    <a:pt x="4049" y="0"/>
                    <a:pt x="4240" y="24"/>
                    <a:pt x="2716" y="429"/>
                  </a:cubicBezTo>
                  <a:close/>
                  <a:moveTo>
                    <a:pt x="2716" y="429"/>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1807314" y="2829216"/>
              <a:ext cx="110737" cy="136983"/>
            </a:xfrm>
            <a:custGeom>
              <a:avLst/>
              <a:gdLst/>
              <a:ahLst/>
              <a:cxnLst/>
              <a:rect l="l" t="t" r="r" b="b"/>
              <a:pathLst>
                <a:path w="3312" h="4097" extrusionOk="0">
                  <a:moveTo>
                    <a:pt x="25" y="1406"/>
                  </a:moveTo>
                  <a:cubicBezTo>
                    <a:pt x="1" y="1668"/>
                    <a:pt x="25" y="1977"/>
                    <a:pt x="144" y="2263"/>
                  </a:cubicBezTo>
                  <a:cubicBezTo>
                    <a:pt x="334" y="2763"/>
                    <a:pt x="668" y="3144"/>
                    <a:pt x="953" y="3525"/>
                  </a:cubicBezTo>
                  <a:lnTo>
                    <a:pt x="1287" y="3906"/>
                  </a:lnTo>
                  <a:cubicBezTo>
                    <a:pt x="1430" y="4097"/>
                    <a:pt x="1644" y="4097"/>
                    <a:pt x="1787" y="3906"/>
                  </a:cubicBezTo>
                  <a:lnTo>
                    <a:pt x="2120" y="3525"/>
                  </a:lnTo>
                  <a:cubicBezTo>
                    <a:pt x="2144" y="3454"/>
                    <a:pt x="2168" y="3430"/>
                    <a:pt x="2239" y="3382"/>
                  </a:cubicBezTo>
                  <a:cubicBezTo>
                    <a:pt x="2501" y="3025"/>
                    <a:pt x="2763" y="2668"/>
                    <a:pt x="2930" y="2239"/>
                  </a:cubicBezTo>
                  <a:cubicBezTo>
                    <a:pt x="3311" y="1120"/>
                    <a:pt x="2716" y="1"/>
                    <a:pt x="1525" y="1"/>
                  </a:cubicBezTo>
                  <a:cubicBezTo>
                    <a:pt x="668" y="48"/>
                    <a:pt x="96" y="644"/>
                    <a:pt x="25" y="1406"/>
                  </a:cubicBezTo>
                  <a:close/>
                  <a:moveTo>
                    <a:pt x="25" y="1406"/>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1662399" y="2787019"/>
              <a:ext cx="120266" cy="136983"/>
            </a:xfrm>
            <a:custGeom>
              <a:avLst/>
              <a:gdLst/>
              <a:ahLst/>
              <a:cxnLst/>
              <a:rect l="l" t="t" r="r" b="b"/>
              <a:pathLst>
                <a:path w="3597" h="4097" extrusionOk="0">
                  <a:moveTo>
                    <a:pt x="1787" y="0"/>
                  </a:moveTo>
                  <a:cubicBezTo>
                    <a:pt x="596" y="0"/>
                    <a:pt x="1" y="1096"/>
                    <a:pt x="382" y="2239"/>
                  </a:cubicBezTo>
                  <a:cubicBezTo>
                    <a:pt x="429" y="2406"/>
                    <a:pt x="525" y="2549"/>
                    <a:pt x="620" y="2739"/>
                  </a:cubicBezTo>
                  <a:cubicBezTo>
                    <a:pt x="786" y="3001"/>
                    <a:pt x="977" y="3239"/>
                    <a:pt x="1191" y="3501"/>
                  </a:cubicBezTo>
                  <a:lnTo>
                    <a:pt x="1358" y="3715"/>
                  </a:lnTo>
                  <a:lnTo>
                    <a:pt x="1549" y="3930"/>
                  </a:lnTo>
                  <a:cubicBezTo>
                    <a:pt x="1691" y="4096"/>
                    <a:pt x="1906" y="4096"/>
                    <a:pt x="2049" y="3930"/>
                  </a:cubicBezTo>
                  <a:lnTo>
                    <a:pt x="2382" y="3525"/>
                  </a:lnTo>
                  <a:cubicBezTo>
                    <a:pt x="2644" y="3192"/>
                    <a:pt x="2977" y="2834"/>
                    <a:pt x="3144" y="2382"/>
                  </a:cubicBezTo>
                  <a:cubicBezTo>
                    <a:pt x="3168" y="2334"/>
                    <a:pt x="3168" y="2287"/>
                    <a:pt x="3168" y="2263"/>
                  </a:cubicBezTo>
                  <a:cubicBezTo>
                    <a:pt x="3597" y="1096"/>
                    <a:pt x="3001" y="0"/>
                    <a:pt x="1787" y="0"/>
                  </a:cubicBezTo>
                  <a:close/>
                  <a:moveTo>
                    <a:pt x="1787" y="0"/>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1695067" y="2811695"/>
              <a:ext cx="53362" cy="53396"/>
            </a:xfrm>
            <a:custGeom>
              <a:avLst/>
              <a:gdLst/>
              <a:ahLst/>
              <a:cxnLst/>
              <a:rect l="l" t="t" r="r" b="b"/>
              <a:pathLst>
                <a:path w="1596" h="1597" extrusionOk="0">
                  <a:moveTo>
                    <a:pt x="810" y="1"/>
                  </a:moveTo>
                  <a:cubicBezTo>
                    <a:pt x="357" y="1"/>
                    <a:pt x="0" y="358"/>
                    <a:pt x="0" y="810"/>
                  </a:cubicBezTo>
                  <a:cubicBezTo>
                    <a:pt x="0" y="1263"/>
                    <a:pt x="357" y="1596"/>
                    <a:pt x="810" y="1596"/>
                  </a:cubicBezTo>
                  <a:cubicBezTo>
                    <a:pt x="1238" y="1596"/>
                    <a:pt x="1596" y="1263"/>
                    <a:pt x="1596" y="810"/>
                  </a:cubicBezTo>
                  <a:cubicBezTo>
                    <a:pt x="1596" y="358"/>
                    <a:pt x="1238" y="1"/>
                    <a:pt x="810" y="1"/>
                  </a:cubicBezTo>
                  <a:close/>
                  <a:moveTo>
                    <a:pt x="810" y="1"/>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1833595" y="2855497"/>
              <a:ext cx="53396" cy="53362"/>
            </a:xfrm>
            <a:custGeom>
              <a:avLst/>
              <a:gdLst/>
              <a:ahLst/>
              <a:cxnLst/>
              <a:rect l="l" t="t" r="r" b="b"/>
              <a:pathLst>
                <a:path w="1597" h="1596" extrusionOk="0">
                  <a:moveTo>
                    <a:pt x="787" y="0"/>
                  </a:moveTo>
                  <a:cubicBezTo>
                    <a:pt x="358" y="0"/>
                    <a:pt x="1" y="358"/>
                    <a:pt x="1" y="810"/>
                  </a:cubicBezTo>
                  <a:cubicBezTo>
                    <a:pt x="1" y="1239"/>
                    <a:pt x="358" y="1596"/>
                    <a:pt x="787" y="1596"/>
                  </a:cubicBezTo>
                  <a:cubicBezTo>
                    <a:pt x="1239" y="1596"/>
                    <a:pt x="1596" y="1239"/>
                    <a:pt x="1596" y="810"/>
                  </a:cubicBezTo>
                  <a:cubicBezTo>
                    <a:pt x="1596" y="358"/>
                    <a:pt x="1239" y="0"/>
                    <a:pt x="787" y="0"/>
                  </a:cubicBezTo>
                  <a:close/>
                  <a:moveTo>
                    <a:pt x="787"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1767524" y="3051368"/>
              <a:ext cx="83621" cy="71718"/>
            </a:xfrm>
            <a:custGeom>
              <a:avLst/>
              <a:gdLst/>
              <a:ahLst/>
              <a:cxnLst/>
              <a:rect l="l" t="t" r="r" b="b"/>
              <a:pathLst>
                <a:path w="2501" h="2145" extrusionOk="0">
                  <a:moveTo>
                    <a:pt x="977" y="906"/>
                  </a:moveTo>
                  <a:cubicBezTo>
                    <a:pt x="738" y="882"/>
                    <a:pt x="500" y="715"/>
                    <a:pt x="310" y="1025"/>
                  </a:cubicBezTo>
                  <a:cubicBezTo>
                    <a:pt x="0" y="1477"/>
                    <a:pt x="381" y="2144"/>
                    <a:pt x="1500" y="1858"/>
                  </a:cubicBezTo>
                  <a:cubicBezTo>
                    <a:pt x="2143" y="1668"/>
                    <a:pt x="2477" y="1191"/>
                    <a:pt x="2501" y="668"/>
                  </a:cubicBezTo>
                  <a:cubicBezTo>
                    <a:pt x="2501" y="287"/>
                    <a:pt x="2001" y="1"/>
                    <a:pt x="1548" y="644"/>
                  </a:cubicBezTo>
                  <a:cubicBezTo>
                    <a:pt x="1405" y="763"/>
                    <a:pt x="1191" y="930"/>
                    <a:pt x="977" y="906"/>
                  </a:cubicBezTo>
                  <a:close/>
                  <a:moveTo>
                    <a:pt x="977" y="906"/>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1556506" y="3033847"/>
              <a:ext cx="137786" cy="138588"/>
            </a:xfrm>
            <a:custGeom>
              <a:avLst/>
              <a:gdLst/>
              <a:ahLst/>
              <a:cxnLst/>
              <a:rect l="l" t="t" r="r" b="b"/>
              <a:pathLst>
                <a:path w="4121" h="4145" extrusionOk="0">
                  <a:moveTo>
                    <a:pt x="3834" y="1049"/>
                  </a:moveTo>
                  <a:cubicBezTo>
                    <a:pt x="3477" y="406"/>
                    <a:pt x="2834" y="1"/>
                    <a:pt x="2048" y="1"/>
                  </a:cubicBezTo>
                  <a:cubicBezTo>
                    <a:pt x="1739" y="1"/>
                    <a:pt x="1453" y="48"/>
                    <a:pt x="1191" y="215"/>
                  </a:cubicBezTo>
                  <a:cubicBezTo>
                    <a:pt x="477" y="525"/>
                    <a:pt x="0" y="1239"/>
                    <a:pt x="0" y="2073"/>
                  </a:cubicBezTo>
                  <a:cubicBezTo>
                    <a:pt x="0" y="3216"/>
                    <a:pt x="929" y="4145"/>
                    <a:pt x="2048" y="4145"/>
                  </a:cubicBezTo>
                  <a:cubicBezTo>
                    <a:pt x="2620" y="4145"/>
                    <a:pt x="3120" y="3930"/>
                    <a:pt x="3477" y="3573"/>
                  </a:cubicBezTo>
                  <a:cubicBezTo>
                    <a:pt x="3882" y="3192"/>
                    <a:pt x="4120" y="2668"/>
                    <a:pt x="4120" y="2073"/>
                  </a:cubicBezTo>
                  <a:cubicBezTo>
                    <a:pt x="4120" y="1692"/>
                    <a:pt x="4001" y="1334"/>
                    <a:pt x="3834" y="1049"/>
                  </a:cubicBezTo>
                  <a:close/>
                  <a:moveTo>
                    <a:pt x="3834" y="1049"/>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1596329" y="3059326"/>
              <a:ext cx="58143" cy="82852"/>
            </a:xfrm>
            <a:custGeom>
              <a:avLst/>
              <a:gdLst/>
              <a:ahLst/>
              <a:cxnLst/>
              <a:rect l="l" t="t" r="r" b="b"/>
              <a:pathLst>
                <a:path w="1739" h="2478" extrusionOk="0">
                  <a:moveTo>
                    <a:pt x="786" y="96"/>
                  </a:moveTo>
                  <a:cubicBezTo>
                    <a:pt x="548" y="453"/>
                    <a:pt x="0" y="1192"/>
                    <a:pt x="0" y="1644"/>
                  </a:cubicBezTo>
                  <a:cubicBezTo>
                    <a:pt x="0" y="2216"/>
                    <a:pt x="429" y="2478"/>
                    <a:pt x="857" y="2478"/>
                  </a:cubicBezTo>
                  <a:cubicBezTo>
                    <a:pt x="1286" y="2478"/>
                    <a:pt x="1738" y="2216"/>
                    <a:pt x="1738" y="1644"/>
                  </a:cubicBezTo>
                  <a:cubicBezTo>
                    <a:pt x="1738" y="1192"/>
                    <a:pt x="1167" y="453"/>
                    <a:pt x="953" y="96"/>
                  </a:cubicBezTo>
                  <a:cubicBezTo>
                    <a:pt x="857" y="1"/>
                    <a:pt x="834" y="1"/>
                    <a:pt x="786" y="96"/>
                  </a:cubicBezTo>
                  <a:close/>
                  <a:moveTo>
                    <a:pt x="786" y="96"/>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1593119" y="2929559"/>
              <a:ext cx="115484" cy="139357"/>
            </a:xfrm>
            <a:custGeom>
              <a:avLst/>
              <a:gdLst/>
              <a:ahLst/>
              <a:cxnLst/>
              <a:rect l="l" t="t" r="r" b="b"/>
              <a:pathLst>
                <a:path w="3454" h="4168" extrusionOk="0">
                  <a:moveTo>
                    <a:pt x="882" y="0"/>
                  </a:moveTo>
                  <a:cubicBezTo>
                    <a:pt x="334" y="738"/>
                    <a:pt x="1" y="1667"/>
                    <a:pt x="1" y="2667"/>
                  </a:cubicBezTo>
                  <a:cubicBezTo>
                    <a:pt x="1" y="2882"/>
                    <a:pt x="48" y="3120"/>
                    <a:pt x="72" y="3334"/>
                  </a:cubicBezTo>
                  <a:cubicBezTo>
                    <a:pt x="334" y="3215"/>
                    <a:pt x="644" y="3120"/>
                    <a:pt x="930" y="3120"/>
                  </a:cubicBezTo>
                  <a:cubicBezTo>
                    <a:pt x="1715" y="3120"/>
                    <a:pt x="2358" y="3525"/>
                    <a:pt x="2716" y="4168"/>
                  </a:cubicBezTo>
                  <a:cubicBezTo>
                    <a:pt x="2978" y="3477"/>
                    <a:pt x="3454" y="2405"/>
                    <a:pt x="2430" y="2143"/>
                  </a:cubicBezTo>
                  <a:cubicBezTo>
                    <a:pt x="953" y="1715"/>
                    <a:pt x="2382" y="405"/>
                    <a:pt x="882" y="0"/>
                  </a:cubicBezTo>
                  <a:close/>
                  <a:moveTo>
                    <a:pt x="882" y="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1691055" y="2866631"/>
              <a:ext cx="211042" cy="187972"/>
            </a:xfrm>
            <a:custGeom>
              <a:avLst/>
              <a:gdLst/>
              <a:ahLst/>
              <a:cxnLst/>
              <a:rect l="l" t="t" r="r" b="b"/>
              <a:pathLst>
                <a:path w="6312" h="5622" extrusionOk="0">
                  <a:moveTo>
                    <a:pt x="1192" y="1525"/>
                  </a:moveTo>
                  <a:cubicBezTo>
                    <a:pt x="1049" y="1692"/>
                    <a:pt x="834" y="1692"/>
                    <a:pt x="692" y="1525"/>
                  </a:cubicBezTo>
                  <a:lnTo>
                    <a:pt x="501" y="1311"/>
                  </a:lnTo>
                  <a:cubicBezTo>
                    <a:pt x="1" y="1882"/>
                    <a:pt x="49" y="3025"/>
                    <a:pt x="1001" y="3263"/>
                  </a:cubicBezTo>
                  <a:cubicBezTo>
                    <a:pt x="1882" y="3478"/>
                    <a:pt x="2192" y="3835"/>
                    <a:pt x="2144" y="4383"/>
                  </a:cubicBezTo>
                  <a:cubicBezTo>
                    <a:pt x="2001" y="5573"/>
                    <a:pt x="2882" y="5621"/>
                    <a:pt x="3716" y="4645"/>
                  </a:cubicBezTo>
                  <a:cubicBezTo>
                    <a:pt x="4502" y="3787"/>
                    <a:pt x="5883" y="4168"/>
                    <a:pt x="6288" y="5169"/>
                  </a:cubicBezTo>
                  <a:cubicBezTo>
                    <a:pt x="6312" y="4978"/>
                    <a:pt x="6312" y="4764"/>
                    <a:pt x="6312" y="4549"/>
                  </a:cubicBezTo>
                  <a:cubicBezTo>
                    <a:pt x="6312" y="3716"/>
                    <a:pt x="6097" y="2954"/>
                    <a:pt x="5716" y="2287"/>
                  </a:cubicBezTo>
                  <a:cubicBezTo>
                    <a:pt x="5693" y="2335"/>
                    <a:pt x="5645" y="2382"/>
                    <a:pt x="5597" y="2430"/>
                  </a:cubicBezTo>
                  <a:lnTo>
                    <a:pt x="5264" y="2835"/>
                  </a:lnTo>
                  <a:cubicBezTo>
                    <a:pt x="5121" y="3001"/>
                    <a:pt x="4907" y="3001"/>
                    <a:pt x="4764" y="2835"/>
                  </a:cubicBezTo>
                  <a:lnTo>
                    <a:pt x="4430" y="2430"/>
                  </a:lnTo>
                  <a:cubicBezTo>
                    <a:pt x="4145" y="2049"/>
                    <a:pt x="3811" y="1668"/>
                    <a:pt x="3621" y="1192"/>
                  </a:cubicBezTo>
                  <a:cubicBezTo>
                    <a:pt x="3549" y="882"/>
                    <a:pt x="3478" y="596"/>
                    <a:pt x="3502" y="334"/>
                  </a:cubicBezTo>
                  <a:cubicBezTo>
                    <a:pt x="3121" y="168"/>
                    <a:pt x="2716" y="48"/>
                    <a:pt x="2287" y="1"/>
                  </a:cubicBezTo>
                  <a:cubicBezTo>
                    <a:pt x="2120" y="406"/>
                    <a:pt x="1811" y="763"/>
                    <a:pt x="1525" y="1144"/>
                  </a:cubicBezTo>
                  <a:close/>
                  <a:moveTo>
                    <a:pt x="1192" y="1525"/>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1755554" y="2865059"/>
              <a:ext cx="146546" cy="173595"/>
            </a:xfrm>
            <a:custGeom>
              <a:avLst/>
              <a:gdLst/>
              <a:ahLst/>
              <a:cxnLst/>
              <a:rect l="l" t="t" r="r" b="b"/>
              <a:pathLst>
                <a:path w="4383" h="5192" extrusionOk="0">
                  <a:moveTo>
                    <a:pt x="358" y="0"/>
                  </a:moveTo>
                  <a:cubicBezTo>
                    <a:pt x="263" y="215"/>
                    <a:pt x="144" y="429"/>
                    <a:pt x="1" y="596"/>
                  </a:cubicBezTo>
                  <a:cubicBezTo>
                    <a:pt x="1168" y="1381"/>
                    <a:pt x="1978" y="2739"/>
                    <a:pt x="2120" y="4382"/>
                  </a:cubicBezTo>
                  <a:cubicBezTo>
                    <a:pt x="2930" y="3882"/>
                    <a:pt x="4026" y="4287"/>
                    <a:pt x="4359" y="5192"/>
                  </a:cubicBezTo>
                  <a:cubicBezTo>
                    <a:pt x="4383" y="4977"/>
                    <a:pt x="4383" y="4787"/>
                    <a:pt x="4383" y="4573"/>
                  </a:cubicBezTo>
                  <a:cubicBezTo>
                    <a:pt x="4383" y="3739"/>
                    <a:pt x="4168" y="2953"/>
                    <a:pt x="3787" y="2310"/>
                  </a:cubicBezTo>
                  <a:cubicBezTo>
                    <a:pt x="3764" y="2358"/>
                    <a:pt x="3716" y="2382"/>
                    <a:pt x="3668" y="2453"/>
                  </a:cubicBezTo>
                  <a:lnTo>
                    <a:pt x="3335" y="2834"/>
                  </a:lnTo>
                  <a:cubicBezTo>
                    <a:pt x="3192" y="3025"/>
                    <a:pt x="2978" y="3025"/>
                    <a:pt x="2835" y="2834"/>
                  </a:cubicBezTo>
                  <a:lnTo>
                    <a:pt x="2501" y="2453"/>
                  </a:lnTo>
                  <a:cubicBezTo>
                    <a:pt x="2216" y="2072"/>
                    <a:pt x="1882" y="1667"/>
                    <a:pt x="1692" y="1191"/>
                  </a:cubicBezTo>
                  <a:cubicBezTo>
                    <a:pt x="1620" y="905"/>
                    <a:pt x="1549" y="596"/>
                    <a:pt x="1573" y="334"/>
                  </a:cubicBezTo>
                  <a:cubicBezTo>
                    <a:pt x="1192" y="191"/>
                    <a:pt x="787" y="72"/>
                    <a:pt x="358" y="0"/>
                  </a:cubicBezTo>
                  <a:close/>
                  <a:moveTo>
                    <a:pt x="358" y="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1756356" y="2995629"/>
              <a:ext cx="144941" cy="177607"/>
            </a:xfrm>
            <a:custGeom>
              <a:avLst/>
              <a:gdLst/>
              <a:ahLst/>
              <a:cxnLst/>
              <a:rect l="l" t="t" r="r" b="b"/>
              <a:pathLst>
                <a:path w="4335" h="5312" extrusionOk="0">
                  <a:moveTo>
                    <a:pt x="4335" y="1311"/>
                  </a:moveTo>
                  <a:cubicBezTo>
                    <a:pt x="4002" y="429"/>
                    <a:pt x="2906" y="1"/>
                    <a:pt x="2096" y="525"/>
                  </a:cubicBezTo>
                  <a:cubicBezTo>
                    <a:pt x="2120" y="691"/>
                    <a:pt x="2120" y="882"/>
                    <a:pt x="2120" y="1049"/>
                  </a:cubicBezTo>
                  <a:cubicBezTo>
                    <a:pt x="2120" y="1406"/>
                    <a:pt x="2096" y="1763"/>
                    <a:pt x="2025" y="2096"/>
                  </a:cubicBezTo>
                  <a:cubicBezTo>
                    <a:pt x="2454" y="1739"/>
                    <a:pt x="2835" y="1977"/>
                    <a:pt x="2835" y="2311"/>
                  </a:cubicBezTo>
                  <a:cubicBezTo>
                    <a:pt x="2835" y="2835"/>
                    <a:pt x="2501" y="3311"/>
                    <a:pt x="1811" y="3501"/>
                  </a:cubicBezTo>
                  <a:cubicBezTo>
                    <a:pt x="1739" y="3525"/>
                    <a:pt x="1620" y="3549"/>
                    <a:pt x="1525" y="3549"/>
                  </a:cubicBezTo>
                  <a:cubicBezTo>
                    <a:pt x="1168" y="4264"/>
                    <a:pt x="620" y="4883"/>
                    <a:pt x="1" y="5311"/>
                  </a:cubicBezTo>
                  <a:cubicBezTo>
                    <a:pt x="2239" y="5192"/>
                    <a:pt x="4049" y="3501"/>
                    <a:pt x="4335" y="1311"/>
                  </a:cubicBezTo>
                  <a:close/>
                  <a:moveTo>
                    <a:pt x="4335" y="1311"/>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1807314" y="3052973"/>
              <a:ext cx="43833" cy="61353"/>
            </a:xfrm>
            <a:custGeom>
              <a:avLst/>
              <a:gdLst/>
              <a:ahLst/>
              <a:cxnLst/>
              <a:rect l="l" t="t" r="r" b="b"/>
              <a:pathLst>
                <a:path w="1311" h="1835" extrusionOk="0">
                  <a:moveTo>
                    <a:pt x="501" y="358"/>
                  </a:moveTo>
                  <a:cubicBezTo>
                    <a:pt x="406" y="882"/>
                    <a:pt x="239" y="1358"/>
                    <a:pt x="1" y="1834"/>
                  </a:cubicBezTo>
                  <a:cubicBezTo>
                    <a:pt x="96" y="1834"/>
                    <a:pt x="191" y="1810"/>
                    <a:pt x="310" y="1786"/>
                  </a:cubicBezTo>
                  <a:cubicBezTo>
                    <a:pt x="953" y="1596"/>
                    <a:pt x="1287" y="1120"/>
                    <a:pt x="1311" y="596"/>
                  </a:cubicBezTo>
                  <a:cubicBezTo>
                    <a:pt x="1311" y="239"/>
                    <a:pt x="906" y="0"/>
                    <a:pt x="501" y="358"/>
                  </a:cubicBezTo>
                  <a:close/>
                  <a:moveTo>
                    <a:pt x="501" y="358"/>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1711785" y="2787821"/>
              <a:ext cx="68508" cy="135378"/>
            </a:xfrm>
            <a:custGeom>
              <a:avLst/>
              <a:gdLst/>
              <a:ahLst/>
              <a:cxnLst/>
              <a:rect l="l" t="t" r="r" b="b"/>
              <a:pathLst>
                <a:path w="2049" h="4049" extrusionOk="0">
                  <a:moveTo>
                    <a:pt x="1215" y="2167"/>
                  </a:moveTo>
                  <a:cubicBezTo>
                    <a:pt x="1048" y="2596"/>
                    <a:pt x="738" y="2953"/>
                    <a:pt x="453" y="3334"/>
                  </a:cubicBezTo>
                  <a:lnTo>
                    <a:pt x="119" y="3715"/>
                  </a:lnTo>
                  <a:cubicBezTo>
                    <a:pt x="95" y="3763"/>
                    <a:pt x="72" y="3787"/>
                    <a:pt x="0" y="3811"/>
                  </a:cubicBezTo>
                  <a:lnTo>
                    <a:pt x="72" y="3858"/>
                  </a:lnTo>
                  <a:cubicBezTo>
                    <a:pt x="214" y="4049"/>
                    <a:pt x="429" y="4049"/>
                    <a:pt x="572" y="3858"/>
                  </a:cubicBezTo>
                  <a:lnTo>
                    <a:pt x="881" y="3477"/>
                  </a:lnTo>
                  <a:cubicBezTo>
                    <a:pt x="1048" y="3310"/>
                    <a:pt x="1167" y="3120"/>
                    <a:pt x="1310" y="2953"/>
                  </a:cubicBezTo>
                  <a:cubicBezTo>
                    <a:pt x="1453" y="2763"/>
                    <a:pt x="1572" y="2548"/>
                    <a:pt x="1667" y="2358"/>
                  </a:cubicBezTo>
                  <a:cubicBezTo>
                    <a:pt x="1691" y="2310"/>
                    <a:pt x="1691" y="2263"/>
                    <a:pt x="1691" y="2239"/>
                  </a:cubicBezTo>
                  <a:cubicBezTo>
                    <a:pt x="2048" y="1191"/>
                    <a:pt x="1596" y="191"/>
                    <a:pt x="595" y="0"/>
                  </a:cubicBezTo>
                  <a:cubicBezTo>
                    <a:pt x="1286" y="357"/>
                    <a:pt x="1548" y="1191"/>
                    <a:pt x="1238" y="2072"/>
                  </a:cubicBezTo>
                  <a:cubicBezTo>
                    <a:pt x="1262" y="2120"/>
                    <a:pt x="1215" y="2144"/>
                    <a:pt x="1215" y="2167"/>
                  </a:cubicBezTo>
                  <a:close/>
                  <a:moveTo>
                    <a:pt x="1215" y="2167"/>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1600308" y="3033847"/>
              <a:ext cx="93986" cy="136983"/>
            </a:xfrm>
            <a:custGeom>
              <a:avLst/>
              <a:gdLst/>
              <a:ahLst/>
              <a:cxnLst/>
              <a:rect l="l" t="t" r="r" b="b"/>
              <a:pathLst>
                <a:path w="2811" h="4097" extrusionOk="0">
                  <a:moveTo>
                    <a:pt x="2524" y="1049"/>
                  </a:moveTo>
                  <a:cubicBezTo>
                    <a:pt x="2167" y="406"/>
                    <a:pt x="1524" y="1"/>
                    <a:pt x="738" y="1"/>
                  </a:cubicBezTo>
                  <a:lnTo>
                    <a:pt x="715" y="1"/>
                  </a:lnTo>
                  <a:cubicBezTo>
                    <a:pt x="1167" y="168"/>
                    <a:pt x="1548" y="477"/>
                    <a:pt x="1786" y="882"/>
                  </a:cubicBezTo>
                  <a:cubicBezTo>
                    <a:pt x="1977" y="1192"/>
                    <a:pt x="2048" y="1549"/>
                    <a:pt x="2048" y="1930"/>
                  </a:cubicBezTo>
                  <a:cubicBezTo>
                    <a:pt x="2048" y="2382"/>
                    <a:pt x="1905" y="2787"/>
                    <a:pt x="1667" y="3121"/>
                  </a:cubicBezTo>
                  <a:cubicBezTo>
                    <a:pt x="1572" y="3240"/>
                    <a:pt x="1524" y="3335"/>
                    <a:pt x="1405" y="3430"/>
                  </a:cubicBezTo>
                  <a:cubicBezTo>
                    <a:pt x="1048" y="3787"/>
                    <a:pt x="524" y="3978"/>
                    <a:pt x="0" y="3978"/>
                  </a:cubicBezTo>
                  <a:cubicBezTo>
                    <a:pt x="238" y="4073"/>
                    <a:pt x="476" y="4097"/>
                    <a:pt x="738" y="4097"/>
                  </a:cubicBezTo>
                  <a:cubicBezTo>
                    <a:pt x="1310" y="4097"/>
                    <a:pt x="1810" y="3906"/>
                    <a:pt x="2167" y="3549"/>
                  </a:cubicBezTo>
                  <a:cubicBezTo>
                    <a:pt x="2572" y="3144"/>
                    <a:pt x="2810" y="2644"/>
                    <a:pt x="2810" y="2049"/>
                  </a:cubicBezTo>
                  <a:cubicBezTo>
                    <a:pt x="2810" y="1692"/>
                    <a:pt x="2691" y="1334"/>
                    <a:pt x="2524" y="1049"/>
                  </a:cubicBezTo>
                  <a:close/>
                  <a:moveTo>
                    <a:pt x="2524" y="1049"/>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1605056" y="3058557"/>
              <a:ext cx="47812" cy="82016"/>
            </a:xfrm>
            <a:custGeom>
              <a:avLst/>
              <a:gdLst/>
              <a:ahLst/>
              <a:cxnLst/>
              <a:rect l="l" t="t" r="r" b="b"/>
              <a:pathLst>
                <a:path w="1430" h="2453" extrusionOk="0">
                  <a:moveTo>
                    <a:pt x="1430" y="1643"/>
                  </a:moveTo>
                  <a:cubicBezTo>
                    <a:pt x="1430" y="1191"/>
                    <a:pt x="882" y="453"/>
                    <a:pt x="668" y="95"/>
                  </a:cubicBezTo>
                  <a:cubicBezTo>
                    <a:pt x="596" y="0"/>
                    <a:pt x="573" y="0"/>
                    <a:pt x="525" y="95"/>
                  </a:cubicBezTo>
                  <a:cubicBezTo>
                    <a:pt x="453" y="143"/>
                    <a:pt x="430" y="238"/>
                    <a:pt x="334" y="334"/>
                  </a:cubicBezTo>
                  <a:cubicBezTo>
                    <a:pt x="573" y="691"/>
                    <a:pt x="834" y="1143"/>
                    <a:pt x="834" y="1429"/>
                  </a:cubicBezTo>
                  <a:cubicBezTo>
                    <a:pt x="834" y="1548"/>
                    <a:pt x="811" y="1643"/>
                    <a:pt x="787" y="1739"/>
                  </a:cubicBezTo>
                  <a:cubicBezTo>
                    <a:pt x="668" y="2048"/>
                    <a:pt x="334" y="2239"/>
                    <a:pt x="1" y="2262"/>
                  </a:cubicBezTo>
                  <a:cubicBezTo>
                    <a:pt x="168" y="2382"/>
                    <a:pt x="358" y="2453"/>
                    <a:pt x="573" y="2453"/>
                  </a:cubicBezTo>
                  <a:cubicBezTo>
                    <a:pt x="811" y="2453"/>
                    <a:pt x="1073" y="2358"/>
                    <a:pt x="1239" y="2143"/>
                  </a:cubicBezTo>
                  <a:cubicBezTo>
                    <a:pt x="1382" y="2048"/>
                    <a:pt x="1430" y="1881"/>
                    <a:pt x="1430" y="1643"/>
                  </a:cubicBezTo>
                  <a:close/>
                  <a:moveTo>
                    <a:pt x="1430" y="1643"/>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1850313" y="2830820"/>
              <a:ext cx="67739" cy="136181"/>
            </a:xfrm>
            <a:custGeom>
              <a:avLst/>
              <a:gdLst/>
              <a:ahLst/>
              <a:cxnLst/>
              <a:rect l="l" t="t" r="r" b="b"/>
              <a:pathLst>
                <a:path w="2026" h="4073" extrusionOk="0">
                  <a:moveTo>
                    <a:pt x="168" y="0"/>
                  </a:moveTo>
                  <a:cubicBezTo>
                    <a:pt x="1096" y="191"/>
                    <a:pt x="1525" y="1191"/>
                    <a:pt x="1168" y="2191"/>
                  </a:cubicBezTo>
                  <a:cubicBezTo>
                    <a:pt x="1001" y="2620"/>
                    <a:pt x="739" y="2977"/>
                    <a:pt x="477" y="3334"/>
                  </a:cubicBezTo>
                  <a:cubicBezTo>
                    <a:pt x="453" y="3382"/>
                    <a:pt x="406" y="3406"/>
                    <a:pt x="358" y="3477"/>
                  </a:cubicBezTo>
                  <a:lnTo>
                    <a:pt x="25" y="3858"/>
                  </a:lnTo>
                  <a:lnTo>
                    <a:pt x="1" y="3906"/>
                  </a:lnTo>
                  <a:lnTo>
                    <a:pt x="1" y="3906"/>
                  </a:lnTo>
                  <a:cubicBezTo>
                    <a:pt x="144" y="4072"/>
                    <a:pt x="358" y="4072"/>
                    <a:pt x="501" y="3906"/>
                  </a:cubicBezTo>
                  <a:lnTo>
                    <a:pt x="834" y="3501"/>
                  </a:lnTo>
                  <a:cubicBezTo>
                    <a:pt x="858" y="3453"/>
                    <a:pt x="882" y="3406"/>
                    <a:pt x="953" y="3358"/>
                  </a:cubicBezTo>
                  <a:cubicBezTo>
                    <a:pt x="1215" y="3001"/>
                    <a:pt x="1477" y="2644"/>
                    <a:pt x="1644" y="2215"/>
                  </a:cubicBezTo>
                  <a:cubicBezTo>
                    <a:pt x="2025" y="1096"/>
                    <a:pt x="1430" y="0"/>
                    <a:pt x="239" y="0"/>
                  </a:cubicBezTo>
                  <a:close/>
                  <a:moveTo>
                    <a:pt x="168" y="0"/>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33"/>
          <p:cNvGrpSpPr/>
          <p:nvPr/>
        </p:nvGrpSpPr>
        <p:grpSpPr>
          <a:xfrm>
            <a:off x="833438" y="1017737"/>
            <a:ext cx="386223" cy="375858"/>
            <a:chOff x="1539787" y="1534487"/>
            <a:chExt cx="386223" cy="375858"/>
          </a:xfrm>
        </p:grpSpPr>
        <p:sp>
          <p:nvSpPr>
            <p:cNvPr id="1734" name="Google Shape;1734;p33"/>
            <p:cNvSpPr/>
            <p:nvPr/>
          </p:nvSpPr>
          <p:spPr>
            <a:xfrm>
              <a:off x="1557308" y="1669838"/>
              <a:ext cx="367885" cy="238927"/>
            </a:xfrm>
            <a:custGeom>
              <a:avLst/>
              <a:gdLst/>
              <a:ahLst/>
              <a:cxnLst/>
              <a:rect l="l" t="t" r="r" b="b"/>
              <a:pathLst>
                <a:path w="11003" h="7146" extrusionOk="0">
                  <a:moveTo>
                    <a:pt x="8978" y="4240"/>
                  </a:moveTo>
                  <a:lnTo>
                    <a:pt x="3691" y="4240"/>
                  </a:lnTo>
                  <a:cubicBezTo>
                    <a:pt x="3406" y="4240"/>
                    <a:pt x="3167" y="4478"/>
                    <a:pt x="3167" y="4764"/>
                  </a:cubicBezTo>
                  <a:cubicBezTo>
                    <a:pt x="3167" y="5073"/>
                    <a:pt x="3406" y="5311"/>
                    <a:pt x="3691" y="5311"/>
                  </a:cubicBezTo>
                  <a:lnTo>
                    <a:pt x="4596" y="5311"/>
                  </a:lnTo>
                  <a:cubicBezTo>
                    <a:pt x="4811" y="5311"/>
                    <a:pt x="4977" y="5478"/>
                    <a:pt x="4977" y="5692"/>
                  </a:cubicBezTo>
                  <a:cubicBezTo>
                    <a:pt x="4977" y="5907"/>
                    <a:pt x="4811" y="6074"/>
                    <a:pt x="4596" y="6074"/>
                  </a:cubicBezTo>
                  <a:lnTo>
                    <a:pt x="548" y="6074"/>
                  </a:lnTo>
                  <a:cubicBezTo>
                    <a:pt x="238" y="6074"/>
                    <a:pt x="0" y="6312"/>
                    <a:pt x="0" y="6621"/>
                  </a:cubicBezTo>
                  <a:cubicBezTo>
                    <a:pt x="0" y="6907"/>
                    <a:pt x="238" y="7145"/>
                    <a:pt x="548" y="7145"/>
                  </a:cubicBezTo>
                  <a:lnTo>
                    <a:pt x="8073" y="7145"/>
                  </a:lnTo>
                  <a:cubicBezTo>
                    <a:pt x="8383" y="7145"/>
                    <a:pt x="8621" y="6907"/>
                    <a:pt x="8621" y="6621"/>
                  </a:cubicBezTo>
                  <a:cubicBezTo>
                    <a:pt x="8621" y="6312"/>
                    <a:pt x="8383" y="6074"/>
                    <a:pt x="8073" y="6074"/>
                  </a:cubicBezTo>
                  <a:lnTo>
                    <a:pt x="6787" y="6074"/>
                  </a:lnTo>
                  <a:cubicBezTo>
                    <a:pt x="6597" y="6074"/>
                    <a:pt x="6406" y="5907"/>
                    <a:pt x="6406" y="5692"/>
                  </a:cubicBezTo>
                  <a:cubicBezTo>
                    <a:pt x="6406" y="5478"/>
                    <a:pt x="6597" y="5311"/>
                    <a:pt x="6787" y="5311"/>
                  </a:cubicBezTo>
                  <a:lnTo>
                    <a:pt x="9574" y="5311"/>
                  </a:lnTo>
                  <a:cubicBezTo>
                    <a:pt x="10478" y="5311"/>
                    <a:pt x="11002" y="4621"/>
                    <a:pt x="11002" y="3811"/>
                  </a:cubicBezTo>
                  <a:lnTo>
                    <a:pt x="11002" y="1239"/>
                  </a:lnTo>
                  <a:cubicBezTo>
                    <a:pt x="11002" y="1"/>
                    <a:pt x="9931" y="120"/>
                    <a:pt x="9359" y="120"/>
                  </a:cubicBezTo>
                  <a:lnTo>
                    <a:pt x="9026" y="120"/>
                  </a:lnTo>
                  <a:cubicBezTo>
                    <a:pt x="8764" y="120"/>
                    <a:pt x="8454" y="1406"/>
                    <a:pt x="9288" y="1406"/>
                  </a:cubicBezTo>
                  <a:lnTo>
                    <a:pt x="9288" y="3906"/>
                  </a:lnTo>
                  <a:cubicBezTo>
                    <a:pt x="9288" y="4097"/>
                    <a:pt x="9145" y="4240"/>
                    <a:pt x="8978" y="4240"/>
                  </a:cubicBezTo>
                  <a:close/>
                  <a:moveTo>
                    <a:pt x="8978" y="424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1571619" y="1811575"/>
              <a:ext cx="62958" cy="35876"/>
            </a:xfrm>
            <a:custGeom>
              <a:avLst/>
              <a:gdLst/>
              <a:ahLst/>
              <a:cxnLst/>
              <a:rect l="l" t="t" r="r" b="b"/>
              <a:pathLst>
                <a:path w="1883" h="1073" extrusionOk="0">
                  <a:moveTo>
                    <a:pt x="1334" y="1"/>
                  </a:moveTo>
                  <a:lnTo>
                    <a:pt x="525" y="1"/>
                  </a:lnTo>
                  <a:cubicBezTo>
                    <a:pt x="239" y="1"/>
                    <a:pt x="1" y="239"/>
                    <a:pt x="1" y="525"/>
                  </a:cubicBezTo>
                  <a:cubicBezTo>
                    <a:pt x="1" y="834"/>
                    <a:pt x="239" y="1072"/>
                    <a:pt x="525" y="1072"/>
                  </a:cubicBezTo>
                  <a:lnTo>
                    <a:pt x="1334" y="1072"/>
                  </a:lnTo>
                  <a:cubicBezTo>
                    <a:pt x="1644" y="1072"/>
                    <a:pt x="1882" y="834"/>
                    <a:pt x="1882" y="525"/>
                  </a:cubicBezTo>
                  <a:cubicBezTo>
                    <a:pt x="1882" y="239"/>
                    <a:pt x="1644" y="1"/>
                    <a:pt x="1334" y="1"/>
                  </a:cubicBezTo>
                  <a:close/>
                  <a:moveTo>
                    <a:pt x="1334" y="1"/>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1556506" y="1548831"/>
              <a:ext cx="59748" cy="183959"/>
            </a:xfrm>
            <a:custGeom>
              <a:avLst/>
              <a:gdLst/>
              <a:ahLst/>
              <a:cxnLst/>
              <a:rect l="l" t="t" r="r" b="b"/>
              <a:pathLst>
                <a:path w="1787" h="5502" extrusionOk="0">
                  <a:moveTo>
                    <a:pt x="1524" y="0"/>
                  </a:moveTo>
                  <a:lnTo>
                    <a:pt x="262" y="0"/>
                  </a:lnTo>
                  <a:lnTo>
                    <a:pt x="0" y="3024"/>
                  </a:lnTo>
                  <a:lnTo>
                    <a:pt x="262" y="5501"/>
                  </a:lnTo>
                  <a:lnTo>
                    <a:pt x="1524" y="5501"/>
                  </a:lnTo>
                  <a:lnTo>
                    <a:pt x="1786" y="2905"/>
                  </a:lnTo>
                  <a:close/>
                  <a:moveTo>
                    <a:pt x="1524" y="0"/>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1624181" y="1548831"/>
              <a:ext cx="135378" cy="183959"/>
            </a:xfrm>
            <a:custGeom>
              <a:avLst/>
              <a:gdLst/>
              <a:ahLst/>
              <a:cxnLst/>
              <a:rect l="l" t="t" r="r" b="b"/>
              <a:pathLst>
                <a:path w="4049" h="5502" extrusionOk="0">
                  <a:moveTo>
                    <a:pt x="3787" y="0"/>
                  </a:moveTo>
                  <a:lnTo>
                    <a:pt x="262" y="0"/>
                  </a:lnTo>
                  <a:lnTo>
                    <a:pt x="1" y="2834"/>
                  </a:lnTo>
                  <a:lnTo>
                    <a:pt x="262" y="5501"/>
                  </a:lnTo>
                  <a:lnTo>
                    <a:pt x="3787" y="5501"/>
                  </a:lnTo>
                  <a:lnTo>
                    <a:pt x="4049" y="2763"/>
                  </a:lnTo>
                  <a:close/>
                  <a:moveTo>
                    <a:pt x="3787" y="0"/>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1771503" y="1548831"/>
              <a:ext cx="55770" cy="183959"/>
            </a:xfrm>
            <a:custGeom>
              <a:avLst/>
              <a:gdLst/>
              <a:ahLst/>
              <a:cxnLst/>
              <a:rect l="l" t="t" r="r" b="b"/>
              <a:pathLst>
                <a:path w="1668" h="5502" extrusionOk="0">
                  <a:moveTo>
                    <a:pt x="1405" y="0"/>
                  </a:moveTo>
                  <a:lnTo>
                    <a:pt x="143" y="0"/>
                  </a:lnTo>
                  <a:lnTo>
                    <a:pt x="0" y="2763"/>
                  </a:lnTo>
                  <a:lnTo>
                    <a:pt x="143" y="5501"/>
                  </a:lnTo>
                  <a:lnTo>
                    <a:pt x="1405" y="5501"/>
                  </a:lnTo>
                  <a:lnTo>
                    <a:pt x="1667" y="2643"/>
                  </a:lnTo>
                  <a:close/>
                  <a:moveTo>
                    <a:pt x="1405" y="0"/>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1845532" y="1659506"/>
              <a:ext cx="25544" cy="62122"/>
            </a:xfrm>
            <a:custGeom>
              <a:avLst/>
              <a:gdLst/>
              <a:ahLst/>
              <a:cxnLst/>
              <a:rect l="l" t="t" r="r" b="b"/>
              <a:pathLst>
                <a:path w="764" h="1858" extrusionOk="0">
                  <a:moveTo>
                    <a:pt x="382" y="0"/>
                  </a:moveTo>
                  <a:lnTo>
                    <a:pt x="1" y="0"/>
                  </a:lnTo>
                  <a:lnTo>
                    <a:pt x="1" y="1858"/>
                  </a:lnTo>
                  <a:lnTo>
                    <a:pt x="382" y="1858"/>
                  </a:lnTo>
                  <a:cubicBezTo>
                    <a:pt x="596" y="1858"/>
                    <a:pt x="763" y="1691"/>
                    <a:pt x="763" y="1477"/>
                  </a:cubicBezTo>
                  <a:lnTo>
                    <a:pt x="763" y="405"/>
                  </a:lnTo>
                  <a:cubicBezTo>
                    <a:pt x="763" y="167"/>
                    <a:pt x="596" y="0"/>
                    <a:pt x="382" y="0"/>
                  </a:cubicBezTo>
                  <a:close/>
                  <a:moveTo>
                    <a:pt x="382" y="0"/>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1818482" y="1536861"/>
              <a:ext cx="25511" cy="209470"/>
            </a:xfrm>
            <a:custGeom>
              <a:avLst/>
              <a:gdLst/>
              <a:ahLst/>
              <a:cxnLst/>
              <a:rect l="l" t="t" r="r" b="b"/>
              <a:pathLst>
                <a:path w="763" h="6265" extrusionOk="0">
                  <a:moveTo>
                    <a:pt x="0" y="358"/>
                  </a:moveTo>
                  <a:lnTo>
                    <a:pt x="0" y="5859"/>
                  </a:lnTo>
                  <a:lnTo>
                    <a:pt x="0" y="5931"/>
                  </a:lnTo>
                  <a:cubicBezTo>
                    <a:pt x="24" y="6097"/>
                    <a:pt x="167" y="6264"/>
                    <a:pt x="381" y="6264"/>
                  </a:cubicBezTo>
                  <a:cubicBezTo>
                    <a:pt x="596" y="6264"/>
                    <a:pt x="762" y="6097"/>
                    <a:pt x="762" y="5883"/>
                  </a:cubicBezTo>
                  <a:lnTo>
                    <a:pt x="762" y="382"/>
                  </a:lnTo>
                  <a:cubicBezTo>
                    <a:pt x="762" y="168"/>
                    <a:pt x="596" y="1"/>
                    <a:pt x="381" y="1"/>
                  </a:cubicBezTo>
                  <a:cubicBezTo>
                    <a:pt x="167" y="1"/>
                    <a:pt x="24" y="144"/>
                    <a:pt x="0" y="358"/>
                  </a:cubicBezTo>
                  <a:cubicBezTo>
                    <a:pt x="0" y="334"/>
                    <a:pt x="0" y="334"/>
                    <a:pt x="0" y="358"/>
                  </a:cubicBezTo>
                  <a:close/>
                  <a:moveTo>
                    <a:pt x="0" y="358"/>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1750806" y="1534487"/>
              <a:ext cx="25511" cy="211844"/>
            </a:xfrm>
            <a:custGeom>
              <a:avLst/>
              <a:gdLst/>
              <a:ahLst/>
              <a:cxnLst/>
              <a:rect l="l" t="t" r="r" b="b"/>
              <a:pathLst>
                <a:path w="763" h="6336" extrusionOk="0">
                  <a:moveTo>
                    <a:pt x="0" y="429"/>
                  </a:moveTo>
                  <a:lnTo>
                    <a:pt x="0" y="5930"/>
                  </a:lnTo>
                  <a:lnTo>
                    <a:pt x="0" y="6002"/>
                  </a:lnTo>
                  <a:cubicBezTo>
                    <a:pt x="24" y="6168"/>
                    <a:pt x="167" y="6335"/>
                    <a:pt x="381" y="6335"/>
                  </a:cubicBezTo>
                  <a:cubicBezTo>
                    <a:pt x="595" y="6335"/>
                    <a:pt x="738" y="6192"/>
                    <a:pt x="762" y="6002"/>
                  </a:cubicBezTo>
                  <a:lnTo>
                    <a:pt x="762" y="5930"/>
                  </a:lnTo>
                  <a:lnTo>
                    <a:pt x="762" y="429"/>
                  </a:lnTo>
                  <a:lnTo>
                    <a:pt x="762" y="358"/>
                  </a:lnTo>
                  <a:cubicBezTo>
                    <a:pt x="738" y="191"/>
                    <a:pt x="595" y="0"/>
                    <a:pt x="381" y="0"/>
                  </a:cubicBezTo>
                  <a:cubicBezTo>
                    <a:pt x="167" y="0"/>
                    <a:pt x="24" y="167"/>
                    <a:pt x="0" y="358"/>
                  </a:cubicBezTo>
                  <a:close/>
                  <a:moveTo>
                    <a:pt x="0" y="429"/>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1607463" y="1536092"/>
              <a:ext cx="25511" cy="211811"/>
            </a:xfrm>
            <a:custGeom>
              <a:avLst/>
              <a:gdLst/>
              <a:ahLst/>
              <a:cxnLst/>
              <a:rect l="l" t="t" r="r" b="b"/>
              <a:pathLst>
                <a:path w="763" h="6335" extrusionOk="0">
                  <a:moveTo>
                    <a:pt x="381" y="0"/>
                  </a:moveTo>
                  <a:cubicBezTo>
                    <a:pt x="167" y="0"/>
                    <a:pt x="24" y="143"/>
                    <a:pt x="0" y="357"/>
                  </a:cubicBezTo>
                  <a:lnTo>
                    <a:pt x="0" y="405"/>
                  </a:lnTo>
                  <a:lnTo>
                    <a:pt x="0" y="5906"/>
                  </a:lnTo>
                  <a:lnTo>
                    <a:pt x="0" y="5977"/>
                  </a:lnTo>
                  <a:cubicBezTo>
                    <a:pt x="24" y="6144"/>
                    <a:pt x="167" y="6335"/>
                    <a:pt x="381" y="6335"/>
                  </a:cubicBezTo>
                  <a:cubicBezTo>
                    <a:pt x="596" y="6335"/>
                    <a:pt x="739" y="6168"/>
                    <a:pt x="762" y="5977"/>
                  </a:cubicBezTo>
                  <a:lnTo>
                    <a:pt x="762" y="5906"/>
                  </a:lnTo>
                  <a:lnTo>
                    <a:pt x="762" y="405"/>
                  </a:lnTo>
                  <a:lnTo>
                    <a:pt x="762" y="357"/>
                  </a:lnTo>
                  <a:cubicBezTo>
                    <a:pt x="739" y="143"/>
                    <a:pt x="596" y="0"/>
                    <a:pt x="381" y="0"/>
                  </a:cubicBezTo>
                  <a:close/>
                  <a:moveTo>
                    <a:pt x="381"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1539787" y="1534487"/>
              <a:ext cx="25511" cy="212613"/>
            </a:xfrm>
            <a:custGeom>
              <a:avLst/>
              <a:gdLst/>
              <a:ahLst/>
              <a:cxnLst/>
              <a:rect l="l" t="t" r="r" b="b"/>
              <a:pathLst>
                <a:path w="763" h="6359" extrusionOk="0">
                  <a:moveTo>
                    <a:pt x="0" y="429"/>
                  </a:moveTo>
                  <a:lnTo>
                    <a:pt x="0" y="5954"/>
                  </a:lnTo>
                  <a:cubicBezTo>
                    <a:pt x="0" y="6168"/>
                    <a:pt x="167" y="6359"/>
                    <a:pt x="381" y="6359"/>
                  </a:cubicBezTo>
                  <a:cubicBezTo>
                    <a:pt x="596" y="6359"/>
                    <a:pt x="738" y="6192"/>
                    <a:pt x="762" y="6002"/>
                  </a:cubicBezTo>
                  <a:lnTo>
                    <a:pt x="762" y="5930"/>
                  </a:lnTo>
                  <a:lnTo>
                    <a:pt x="762" y="429"/>
                  </a:lnTo>
                  <a:lnTo>
                    <a:pt x="762" y="358"/>
                  </a:lnTo>
                  <a:cubicBezTo>
                    <a:pt x="738" y="191"/>
                    <a:pt x="596" y="0"/>
                    <a:pt x="381" y="0"/>
                  </a:cubicBezTo>
                  <a:cubicBezTo>
                    <a:pt x="167" y="48"/>
                    <a:pt x="0" y="215"/>
                    <a:pt x="0" y="429"/>
                  </a:cubicBezTo>
                  <a:close/>
                  <a:moveTo>
                    <a:pt x="0" y="429"/>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1845532" y="1684182"/>
              <a:ext cx="25544" cy="36645"/>
            </a:xfrm>
            <a:custGeom>
              <a:avLst/>
              <a:gdLst/>
              <a:ahLst/>
              <a:cxnLst/>
              <a:rect l="l" t="t" r="r" b="b"/>
              <a:pathLst>
                <a:path w="764" h="1096" extrusionOk="0">
                  <a:moveTo>
                    <a:pt x="763" y="1"/>
                  </a:moveTo>
                  <a:cubicBezTo>
                    <a:pt x="763" y="191"/>
                    <a:pt x="596" y="382"/>
                    <a:pt x="382" y="382"/>
                  </a:cubicBezTo>
                  <a:lnTo>
                    <a:pt x="1" y="382"/>
                  </a:lnTo>
                  <a:lnTo>
                    <a:pt x="1" y="1096"/>
                  </a:lnTo>
                  <a:lnTo>
                    <a:pt x="382" y="1096"/>
                  </a:lnTo>
                  <a:cubicBezTo>
                    <a:pt x="596" y="1096"/>
                    <a:pt x="763" y="929"/>
                    <a:pt x="763" y="715"/>
                  </a:cubicBezTo>
                  <a:close/>
                  <a:moveTo>
                    <a:pt x="763" y="1"/>
                  </a:move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1843961" y="1669838"/>
              <a:ext cx="82049" cy="177607"/>
            </a:xfrm>
            <a:custGeom>
              <a:avLst/>
              <a:gdLst/>
              <a:ahLst/>
              <a:cxnLst/>
              <a:rect l="l" t="t" r="r" b="b"/>
              <a:pathLst>
                <a:path w="2454" h="5312" extrusionOk="0">
                  <a:moveTo>
                    <a:pt x="1739" y="1239"/>
                  </a:moveTo>
                  <a:lnTo>
                    <a:pt x="1739" y="3811"/>
                  </a:lnTo>
                  <a:cubicBezTo>
                    <a:pt x="1739" y="4621"/>
                    <a:pt x="953" y="5311"/>
                    <a:pt x="0" y="5311"/>
                  </a:cubicBezTo>
                  <a:lnTo>
                    <a:pt x="1024" y="5311"/>
                  </a:lnTo>
                  <a:cubicBezTo>
                    <a:pt x="1953" y="5311"/>
                    <a:pt x="2453" y="4621"/>
                    <a:pt x="2453" y="3811"/>
                  </a:cubicBezTo>
                  <a:lnTo>
                    <a:pt x="2453" y="1239"/>
                  </a:lnTo>
                  <a:cubicBezTo>
                    <a:pt x="2453" y="1"/>
                    <a:pt x="1382" y="120"/>
                    <a:pt x="810" y="120"/>
                  </a:cubicBezTo>
                  <a:lnTo>
                    <a:pt x="810" y="596"/>
                  </a:lnTo>
                  <a:cubicBezTo>
                    <a:pt x="1167" y="644"/>
                    <a:pt x="1739" y="596"/>
                    <a:pt x="1739" y="1239"/>
                  </a:cubicBezTo>
                  <a:close/>
                  <a:moveTo>
                    <a:pt x="1739" y="1239"/>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565266" y="1703308"/>
              <a:ext cx="42228" cy="29490"/>
            </a:xfrm>
            <a:custGeom>
              <a:avLst/>
              <a:gdLst/>
              <a:ahLst/>
              <a:cxnLst/>
              <a:rect l="l" t="t" r="r" b="b"/>
              <a:pathLst>
                <a:path w="1263" h="882" extrusionOk="0">
                  <a:moveTo>
                    <a:pt x="0" y="0"/>
                  </a:moveTo>
                  <a:lnTo>
                    <a:pt x="1262" y="0"/>
                  </a:lnTo>
                  <a:lnTo>
                    <a:pt x="1262" y="881"/>
                  </a:lnTo>
                  <a:lnTo>
                    <a:pt x="0" y="88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1632942" y="1703308"/>
              <a:ext cx="117892" cy="29490"/>
            </a:xfrm>
            <a:custGeom>
              <a:avLst/>
              <a:gdLst/>
              <a:ahLst/>
              <a:cxnLst/>
              <a:rect l="l" t="t" r="r" b="b"/>
              <a:pathLst>
                <a:path w="3526" h="882" extrusionOk="0">
                  <a:moveTo>
                    <a:pt x="0" y="0"/>
                  </a:moveTo>
                  <a:lnTo>
                    <a:pt x="3525" y="0"/>
                  </a:lnTo>
                  <a:lnTo>
                    <a:pt x="3525" y="881"/>
                  </a:lnTo>
                  <a:lnTo>
                    <a:pt x="0" y="88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1776285" y="1703308"/>
              <a:ext cx="42228" cy="29490"/>
            </a:xfrm>
            <a:custGeom>
              <a:avLst/>
              <a:gdLst/>
              <a:ahLst/>
              <a:cxnLst/>
              <a:rect l="l" t="t" r="r" b="b"/>
              <a:pathLst>
                <a:path w="1263" h="882" extrusionOk="0">
                  <a:moveTo>
                    <a:pt x="0" y="0"/>
                  </a:moveTo>
                  <a:lnTo>
                    <a:pt x="1262" y="0"/>
                  </a:lnTo>
                  <a:lnTo>
                    <a:pt x="1262" y="881"/>
                  </a:lnTo>
                  <a:lnTo>
                    <a:pt x="0" y="881"/>
                  </a:ln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1539787" y="1700900"/>
              <a:ext cx="25511" cy="44636"/>
            </a:xfrm>
            <a:custGeom>
              <a:avLst/>
              <a:gdLst/>
              <a:ahLst/>
              <a:cxnLst/>
              <a:rect l="l" t="t" r="r" b="b"/>
              <a:pathLst>
                <a:path w="763" h="1335" extrusionOk="0">
                  <a:moveTo>
                    <a:pt x="0" y="953"/>
                  </a:moveTo>
                  <a:cubicBezTo>
                    <a:pt x="0" y="1168"/>
                    <a:pt x="167" y="1334"/>
                    <a:pt x="381" y="1334"/>
                  </a:cubicBezTo>
                  <a:cubicBezTo>
                    <a:pt x="596" y="1334"/>
                    <a:pt x="738" y="1191"/>
                    <a:pt x="762" y="977"/>
                  </a:cubicBezTo>
                  <a:lnTo>
                    <a:pt x="762" y="929"/>
                  </a:lnTo>
                  <a:lnTo>
                    <a:pt x="762" y="24"/>
                  </a:lnTo>
                  <a:lnTo>
                    <a:pt x="762" y="72"/>
                  </a:lnTo>
                  <a:cubicBezTo>
                    <a:pt x="762" y="120"/>
                    <a:pt x="738" y="191"/>
                    <a:pt x="715" y="239"/>
                  </a:cubicBezTo>
                  <a:cubicBezTo>
                    <a:pt x="643" y="334"/>
                    <a:pt x="524" y="382"/>
                    <a:pt x="381" y="382"/>
                  </a:cubicBezTo>
                  <a:cubicBezTo>
                    <a:pt x="167" y="382"/>
                    <a:pt x="0" y="215"/>
                    <a:pt x="0" y="1"/>
                  </a:cubicBezTo>
                  <a:lnTo>
                    <a:pt x="0" y="953"/>
                  </a:lnTo>
                  <a:close/>
                  <a:moveTo>
                    <a:pt x="0" y="953"/>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1607463" y="1703308"/>
              <a:ext cx="25511" cy="43031"/>
            </a:xfrm>
            <a:custGeom>
              <a:avLst/>
              <a:gdLst/>
              <a:ahLst/>
              <a:cxnLst/>
              <a:rect l="l" t="t" r="r" b="b"/>
              <a:pathLst>
                <a:path w="763" h="1287" extrusionOk="0">
                  <a:moveTo>
                    <a:pt x="0" y="0"/>
                  </a:moveTo>
                  <a:lnTo>
                    <a:pt x="0" y="881"/>
                  </a:lnTo>
                  <a:lnTo>
                    <a:pt x="0" y="953"/>
                  </a:lnTo>
                  <a:cubicBezTo>
                    <a:pt x="24" y="1119"/>
                    <a:pt x="167" y="1286"/>
                    <a:pt x="381" y="1286"/>
                  </a:cubicBezTo>
                  <a:cubicBezTo>
                    <a:pt x="596" y="1286"/>
                    <a:pt x="739" y="1143"/>
                    <a:pt x="762" y="953"/>
                  </a:cubicBezTo>
                  <a:lnTo>
                    <a:pt x="762" y="881"/>
                  </a:lnTo>
                  <a:lnTo>
                    <a:pt x="762" y="0"/>
                  </a:lnTo>
                  <a:lnTo>
                    <a:pt x="762" y="24"/>
                  </a:lnTo>
                  <a:cubicBezTo>
                    <a:pt x="762" y="72"/>
                    <a:pt x="739" y="143"/>
                    <a:pt x="715" y="191"/>
                  </a:cubicBezTo>
                  <a:cubicBezTo>
                    <a:pt x="643" y="286"/>
                    <a:pt x="524" y="381"/>
                    <a:pt x="381" y="381"/>
                  </a:cubicBezTo>
                  <a:cubicBezTo>
                    <a:pt x="262" y="381"/>
                    <a:pt x="143" y="310"/>
                    <a:pt x="48" y="191"/>
                  </a:cubicBezTo>
                  <a:cubicBezTo>
                    <a:pt x="24" y="143"/>
                    <a:pt x="0" y="72"/>
                    <a:pt x="0" y="24"/>
                  </a:cubicBezTo>
                  <a:close/>
                  <a:moveTo>
                    <a:pt x="0"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1750806" y="1703308"/>
              <a:ext cx="25511" cy="43031"/>
            </a:xfrm>
            <a:custGeom>
              <a:avLst/>
              <a:gdLst/>
              <a:ahLst/>
              <a:cxnLst/>
              <a:rect l="l" t="t" r="r" b="b"/>
              <a:pathLst>
                <a:path w="763" h="1287" extrusionOk="0">
                  <a:moveTo>
                    <a:pt x="0" y="0"/>
                  </a:moveTo>
                  <a:lnTo>
                    <a:pt x="0" y="881"/>
                  </a:lnTo>
                  <a:lnTo>
                    <a:pt x="0" y="953"/>
                  </a:lnTo>
                  <a:cubicBezTo>
                    <a:pt x="24" y="1119"/>
                    <a:pt x="167" y="1286"/>
                    <a:pt x="381" y="1286"/>
                  </a:cubicBezTo>
                  <a:cubicBezTo>
                    <a:pt x="595" y="1286"/>
                    <a:pt x="738" y="1143"/>
                    <a:pt x="762" y="953"/>
                  </a:cubicBezTo>
                  <a:lnTo>
                    <a:pt x="762" y="881"/>
                  </a:lnTo>
                  <a:lnTo>
                    <a:pt x="762" y="0"/>
                  </a:lnTo>
                  <a:lnTo>
                    <a:pt x="762" y="24"/>
                  </a:lnTo>
                  <a:cubicBezTo>
                    <a:pt x="762" y="48"/>
                    <a:pt x="738" y="119"/>
                    <a:pt x="738" y="143"/>
                  </a:cubicBezTo>
                  <a:cubicBezTo>
                    <a:pt x="691" y="262"/>
                    <a:pt x="524" y="381"/>
                    <a:pt x="381" y="381"/>
                  </a:cubicBezTo>
                  <a:cubicBezTo>
                    <a:pt x="262" y="381"/>
                    <a:pt x="143" y="310"/>
                    <a:pt x="48" y="191"/>
                  </a:cubicBezTo>
                  <a:cubicBezTo>
                    <a:pt x="24" y="143"/>
                    <a:pt x="0" y="72"/>
                    <a:pt x="0" y="24"/>
                  </a:cubicBezTo>
                  <a:close/>
                  <a:moveTo>
                    <a:pt x="0" y="0"/>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1818482" y="1701703"/>
              <a:ext cx="25511" cy="43833"/>
            </a:xfrm>
            <a:custGeom>
              <a:avLst/>
              <a:gdLst/>
              <a:ahLst/>
              <a:cxnLst/>
              <a:rect l="l" t="t" r="r" b="b"/>
              <a:pathLst>
                <a:path w="763" h="1311" extrusionOk="0">
                  <a:moveTo>
                    <a:pt x="0" y="953"/>
                  </a:moveTo>
                  <a:cubicBezTo>
                    <a:pt x="24" y="1144"/>
                    <a:pt x="167" y="1310"/>
                    <a:pt x="381" y="1310"/>
                  </a:cubicBezTo>
                  <a:cubicBezTo>
                    <a:pt x="596" y="1310"/>
                    <a:pt x="762" y="1144"/>
                    <a:pt x="762" y="929"/>
                  </a:cubicBezTo>
                  <a:lnTo>
                    <a:pt x="762" y="24"/>
                  </a:lnTo>
                  <a:cubicBezTo>
                    <a:pt x="762" y="239"/>
                    <a:pt x="596" y="429"/>
                    <a:pt x="381" y="429"/>
                  </a:cubicBezTo>
                  <a:cubicBezTo>
                    <a:pt x="238" y="429"/>
                    <a:pt x="119" y="358"/>
                    <a:pt x="48" y="239"/>
                  </a:cubicBezTo>
                  <a:cubicBezTo>
                    <a:pt x="24" y="191"/>
                    <a:pt x="0" y="120"/>
                    <a:pt x="0" y="72"/>
                  </a:cubicBezTo>
                  <a:lnTo>
                    <a:pt x="0" y="0"/>
                  </a:lnTo>
                  <a:lnTo>
                    <a:pt x="0" y="905"/>
                  </a:lnTo>
                  <a:close/>
                  <a:moveTo>
                    <a:pt x="0" y="953"/>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1557308" y="1872898"/>
              <a:ext cx="288243" cy="37447"/>
            </a:xfrm>
            <a:custGeom>
              <a:avLst/>
              <a:gdLst/>
              <a:ahLst/>
              <a:cxnLst/>
              <a:rect l="l" t="t" r="r" b="b"/>
              <a:pathLst>
                <a:path w="8621" h="1120" extrusionOk="0">
                  <a:moveTo>
                    <a:pt x="6859" y="644"/>
                  </a:moveTo>
                  <a:lnTo>
                    <a:pt x="524" y="644"/>
                  </a:lnTo>
                  <a:cubicBezTo>
                    <a:pt x="310" y="644"/>
                    <a:pt x="119" y="524"/>
                    <a:pt x="48" y="358"/>
                  </a:cubicBezTo>
                  <a:cubicBezTo>
                    <a:pt x="0" y="429"/>
                    <a:pt x="0" y="477"/>
                    <a:pt x="0" y="572"/>
                  </a:cubicBezTo>
                  <a:cubicBezTo>
                    <a:pt x="0" y="882"/>
                    <a:pt x="238" y="1120"/>
                    <a:pt x="548" y="1120"/>
                  </a:cubicBezTo>
                  <a:lnTo>
                    <a:pt x="8073" y="1120"/>
                  </a:lnTo>
                  <a:cubicBezTo>
                    <a:pt x="8383" y="1120"/>
                    <a:pt x="8621" y="882"/>
                    <a:pt x="8621" y="572"/>
                  </a:cubicBezTo>
                  <a:cubicBezTo>
                    <a:pt x="8621" y="286"/>
                    <a:pt x="8383" y="48"/>
                    <a:pt x="8073" y="48"/>
                  </a:cubicBezTo>
                  <a:lnTo>
                    <a:pt x="7073" y="48"/>
                  </a:lnTo>
                  <a:cubicBezTo>
                    <a:pt x="7454" y="1"/>
                    <a:pt x="7478" y="644"/>
                    <a:pt x="6859" y="644"/>
                  </a:cubicBezTo>
                  <a:close/>
                  <a:moveTo>
                    <a:pt x="6859" y="644"/>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1571619" y="1812378"/>
              <a:ext cx="62958" cy="35073"/>
            </a:xfrm>
            <a:custGeom>
              <a:avLst/>
              <a:gdLst/>
              <a:ahLst/>
              <a:cxnLst/>
              <a:rect l="l" t="t" r="r" b="b"/>
              <a:pathLst>
                <a:path w="1883" h="1049" extrusionOk="0">
                  <a:moveTo>
                    <a:pt x="1001" y="572"/>
                  </a:moveTo>
                  <a:lnTo>
                    <a:pt x="215" y="572"/>
                  </a:lnTo>
                  <a:cubicBezTo>
                    <a:pt x="120" y="572"/>
                    <a:pt x="48" y="548"/>
                    <a:pt x="1" y="548"/>
                  </a:cubicBezTo>
                  <a:cubicBezTo>
                    <a:pt x="1" y="834"/>
                    <a:pt x="239" y="1048"/>
                    <a:pt x="525" y="1048"/>
                  </a:cubicBezTo>
                  <a:lnTo>
                    <a:pt x="1334" y="1048"/>
                  </a:lnTo>
                  <a:cubicBezTo>
                    <a:pt x="1644" y="1048"/>
                    <a:pt x="1882" y="810"/>
                    <a:pt x="1882" y="501"/>
                  </a:cubicBezTo>
                  <a:cubicBezTo>
                    <a:pt x="1882" y="310"/>
                    <a:pt x="1715" y="96"/>
                    <a:pt x="1549" y="1"/>
                  </a:cubicBezTo>
                  <a:lnTo>
                    <a:pt x="1549" y="24"/>
                  </a:lnTo>
                  <a:cubicBezTo>
                    <a:pt x="1549" y="334"/>
                    <a:pt x="1311" y="572"/>
                    <a:pt x="1001" y="572"/>
                  </a:cubicBezTo>
                  <a:close/>
                  <a:moveTo>
                    <a:pt x="1001" y="572"/>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1656047" y="1615704"/>
              <a:ext cx="71685" cy="49383"/>
            </a:xfrm>
            <a:custGeom>
              <a:avLst/>
              <a:gdLst/>
              <a:ahLst/>
              <a:cxnLst/>
              <a:rect l="l" t="t" r="r" b="b"/>
              <a:pathLst>
                <a:path w="2144" h="1477" extrusionOk="0">
                  <a:moveTo>
                    <a:pt x="2096" y="667"/>
                  </a:moveTo>
                  <a:cubicBezTo>
                    <a:pt x="1786" y="477"/>
                    <a:pt x="1143" y="0"/>
                    <a:pt x="738" y="0"/>
                  </a:cubicBezTo>
                  <a:cubicBezTo>
                    <a:pt x="262" y="0"/>
                    <a:pt x="0" y="382"/>
                    <a:pt x="0" y="739"/>
                  </a:cubicBezTo>
                  <a:cubicBezTo>
                    <a:pt x="0" y="1120"/>
                    <a:pt x="238" y="1477"/>
                    <a:pt x="738" y="1477"/>
                  </a:cubicBezTo>
                  <a:cubicBezTo>
                    <a:pt x="1143" y="1477"/>
                    <a:pt x="1786" y="1001"/>
                    <a:pt x="2096" y="786"/>
                  </a:cubicBezTo>
                  <a:cubicBezTo>
                    <a:pt x="2143" y="763"/>
                    <a:pt x="2143" y="739"/>
                    <a:pt x="2096" y="667"/>
                  </a:cubicBezTo>
                  <a:close/>
                  <a:moveTo>
                    <a:pt x="2096" y="667"/>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1656816" y="1630048"/>
              <a:ext cx="70916" cy="35040"/>
            </a:xfrm>
            <a:custGeom>
              <a:avLst/>
              <a:gdLst/>
              <a:ahLst/>
              <a:cxnLst/>
              <a:rect l="l" t="t" r="r" b="b"/>
              <a:pathLst>
                <a:path w="2121" h="1048" extrusionOk="0">
                  <a:moveTo>
                    <a:pt x="1716" y="0"/>
                  </a:moveTo>
                  <a:cubicBezTo>
                    <a:pt x="1382" y="214"/>
                    <a:pt x="787" y="667"/>
                    <a:pt x="430" y="667"/>
                  </a:cubicBezTo>
                  <a:cubicBezTo>
                    <a:pt x="239" y="667"/>
                    <a:pt x="120" y="643"/>
                    <a:pt x="1" y="548"/>
                  </a:cubicBezTo>
                  <a:cubicBezTo>
                    <a:pt x="96" y="810"/>
                    <a:pt x="334" y="1048"/>
                    <a:pt x="715" y="1048"/>
                  </a:cubicBezTo>
                  <a:cubicBezTo>
                    <a:pt x="1120" y="1048"/>
                    <a:pt x="1763" y="572"/>
                    <a:pt x="2073" y="357"/>
                  </a:cubicBezTo>
                  <a:cubicBezTo>
                    <a:pt x="2120" y="310"/>
                    <a:pt x="2120" y="310"/>
                    <a:pt x="2073" y="238"/>
                  </a:cubicBezTo>
                  <a:cubicBezTo>
                    <a:pt x="1978" y="191"/>
                    <a:pt x="1858" y="95"/>
                    <a:pt x="1716" y="0"/>
                  </a:cubicBezTo>
                  <a:close/>
                  <a:moveTo>
                    <a:pt x="1716" y="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7" name="Google Shape;1757;p33"/>
          <p:cNvGrpSpPr/>
          <p:nvPr/>
        </p:nvGrpSpPr>
        <p:grpSpPr>
          <a:xfrm>
            <a:off x="3403785" y="1613751"/>
            <a:ext cx="386222" cy="378261"/>
            <a:chOff x="3164976" y="1532882"/>
            <a:chExt cx="386222" cy="378261"/>
          </a:xfrm>
        </p:grpSpPr>
        <p:sp>
          <p:nvSpPr>
            <p:cNvPr id="1758" name="Google Shape;1758;p33"/>
            <p:cNvSpPr/>
            <p:nvPr/>
          </p:nvSpPr>
          <p:spPr>
            <a:xfrm>
              <a:off x="3164976" y="1532882"/>
              <a:ext cx="59748" cy="65332"/>
            </a:xfrm>
            <a:custGeom>
              <a:avLst/>
              <a:gdLst/>
              <a:ahLst/>
              <a:cxnLst/>
              <a:rect l="l" t="t" r="r" b="b"/>
              <a:pathLst>
                <a:path w="1787" h="1954" extrusionOk="0">
                  <a:moveTo>
                    <a:pt x="1787" y="763"/>
                  </a:moveTo>
                  <a:cubicBezTo>
                    <a:pt x="1787" y="358"/>
                    <a:pt x="1548" y="1"/>
                    <a:pt x="786" y="1"/>
                  </a:cubicBezTo>
                  <a:cubicBezTo>
                    <a:pt x="358" y="1"/>
                    <a:pt x="1" y="358"/>
                    <a:pt x="1" y="763"/>
                  </a:cubicBezTo>
                  <a:lnTo>
                    <a:pt x="1" y="1834"/>
                  </a:lnTo>
                  <a:cubicBezTo>
                    <a:pt x="1" y="1906"/>
                    <a:pt x="72" y="1954"/>
                    <a:pt x="120" y="1954"/>
                  </a:cubicBezTo>
                  <a:lnTo>
                    <a:pt x="1763" y="1954"/>
                  </a:lnTo>
                  <a:lnTo>
                    <a:pt x="1763" y="763"/>
                  </a:lnTo>
                  <a:close/>
                  <a:moveTo>
                    <a:pt x="1787" y="763"/>
                  </a:moveTo>
                  <a:close/>
                </a:path>
              </a:pathLst>
            </a:custGeom>
            <a:solidFill>
              <a:srgbClr val="B0B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3191257" y="1532882"/>
              <a:ext cx="323316" cy="357554"/>
            </a:xfrm>
            <a:custGeom>
              <a:avLst/>
              <a:gdLst/>
              <a:ahLst/>
              <a:cxnLst/>
              <a:rect l="l" t="t" r="r" b="b"/>
              <a:pathLst>
                <a:path w="9670" h="10694" extrusionOk="0">
                  <a:moveTo>
                    <a:pt x="8621" y="1"/>
                  </a:moveTo>
                  <a:lnTo>
                    <a:pt x="0" y="1"/>
                  </a:lnTo>
                  <a:cubicBezTo>
                    <a:pt x="405" y="1"/>
                    <a:pt x="762" y="358"/>
                    <a:pt x="762" y="763"/>
                  </a:cubicBezTo>
                  <a:lnTo>
                    <a:pt x="762" y="10455"/>
                  </a:lnTo>
                  <a:cubicBezTo>
                    <a:pt x="762" y="10527"/>
                    <a:pt x="834" y="10598"/>
                    <a:pt x="905" y="10598"/>
                  </a:cubicBezTo>
                  <a:lnTo>
                    <a:pt x="7264" y="10598"/>
                  </a:lnTo>
                  <a:cubicBezTo>
                    <a:pt x="9098" y="10693"/>
                    <a:pt x="9669" y="7955"/>
                    <a:pt x="9360" y="7478"/>
                  </a:cubicBezTo>
                  <a:lnTo>
                    <a:pt x="9360" y="763"/>
                  </a:lnTo>
                  <a:cubicBezTo>
                    <a:pt x="9407" y="358"/>
                    <a:pt x="9074" y="1"/>
                    <a:pt x="8621" y="1"/>
                  </a:cubicBezTo>
                  <a:close/>
                  <a:moveTo>
                    <a:pt x="8621" y="1"/>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3249370" y="1564747"/>
              <a:ext cx="86831" cy="101141"/>
            </a:xfrm>
            <a:custGeom>
              <a:avLst/>
              <a:gdLst/>
              <a:ahLst/>
              <a:cxnLst/>
              <a:rect l="l" t="t" r="r" b="b"/>
              <a:pathLst>
                <a:path w="2597" h="3025" extrusionOk="0">
                  <a:moveTo>
                    <a:pt x="2597" y="2596"/>
                  </a:moveTo>
                  <a:lnTo>
                    <a:pt x="1525" y="1524"/>
                  </a:lnTo>
                  <a:lnTo>
                    <a:pt x="1525" y="0"/>
                  </a:lnTo>
                  <a:cubicBezTo>
                    <a:pt x="692" y="0"/>
                    <a:pt x="1" y="691"/>
                    <a:pt x="1" y="1524"/>
                  </a:cubicBezTo>
                  <a:cubicBezTo>
                    <a:pt x="1" y="2358"/>
                    <a:pt x="692" y="3025"/>
                    <a:pt x="1525" y="3025"/>
                  </a:cubicBezTo>
                  <a:cubicBezTo>
                    <a:pt x="1954" y="3025"/>
                    <a:pt x="2311" y="2882"/>
                    <a:pt x="2597" y="2596"/>
                  </a:cubicBezTo>
                  <a:close/>
                  <a:moveTo>
                    <a:pt x="2597" y="2596"/>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3300361" y="1564747"/>
              <a:ext cx="50988" cy="86831"/>
            </a:xfrm>
            <a:custGeom>
              <a:avLst/>
              <a:gdLst/>
              <a:ahLst/>
              <a:cxnLst/>
              <a:rect l="l" t="t" r="r" b="b"/>
              <a:pathLst>
                <a:path w="1525" h="2597" extrusionOk="0">
                  <a:moveTo>
                    <a:pt x="1524" y="1524"/>
                  </a:moveTo>
                  <a:cubicBezTo>
                    <a:pt x="1524" y="691"/>
                    <a:pt x="834" y="0"/>
                    <a:pt x="0" y="0"/>
                  </a:cubicBezTo>
                  <a:lnTo>
                    <a:pt x="0" y="1524"/>
                  </a:lnTo>
                  <a:lnTo>
                    <a:pt x="1072" y="2596"/>
                  </a:lnTo>
                  <a:cubicBezTo>
                    <a:pt x="1334" y="2310"/>
                    <a:pt x="1524" y="1929"/>
                    <a:pt x="1524" y="1524"/>
                  </a:cubicBezTo>
                  <a:close/>
                  <a:moveTo>
                    <a:pt x="1524" y="1524"/>
                  </a:move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3379973" y="1635599"/>
              <a:ext cx="93986" cy="31897"/>
            </a:xfrm>
            <a:custGeom>
              <a:avLst/>
              <a:gdLst/>
              <a:ahLst/>
              <a:cxnLst/>
              <a:rect l="l" t="t" r="r" b="b"/>
              <a:pathLst>
                <a:path w="2811" h="954" extrusionOk="0">
                  <a:moveTo>
                    <a:pt x="2691" y="1"/>
                  </a:moveTo>
                  <a:lnTo>
                    <a:pt x="120" y="1"/>
                  </a:lnTo>
                  <a:cubicBezTo>
                    <a:pt x="72" y="1"/>
                    <a:pt x="0" y="48"/>
                    <a:pt x="0" y="120"/>
                  </a:cubicBezTo>
                  <a:lnTo>
                    <a:pt x="0" y="834"/>
                  </a:lnTo>
                  <a:cubicBezTo>
                    <a:pt x="0" y="882"/>
                    <a:pt x="72" y="953"/>
                    <a:pt x="120" y="953"/>
                  </a:cubicBezTo>
                  <a:lnTo>
                    <a:pt x="2691" y="953"/>
                  </a:lnTo>
                  <a:cubicBezTo>
                    <a:pt x="2739" y="953"/>
                    <a:pt x="2811" y="882"/>
                    <a:pt x="2811" y="834"/>
                  </a:cubicBezTo>
                  <a:lnTo>
                    <a:pt x="2811" y="120"/>
                  </a:lnTo>
                  <a:cubicBezTo>
                    <a:pt x="2763" y="25"/>
                    <a:pt x="2739" y="1"/>
                    <a:pt x="2691" y="1"/>
                  </a:cubicBezTo>
                  <a:close/>
                  <a:moveTo>
                    <a:pt x="2691" y="1"/>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3379973" y="1564747"/>
              <a:ext cx="93986" cy="31864"/>
            </a:xfrm>
            <a:custGeom>
              <a:avLst/>
              <a:gdLst/>
              <a:ahLst/>
              <a:cxnLst/>
              <a:rect l="l" t="t" r="r" b="b"/>
              <a:pathLst>
                <a:path w="2811" h="953" extrusionOk="0">
                  <a:moveTo>
                    <a:pt x="2691" y="0"/>
                  </a:moveTo>
                  <a:lnTo>
                    <a:pt x="120" y="0"/>
                  </a:lnTo>
                  <a:cubicBezTo>
                    <a:pt x="72" y="0"/>
                    <a:pt x="0" y="48"/>
                    <a:pt x="0" y="119"/>
                  </a:cubicBezTo>
                  <a:lnTo>
                    <a:pt x="0" y="834"/>
                  </a:lnTo>
                  <a:cubicBezTo>
                    <a:pt x="0" y="881"/>
                    <a:pt x="72" y="953"/>
                    <a:pt x="120" y="953"/>
                  </a:cubicBezTo>
                  <a:lnTo>
                    <a:pt x="2691" y="953"/>
                  </a:lnTo>
                  <a:cubicBezTo>
                    <a:pt x="2739" y="953"/>
                    <a:pt x="2811" y="881"/>
                    <a:pt x="2811" y="834"/>
                  </a:cubicBezTo>
                  <a:lnTo>
                    <a:pt x="2811" y="119"/>
                  </a:lnTo>
                  <a:cubicBezTo>
                    <a:pt x="2811" y="48"/>
                    <a:pt x="2763" y="0"/>
                    <a:pt x="2691" y="0"/>
                  </a:cubicBezTo>
                  <a:close/>
                  <a:moveTo>
                    <a:pt x="2691" y="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3248601" y="1743900"/>
              <a:ext cx="28687" cy="115484"/>
            </a:xfrm>
            <a:custGeom>
              <a:avLst/>
              <a:gdLst/>
              <a:ahLst/>
              <a:cxnLst/>
              <a:rect l="l" t="t" r="r" b="b"/>
              <a:pathLst>
                <a:path w="858" h="3454" extrusionOk="0">
                  <a:moveTo>
                    <a:pt x="0" y="1"/>
                  </a:moveTo>
                  <a:lnTo>
                    <a:pt x="857" y="1"/>
                  </a:lnTo>
                  <a:lnTo>
                    <a:pt x="857" y="3454"/>
                  </a:lnTo>
                  <a:lnTo>
                    <a:pt x="0" y="3454"/>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3277256" y="1776534"/>
              <a:ext cx="29490" cy="82852"/>
            </a:xfrm>
            <a:custGeom>
              <a:avLst/>
              <a:gdLst/>
              <a:ahLst/>
              <a:cxnLst/>
              <a:rect l="l" t="t" r="r" b="b"/>
              <a:pathLst>
                <a:path w="882" h="2478" extrusionOk="0">
                  <a:moveTo>
                    <a:pt x="0" y="1"/>
                  </a:moveTo>
                  <a:lnTo>
                    <a:pt x="882" y="1"/>
                  </a:lnTo>
                  <a:lnTo>
                    <a:pt x="882" y="2478"/>
                  </a:lnTo>
                  <a:lnTo>
                    <a:pt x="0" y="2478"/>
                  </a:ln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3306714" y="1718421"/>
              <a:ext cx="28687" cy="141764"/>
            </a:xfrm>
            <a:custGeom>
              <a:avLst/>
              <a:gdLst/>
              <a:ahLst/>
              <a:cxnLst/>
              <a:rect l="l" t="t" r="r" b="b"/>
              <a:pathLst>
                <a:path w="858" h="4240" extrusionOk="0">
                  <a:moveTo>
                    <a:pt x="1" y="1"/>
                  </a:moveTo>
                  <a:lnTo>
                    <a:pt x="858" y="1"/>
                  </a:lnTo>
                  <a:lnTo>
                    <a:pt x="858" y="4239"/>
                  </a:lnTo>
                  <a:lnTo>
                    <a:pt x="1" y="4239"/>
                  </a:lnTo>
                  <a:close/>
                </a:path>
              </a:pathLst>
            </a:custGeom>
            <a:solidFill>
              <a:srgbClr val="B83A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3335369" y="1783722"/>
              <a:ext cx="28721" cy="75663"/>
            </a:xfrm>
            <a:custGeom>
              <a:avLst/>
              <a:gdLst/>
              <a:ahLst/>
              <a:cxnLst/>
              <a:rect l="l" t="t" r="r" b="b"/>
              <a:pathLst>
                <a:path w="859" h="2263" extrusionOk="0">
                  <a:moveTo>
                    <a:pt x="1" y="0"/>
                  </a:moveTo>
                  <a:lnTo>
                    <a:pt x="858" y="0"/>
                  </a:lnTo>
                  <a:lnTo>
                    <a:pt x="858" y="2263"/>
                  </a:lnTo>
                  <a:lnTo>
                    <a:pt x="1" y="2263"/>
                  </a:lnTo>
                  <a:close/>
                </a:path>
              </a:pathLst>
            </a:custGeom>
            <a:solidFill>
              <a:srgbClr val="6322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3419796" y="1779743"/>
              <a:ext cx="131400" cy="131400"/>
            </a:xfrm>
            <a:custGeom>
              <a:avLst/>
              <a:gdLst/>
              <a:ahLst/>
              <a:cxnLst/>
              <a:rect l="l" t="t" r="r" b="b"/>
              <a:pathLst>
                <a:path w="3930" h="3930" extrusionOk="0">
                  <a:moveTo>
                    <a:pt x="2572" y="95"/>
                  </a:moveTo>
                  <a:cubicBezTo>
                    <a:pt x="2382" y="24"/>
                    <a:pt x="2167" y="0"/>
                    <a:pt x="1977" y="0"/>
                  </a:cubicBezTo>
                  <a:cubicBezTo>
                    <a:pt x="858" y="0"/>
                    <a:pt x="0" y="881"/>
                    <a:pt x="0" y="1953"/>
                  </a:cubicBezTo>
                  <a:cubicBezTo>
                    <a:pt x="0" y="2429"/>
                    <a:pt x="191" y="2882"/>
                    <a:pt x="453" y="3215"/>
                  </a:cubicBezTo>
                  <a:cubicBezTo>
                    <a:pt x="810" y="3644"/>
                    <a:pt x="1381" y="3930"/>
                    <a:pt x="1977" y="3930"/>
                  </a:cubicBezTo>
                  <a:cubicBezTo>
                    <a:pt x="3072" y="3930"/>
                    <a:pt x="3930" y="3025"/>
                    <a:pt x="3930" y="1953"/>
                  </a:cubicBezTo>
                  <a:cubicBezTo>
                    <a:pt x="3930" y="1096"/>
                    <a:pt x="3358" y="357"/>
                    <a:pt x="2572" y="95"/>
                  </a:cubicBezTo>
                  <a:close/>
                  <a:moveTo>
                    <a:pt x="2572" y="95"/>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3462796" y="1810773"/>
              <a:ext cx="45405" cy="65332"/>
            </a:xfrm>
            <a:custGeom>
              <a:avLst/>
              <a:gdLst/>
              <a:ahLst/>
              <a:cxnLst/>
              <a:rect l="l" t="t" r="r" b="b"/>
              <a:pathLst>
                <a:path w="1358" h="1954" extrusionOk="0">
                  <a:moveTo>
                    <a:pt x="1358" y="1263"/>
                  </a:moveTo>
                  <a:cubicBezTo>
                    <a:pt x="1358" y="906"/>
                    <a:pt x="929" y="311"/>
                    <a:pt x="738" y="49"/>
                  </a:cubicBezTo>
                  <a:cubicBezTo>
                    <a:pt x="715" y="1"/>
                    <a:pt x="691" y="1"/>
                    <a:pt x="619" y="49"/>
                  </a:cubicBezTo>
                  <a:cubicBezTo>
                    <a:pt x="429" y="311"/>
                    <a:pt x="0" y="954"/>
                    <a:pt x="0" y="1263"/>
                  </a:cubicBezTo>
                  <a:cubicBezTo>
                    <a:pt x="0" y="1716"/>
                    <a:pt x="357" y="1954"/>
                    <a:pt x="691" y="1954"/>
                  </a:cubicBezTo>
                  <a:cubicBezTo>
                    <a:pt x="1000" y="1954"/>
                    <a:pt x="1358" y="1716"/>
                    <a:pt x="1358" y="1263"/>
                  </a:cubicBezTo>
                  <a:close/>
                  <a:moveTo>
                    <a:pt x="1358" y="1263"/>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3460389" y="1779743"/>
              <a:ext cx="90809" cy="131400"/>
            </a:xfrm>
            <a:custGeom>
              <a:avLst/>
              <a:gdLst/>
              <a:ahLst/>
              <a:cxnLst/>
              <a:rect l="l" t="t" r="r" b="b"/>
              <a:pathLst>
                <a:path w="2716" h="3930" extrusionOk="0">
                  <a:moveTo>
                    <a:pt x="1406" y="715"/>
                  </a:moveTo>
                  <a:cubicBezTo>
                    <a:pt x="1620" y="1048"/>
                    <a:pt x="1763" y="1429"/>
                    <a:pt x="1763" y="1810"/>
                  </a:cubicBezTo>
                  <a:cubicBezTo>
                    <a:pt x="1763" y="2834"/>
                    <a:pt x="1001" y="3644"/>
                    <a:pt x="1" y="3763"/>
                  </a:cubicBezTo>
                  <a:cubicBezTo>
                    <a:pt x="239" y="3858"/>
                    <a:pt x="477" y="3930"/>
                    <a:pt x="763" y="3930"/>
                  </a:cubicBezTo>
                  <a:cubicBezTo>
                    <a:pt x="1858" y="3930"/>
                    <a:pt x="2716" y="3025"/>
                    <a:pt x="2716" y="1953"/>
                  </a:cubicBezTo>
                  <a:cubicBezTo>
                    <a:pt x="2716" y="1072"/>
                    <a:pt x="2144" y="310"/>
                    <a:pt x="1358" y="72"/>
                  </a:cubicBezTo>
                  <a:cubicBezTo>
                    <a:pt x="1168" y="24"/>
                    <a:pt x="953" y="0"/>
                    <a:pt x="763" y="0"/>
                  </a:cubicBezTo>
                  <a:lnTo>
                    <a:pt x="548" y="0"/>
                  </a:lnTo>
                  <a:cubicBezTo>
                    <a:pt x="906" y="143"/>
                    <a:pt x="1191" y="405"/>
                    <a:pt x="1406" y="715"/>
                  </a:cubicBezTo>
                  <a:close/>
                  <a:moveTo>
                    <a:pt x="1406" y="715"/>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3468346" y="1810773"/>
              <a:ext cx="39855" cy="65332"/>
            </a:xfrm>
            <a:custGeom>
              <a:avLst/>
              <a:gdLst/>
              <a:ahLst/>
              <a:cxnLst/>
              <a:rect l="l" t="t" r="r" b="b"/>
              <a:pathLst>
                <a:path w="1192" h="1954" extrusionOk="0">
                  <a:moveTo>
                    <a:pt x="691" y="1096"/>
                  </a:moveTo>
                  <a:cubicBezTo>
                    <a:pt x="691" y="1192"/>
                    <a:pt x="691" y="1239"/>
                    <a:pt x="668" y="1335"/>
                  </a:cubicBezTo>
                  <a:cubicBezTo>
                    <a:pt x="620" y="1477"/>
                    <a:pt x="549" y="1573"/>
                    <a:pt x="430" y="1668"/>
                  </a:cubicBezTo>
                  <a:cubicBezTo>
                    <a:pt x="310" y="1739"/>
                    <a:pt x="168" y="1787"/>
                    <a:pt x="1" y="1787"/>
                  </a:cubicBezTo>
                  <a:cubicBezTo>
                    <a:pt x="72" y="1835"/>
                    <a:pt x="120" y="1859"/>
                    <a:pt x="191" y="1906"/>
                  </a:cubicBezTo>
                  <a:cubicBezTo>
                    <a:pt x="287" y="1954"/>
                    <a:pt x="406" y="1954"/>
                    <a:pt x="525" y="1954"/>
                  </a:cubicBezTo>
                  <a:cubicBezTo>
                    <a:pt x="882" y="1954"/>
                    <a:pt x="1192" y="1716"/>
                    <a:pt x="1192" y="1263"/>
                  </a:cubicBezTo>
                  <a:cubicBezTo>
                    <a:pt x="1192" y="1096"/>
                    <a:pt x="1120" y="882"/>
                    <a:pt x="953" y="668"/>
                  </a:cubicBezTo>
                  <a:cubicBezTo>
                    <a:pt x="811" y="430"/>
                    <a:pt x="668" y="192"/>
                    <a:pt x="549" y="49"/>
                  </a:cubicBezTo>
                  <a:cubicBezTo>
                    <a:pt x="525" y="1"/>
                    <a:pt x="477" y="1"/>
                    <a:pt x="430" y="49"/>
                  </a:cubicBezTo>
                  <a:cubicBezTo>
                    <a:pt x="406" y="120"/>
                    <a:pt x="334" y="168"/>
                    <a:pt x="287" y="263"/>
                  </a:cubicBezTo>
                  <a:cubicBezTo>
                    <a:pt x="525" y="525"/>
                    <a:pt x="691" y="858"/>
                    <a:pt x="691" y="1096"/>
                  </a:cubicBezTo>
                  <a:close/>
                  <a:moveTo>
                    <a:pt x="691" y="1096"/>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3429326" y="1532882"/>
              <a:ext cx="76499" cy="274735"/>
            </a:xfrm>
            <a:custGeom>
              <a:avLst/>
              <a:gdLst/>
              <a:ahLst/>
              <a:cxnLst/>
              <a:rect l="l" t="t" r="r" b="b"/>
              <a:pathLst>
                <a:path w="2288" h="8217" extrusionOk="0">
                  <a:moveTo>
                    <a:pt x="430" y="4216"/>
                  </a:moveTo>
                  <a:cubicBezTo>
                    <a:pt x="430" y="4930"/>
                    <a:pt x="406" y="5621"/>
                    <a:pt x="334" y="6312"/>
                  </a:cubicBezTo>
                  <a:cubicBezTo>
                    <a:pt x="287" y="6955"/>
                    <a:pt x="191" y="7621"/>
                    <a:pt x="72" y="8217"/>
                  </a:cubicBezTo>
                  <a:cubicBezTo>
                    <a:pt x="406" y="7764"/>
                    <a:pt x="906" y="7431"/>
                    <a:pt x="1477" y="7383"/>
                  </a:cubicBezTo>
                  <a:lnTo>
                    <a:pt x="1692" y="7383"/>
                  </a:lnTo>
                  <a:cubicBezTo>
                    <a:pt x="1882" y="7383"/>
                    <a:pt x="2097" y="7407"/>
                    <a:pt x="2287" y="7478"/>
                  </a:cubicBezTo>
                  <a:lnTo>
                    <a:pt x="2287" y="763"/>
                  </a:lnTo>
                  <a:cubicBezTo>
                    <a:pt x="2287" y="358"/>
                    <a:pt x="1930" y="1"/>
                    <a:pt x="1501" y="1"/>
                  </a:cubicBezTo>
                  <a:lnTo>
                    <a:pt x="1" y="1"/>
                  </a:lnTo>
                  <a:cubicBezTo>
                    <a:pt x="72" y="287"/>
                    <a:pt x="120" y="620"/>
                    <a:pt x="191" y="930"/>
                  </a:cubicBezTo>
                  <a:lnTo>
                    <a:pt x="1239" y="930"/>
                  </a:lnTo>
                  <a:cubicBezTo>
                    <a:pt x="1287" y="930"/>
                    <a:pt x="1358" y="977"/>
                    <a:pt x="1358" y="1049"/>
                  </a:cubicBezTo>
                  <a:lnTo>
                    <a:pt x="1358" y="1763"/>
                  </a:lnTo>
                  <a:cubicBezTo>
                    <a:pt x="1358" y="1811"/>
                    <a:pt x="1287" y="1882"/>
                    <a:pt x="1239" y="1882"/>
                  </a:cubicBezTo>
                  <a:lnTo>
                    <a:pt x="334" y="1882"/>
                  </a:lnTo>
                  <a:lnTo>
                    <a:pt x="430" y="3025"/>
                  </a:lnTo>
                  <a:lnTo>
                    <a:pt x="1215" y="3025"/>
                  </a:lnTo>
                  <a:cubicBezTo>
                    <a:pt x="1263" y="3025"/>
                    <a:pt x="1335" y="3097"/>
                    <a:pt x="1335" y="3144"/>
                  </a:cubicBezTo>
                  <a:lnTo>
                    <a:pt x="1335" y="3859"/>
                  </a:lnTo>
                  <a:cubicBezTo>
                    <a:pt x="1335" y="3930"/>
                    <a:pt x="1263" y="3978"/>
                    <a:pt x="1215" y="3978"/>
                  </a:cubicBezTo>
                  <a:lnTo>
                    <a:pt x="453" y="3978"/>
                  </a:lnTo>
                  <a:cubicBezTo>
                    <a:pt x="430" y="4073"/>
                    <a:pt x="430" y="4168"/>
                    <a:pt x="430" y="4216"/>
                  </a:cubicBezTo>
                  <a:close/>
                  <a:moveTo>
                    <a:pt x="430" y="4216"/>
                  </a:moveTo>
                  <a:close/>
                </a:path>
              </a:pathLst>
            </a:custGeom>
            <a:solidFill>
              <a:srgbClr val="DD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3442868" y="1635599"/>
              <a:ext cx="29490" cy="31897"/>
            </a:xfrm>
            <a:custGeom>
              <a:avLst/>
              <a:gdLst/>
              <a:ahLst/>
              <a:cxnLst/>
              <a:rect l="l" t="t" r="r" b="b"/>
              <a:pathLst>
                <a:path w="882" h="954" extrusionOk="0">
                  <a:moveTo>
                    <a:pt x="1" y="1"/>
                  </a:moveTo>
                  <a:cubicBezTo>
                    <a:pt x="25" y="287"/>
                    <a:pt x="25" y="620"/>
                    <a:pt x="25" y="953"/>
                  </a:cubicBezTo>
                  <a:lnTo>
                    <a:pt x="763" y="953"/>
                  </a:lnTo>
                  <a:cubicBezTo>
                    <a:pt x="834" y="953"/>
                    <a:pt x="882" y="882"/>
                    <a:pt x="882" y="834"/>
                  </a:cubicBezTo>
                  <a:lnTo>
                    <a:pt x="882" y="120"/>
                  </a:lnTo>
                  <a:cubicBezTo>
                    <a:pt x="882" y="48"/>
                    <a:pt x="834" y="1"/>
                    <a:pt x="763" y="1"/>
                  </a:cubicBezTo>
                  <a:lnTo>
                    <a:pt x="1" y="1"/>
                  </a:lnTo>
                  <a:close/>
                  <a:moveTo>
                    <a:pt x="1" y="1"/>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3435712" y="1564747"/>
              <a:ext cx="38250" cy="31864"/>
            </a:xfrm>
            <a:custGeom>
              <a:avLst/>
              <a:gdLst/>
              <a:ahLst/>
              <a:cxnLst/>
              <a:rect l="l" t="t" r="r" b="b"/>
              <a:pathLst>
                <a:path w="1144" h="953" extrusionOk="0">
                  <a:moveTo>
                    <a:pt x="0" y="0"/>
                  </a:moveTo>
                  <a:cubicBezTo>
                    <a:pt x="72" y="286"/>
                    <a:pt x="96" y="620"/>
                    <a:pt x="120" y="953"/>
                  </a:cubicBezTo>
                  <a:lnTo>
                    <a:pt x="1024" y="953"/>
                  </a:lnTo>
                  <a:cubicBezTo>
                    <a:pt x="1072" y="953"/>
                    <a:pt x="1144" y="881"/>
                    <a:pt x="1144" y="834"/>
                  </a:cubicBezTo>
                  <a:lnTo>
                    <a:pt x="1144" y="119"/>
                  </a:lnTo>
                  <a:cubicBezTo>
                    <a:pt x="1144" y="48"/>
                    <a:pt x="1072" y="0"/>
                    <a:pt x="1024" y="0"/>
                  </a:cubicBezTo>
                  <a:lnTo>
                    <a:pt x="0" y="0"/>
                  </a:lnTo>
                  <a:close/>
                  <a:moveTo>
                    <a:pt x="0" y="0"/>
                  </a:moveTo>
                  <a:close/>
                </a:path>
              </a:pathLst>
            </a:custGeom>
            <a:solidFill>
              <a:srgbClr val="FBCD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3242214" y="1707287"/>
              <a:ext cx="156108" cy="159251"/>
            </a:xfrm>
            <a:custGeom>
              <a:avLst/>
              <a:gdLst/>
              <a:ahLst/>
              <a:cxnLst/>
              <a:rect l="l" t="t" r="r" b="b"/>
              <a:pathLst>
                <a:path w="4669" h="4763" extrusionOk="0">
                  <a:moveTo>
                    <a:pt x="191" y="0"/>
                  </a:moveTo>
                  <a:cubicBezTo>
                    <a:pt x="96" y="0"/>
                    <a:pt x="1" y="72"/>
                    <a:pt x="1" y="167"/>
                  </a:cubicBezTo>
                  <a:lnTo>
                    <a:pt x="1" y="4572"/>
                  </a:lnTo>
                  <a:cubicBezTo>
                    <a:pt x="1" y="4668"/>
                    <a:pt x="96" y="4763"/>
                    <a:pt x="191" y="4763"/>
                  </a:cubicBezTo>
                  <a:lnTo>
                    <a:pt x="4478" y="4763"/>
                  </a:lnTo>
                  <a:cubicBezTo>
                    <a:pt x="4573" y="4763"/>
                    <a:pt x="4644" y="4668"/>
                    <a:pt x="4644" y="4572"/>
                  </a:cubicBezTo>
                  <a:cubicBezTo>
                    <a:pt x="4668" y="4453"/>
                    <a:pt x="4573" y="4406"/>
                    <a:pt x="4478" y="4406"/>
                  </a:cubicBezTo>
                  <a:lnTo>
                    <a:pt x="382" y="4406"/>
                  </a:lnTo>
                  <a:lnTo>
                    <a:pt x="382" y="167"/>
                  </a:lnTo>
                  <a:cubicBezTo>
                    <a:pt x="382" y="72"/>
                    <a:pt x="286" y="0"/>
                    <a:pt x="191" y="0"/>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3368037" y="1712837"/>
              <a:ext cx="110703" cy="36678"/>
            </a:xfrm>
            <a:custGeom>
              <a:avLst/>
              <a:gdLst/>
              <a:ahLst/>
              <a:cxnLst/>
              <a:rect l="l" t="t" r="r" b="b"/>
              <a:pathLst>
                <a:path w="3311" h="1097" extrusionOk="0">
                  <a:moveTo>
                    <a:pt x="215" y="1"/>
                  </a:moveTo>
                  <a:cubicBezTo>
                    <a:pt x="119" y="1"/>
                    <a:pt x="24" y="96"/>
                    <a:pt x="24" y="191"/>
                  </a:cubicBezTo>
                  <a:cubicBezTo>
                    <a:pt x="24" y="263"/>
                    <a:pt x="119" y="358"/>
                    <a:pt x="215" y="358"/>
                  </a:cubicBezTo>
                  <a:lnTo>
                    <a:pt x="2144" y="358"/>
                  </a:lnTo>
                  <a:cubicBezTo>
                    <a:pt x="2239" y="358"/>
                    <a:pt x="2334" y="263"/>
                    <a:pt x="2334" y="191"/>
                  </a:cubicBezTo>
                  <a:cubicBezTo>
                    <a:pt x="2334" y="96"/>
                    <a:pt x="2239" y="1"/>
                    <a:pt x="2144" y="1"/>
                  </a:cubicBezTo>
                  <a:close/>
                  <a:moveTo>
                    <a:pt x="191" y="739"/>
                  </a:moveTo>
                  <a:cubicBezTo>
                    <a:pt x="96" y="739"/>
                    <a:pt x="0" y="834"/>
                    <a:pt x="0" y="930"/>
                  </a:cubicBezTo>
                  <a:cubicBezTo>
                    <a:pt x="0" y="1025"/>
                    <a:pt x="96" y="1096"/>
                    <a:pt x="191" y="1096"/>
                  </a:cubicBezTo>
                  <a:lnTo>
                    <a:pt x="3120" y="1096"/>
                  </a:lnTo>
                  <a:cubicBezTo>
                    <a:pt x="3239" y="1096"/>
                    <a:pt x="3310" y="1025"/>
                    <a:pt x="3310" y="930"/>
                  </a:cubicBezTo>
                  <a:cubicBezTo>
                    <a:pt x="3310" y="834"/>
                    <a:pt x="3215" y="739"/>
                    <a:pt x="3120" y="739"/>
                  </a:cubicBezTo>
                  <a:close/>
                </a:path>
              </a:pathLst>
            </a:custGeom>
            <a:solidFill>
              <a:srgbClr val="5F5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B2F2085B-5FA7-C172-5829-A07F60F85395}"/>
              </a:ext>
            </a:extLst>
          </p:cNvPr>
          <p:cNvSpPr txBox="1"/>
          <p:nvPr/>
        </p:nvSpPr>
        <p:spPr>
          <a:xfrm>
            <a:off x="4149077" y="4768151"/>
            <a:ext cx="420624" cy="246221"/>
          </a:xfrm>
          <a:prstGeom prst="rect">
            <a:avLst/>
          </a:prstGeom>
          <a:noFill/>
        </p:spPr>
        <p:txBody>
          <a:bodyPr wrap="square" rtlCol="0">
            <a:spAutoFit/>
          </a:bodyPr>
          <a:lstStyle/>
          <a:p>
            <a:pPr algn="ctr"/>
            <a:r>
              <a:rPr lang="en-US" sz="1000">
                <a:solidFill>
                  <a:schemeClr val="bg2">
                    <a:lumMod val="25000"/>
                  </a:schemeClr>
                </a:solidFill>
                <a:latin typeface="Cabin"/>
                <a:sym typeface="Cabin"/>
              </a:rPr>
              <a:t>8</a:t>
            </a:r>
          </a:p>
        </p:txBody>
      </p:sp>
      <p:sp>
        <p:nvSpPr>
          <p:cNvPr id="3" name="TextBox 2">
            <a:extLst>
              <a:ext uri="{FF2B5EF4-FFF2-40B4-BE49-F238E27FC236}">
                <a16:creationId xmlns:a16="http://schemas.microsoft.com/office/drawing/2014/main" id="{84D6AC00-2715-FD90-D3F2-B38AB01B6849}"/>
              </a:ext>
            </a:extLst>
          </p:cNvPr>
          <p:cNvSpPr txBox="1"/>
          <p:nvPr/>
        </p:nvSpPr>
        <p:spPr>
          <a:xfrm>
            <a:off x="7774958" y="0"/>
            <a:ext cx="1696278" cy="230832"/>
          </a:xfrm>
          <a:prstGeom prst="rect">
            <a:avLst/>
          </a:prstGeom>
          <a:noFill/>
        </p:spPr>
        <p:txBody>
          <a:bodyPr wrap="square" rtlCol="0">
            <a:spAutoFit/>
          </a:bodyPr>
          <a:lstStyle/>
          <a:p>
            <a:r>
              <a:rPr lang="en-CA" sz="900"/>
              <a:t>Speaker: Ricky</a:t>
            </a:r>
            <a:endParaRPr lang="en-US" sz="900"/>
          </a:p>
        </p:txBody>
      </p:sp>
      <p:pic>
        <p:nvPicPr>
          <p:cNvPr id="14" name="Audio 13">
            <a:hlinkClick r:id="" action="ppaction://media"/>
            <a:extLst>
              <a:ext uri="{FF2B5EF4-FFF2-40B4-BE49-F238E27FC236}">
                <a16:creationId xmlns:a16="http://schemas.microsoft.com/office/drawing/2014/main" id="{6A54A841-1F0A-E62B-F42C-F4ED3A7B40C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8519025" y="-98307"/>
            <a:ext cx="658278" cy="658278"/>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5569"/>
    </mc:Choice>
    <mc:Fallback xmlns="">
      <p:transition spd="slow" advTm="45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1D32E-295F-0B6B-7383-AE58965AFEDC}"/>
              </a:ext>
            </a:extLst>
          </p:cNvPr>
          <p:cNvSpPr>
            <a:spLocks noGrp="1"/>
          </p:cNvSpPr>
          <p:nvPr>
            <p:ph type="title"/>
          </p:nvPr>
        </p:nvSpPr>
        <p:spPr/>
        <p:txBody>
          <a:bodyPr/>
          <a:lstStyle/>
          <a:p>
            <a:r>
              <a:rPr lang="en-US" dirty="0"/>
              <a:t>Design Progress to Date</a:t>
            </a:r>
          </a:p>
        </p:txBody>
      </p:sp>
      <p:sp>
        <p:nvSpPr>
          <p:cNvPr id="3" name="Subtitle 2">
            <a:extLst>
              <a:ext uri="{FF2B5EF4-FFF2-40B4-BE49-F238E27FC236}">
                <a16:creationId xmlns:a16="http://schemas.microsoft.com/office/drawing/2014/main" id="{53961A4D-0562-15E7-92FE-0D4D82557CE4}"/>
              </a:ext>
            </a:extLst>
          </p:cNvPr>
          <p:cNvSpPr>
            <a:spLocks noGrp="1"/>
          </p:cNvSpPr>
          <p:nvPr>
            <p:ph type="subTitle" idx="1"/>
          </p:nvPr>
        </p:nvSpPr>
        <p:spPr/>
        <p:txBody>
          <a:bodyPr/>
          <a:lstStyle/>
          <a:p>
            <a:pPr>
              <a:buFont typeface="Arial" panose="020B0604020202020204" pitchFamily="34" charset="0"/>
              <a:buChar char="•"/>
            </a:pPr>
            <a:r>
              <a:rPr lang="en-US" dirty="0"/>
              <a:t>Our industry expert </a:t>
            </a:r>
          </a:p>
        </p:txBody>
      </p:sp>
      <p:sp>
        <p:nvSpPr>
          <p:cNvPr id="4" name="Subtitle 3">
            <a:extLst>
              <a:ext uri="{FF2B5EF4-FFF2-40B4-BE49-F238E27FC236}">
                <a16:creationId xmlns:a16="http://schemas.microsoft.com/office/drawing/2014/main" id="{7C3F790B-35CF-D97C-89F8-CACDD918DF09}"/>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AC05F65F-2DB1-8858-EE8F-E3511209204F}"/>
              </a:ext>
            </a:extLst>
          </p:cNvPr>
          <p:cNvSpPr>
            <a:spLocks noGrp="1"/>
          </p:cNvSpPr>
          <p:nvPr>
            <p:ph type="subTitle" idx="3"/>
          </p:nvPr>
        </p:nvSpPr>
        <p:spPr/>
        <p:txBody>
          <a:bodyPr/>
          <a:lstStyle/>
          <a:p>
            <a:endParaRPr lang="en-US"/>
          </a:p>
        </p:txBody>
      </p:sp>
      <p:sp>
        <p:nvSpPr>
          <p:cNvPr id="6" name="Subtitle 5">
            <a:extLst>
              <a:ext uri="{FF2B5EF4-FFF2-40B4-BE49-F238E27FC236}">
                <a16:creationId xmlns:a16="http://schemas.microsoft.com/office/drawing/2014/main" id="{169774AD-C818-E209-ED16-22FEB75CA038}"/>
              </a:ext>
            </a:extLst>
          </p:cNvPr>
          <p:cNvSpPr>
            <a:spLocks noGrp="1"/>
          </p:cNvSpPr>
          <p:nvPr>
            <p:ph type="subTitle" idx="4"/>
          </p:nvPr>
        </p:nvSpPr>
        <p:spPr/>
        <p:txBody>
          <a:bodyPr/>
          <a:lstStyle/>
          <a:p>
            <a:endParaRPr lang="en-US"/>
          </a:p>
        </p:txBody>
      </p:sp>
      <p:sp>
        <p:nvSpPr>
          <p:cNvPr id="7" name="Subtitle 6">
            <a:extLst>
              <a:ext uri="{FF2B5EF4-FFF2-40B4-BE49-F238E27FC236}">
                <a16:creationId xmlns:a16="http://schemas.microsoft.com/office/drawing/2014/main" id="{F6FA0895-91AF-A0EC-B529-C14FE00303E0}"/>
              </a:ext>
            </a:extLst>
          </p:cNvPr>
          <p:cNvSpPr>
            <a:spLocks noGrp="1"/>
          </p:cNvSpPr>
          <p:nvPr>
            <p:ph type="subTitle" idx="5"/>
          </p:nvPr>
        </p:nvSpPr>
        <p:spPr/>
        <p:txBody>
          <a:bodyPr/>
          <a:lstStyle/>
          <a:p>
            <a:r>
              <a:rPr lang="en-US" dirty="0"/>
              <a:t>Industry Expert</a:t>
            </a:r>
          </a:p>
        </p:txBody>
      </p:sp>
      <p:sp>
        <p:nvSpPr>
          <p:cNvPr id="8" name="Subtitle 7">
            <a:extLst>
              <a:ext uri="{FF2B5EF4-FFF2-40B4-BE49-F238E27FC236}">
                <a16:creationId xmlns:a16="http://schemas.microsoft.com/office/drawing/2014/main" id="{73BADEAD-07F9-9D78-57E7-9D2560EBCF1D}"/>
              </a:ext>
            </a:extLst>
          </p:cNvPr>
          <p:cNvSpPr>
            <a:spLocks noGrp="1"/>
          </p:cNvSpPr>
          <p:nvPr>
            <p:ph type="subTitle" idx="6"/>
          </p:nvPr>
        </p:nvSpPr>
        <p:spPr/>
        <p:txBody>
          <a:bodyPr/>
          <a:lstStyle/>
          <a:p>
            <a:r>
              <a:rPr lang="en-US" dirty="0"/>
              <a:t>Steam Trap Equations</a:t>
            </a:r>
          </a:p>
        </p:txBody>
      </p:sp>
      <p:sp>
        <p:nvSpPr>
          <p:cNvPr id="9" name="Subtitle 8">
            <a:extLst>
              <a:ext uri="{FF2B5EF4-FFF2-40B4-BE49-F238E27FC236}">
                <a16:creationId xmlns:a16="http://schemas.microsoft.com/office/drawing/2014/main" id="{B6D338E7-715D-87F7-4C62-A0B730EFA960}"/>
              </a:ext>
            </a:extLst>
          </p:cNvPr>
          <p:cNvSpPr>
            <a:spLocks noGrp="1"/>
          </p:cNvSpPr>
          <p:nvPr>
            <p:ph type="subTitle" idx="7"/>
          </p:nvPr>
        </p:nvSpPr>
        <p:spPr/>
        <p:txBody>
          <a:bodyPr/>
          <a:lstStyle/>
          <a:p>
            <a:r>
              <a:rPr lang="en-US" dirty="0"/>
              <a:t>Overdesign Factor</a:t>
            </a:r>
          </a:p>
        </p:txBody>
      </p:sp>
      <p:sp>
        <p:nvSpPr>
          <p:cNvPr id="10" name="Subtitle 9">
            <a:extLst>
              <a:ext uri="{FF2B5EF4-FFF2-40B4-BE49-F238E27FC236}">
                <a16:creationId xmlns:a16="http://schemas.microsoft.com/office/drawing/2014/main" id="{E059F297-2FF7-7FD1-20EC-8A5274139DD8}"/>
              </a:ext>
            </a:extLst>
          </p:cNvPr>
          <p:cNvSpPr>
            <a:spLocks noGrp="1"/>
          </p:cNvSpPr>
          <p:nvPr>
            <p:ph type="subTitle" idx="8"/>
          </p:nvPr>
        </p:nvSpPr>
        <p:spPr/>
        <p:txBody>
          <a:bodyPr/>
          <a:lstStyle/>
          <a:p>
            <a:endParaRPr lang="en-US"/>
          </a:p>
        </p:txBody>
      </p:sp>
    </p:spTree>
    <p:extLst>
      <p:ext uri="{BB962C8B-B14F-4D97-AF65-F5344CB8AC3E}">
        <p14:creationId xmlns:p14="http://schemas.microsoft.com/office/powerpoint/2010/main" val="328944089"/>
      </p:ext>
    </p:extLst>
  </p:cSld>
  <p:clrMapOvr>
    <a:masterClrMapping/>
  </p:clrMapOvr>
</p:sld>
</file>

<file path=ppt/theme/theme1.xml><?xml version="1.0" encoding="utf-8"?>
<a:theme xmlns:a="http://schemas.openxmlformats.org/drawingml/2006/main" name="Petroleum and Natural Gas Business Plan by Slidesgo">
  <a:themeElements>
    <a:clrScheme name="Simple Light">
      <a:dk1>
        <a:srgbClr val="303030"/>
      </a:dk1>
      <a:lt1>
        <a:srgbClr val="F7F7F7"/>
      </a:lt1>
      <a:dk2>
        <a:srgbClr val="DDDDDD"/>
      </a:dk2>
      <a:lt2>
        <a:srgbClr val="CACACA"/>
      </a:lt2>
      <a:accent1>
        <a:srgbClr val="B0B0B0"/>
      </a:accent1>
      <a:accent2>
        <a:srgbClr val="5F5F5F"/>
      </a:accent2>
      <a:accent3>
        <a:srgbClr val="B83A39"/>
      </a:accent3>
      <a:accent4>
        <a:srgbClr val="63221E"/>
      </a:accent4>
      <a:accent5>
        <a:srgbClr val="FBCD0B"/>
      </a:accent5>
      <a:accent6>
        <a:srgbClr val="FFFFFF"/>
      </a:accent6>
      <a:hlink>
        <a:srgbClr val="3030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2658</Words>
  <Application>Microsoft Office PowerPoint</Application>
  <PresentationFormat>On-screen Show (16:9)</PresentationFormat>
  <Paragraphs>290</Paragraphs>
  <Slides>21</Slides>
  <Notes>18</Notes>
  <HiddenSlides>0</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Cabin</vt:lpstr>
      <vt:lpstr>Wingdings</vt:lpstr>
      <vt:lpstr>Anaheim</vt:lpstr>
      <vt:lpstr>Cambria Math</vt:lpstr>
      <vt:lpstr>Archivo</vt:lpstr>
      <vt:lpstr>Petroleum and Natural Gas Business Plan by Slidesgo</vt:lpstr>
      <vt:lpstr>FOULING IN INDUSTRIAL HEAT EXCHANGERS​</vt:lpstr>
      <vt:lpstr>Table of contents</vt:lpstr>
      <vt:lpstr>Project Context</vt:lpstr>
      <vt:lpstr>Project Context</vt:lpstr>
      <vt:lpstr>$7,100,000</vt:lpstr>
      <vt:lpstr>Project Specifications</vt:lpstr>
      <vt:lpstr>Design Progress To Date</vt:lpstr>
      <vt:lpstr>Design Progress To Date</vt:lpstr>
      <vt:lpstr>Design Progress to Date</vt:lpstr>
      <vt:lpstr>Design Progress to Date</vt:lpstr>
      <vt:lpstr>Technical Analysis</vt:lpstr>
      <vt:lpstr>Technical Analysis</vt:lpstr>
      <vt:lpstr>Technical Analysis</vt:lpstr>
      <vt:lpstr>Technical Analysis</vt:lpstr>
      <vt:lpstr>Technical Analysis</vt:lpstr>
      <vt:lpstr>Technical Analysis</vt:lpstr>
      <vt:lpstr>Impacts Analysis</vt:lpstr>
      <vt:lpstr>Impacts Analysis</vt:lpstr>
      <vt:lpstr>Remaining Work</vt:lpstr>
      <vt:lpstr>Remaining Work</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Petroleum and Natural Gas Business Plan</dc:title>
  <dc:creator>Ricky Fan</dc:creator>
  <cp:lastModifiedBy>Ricky Fan</cp:lastModifiedBy>
  <cp:revision>1</cp:revision>
  <dcterms:modified xsi:type="dcterms:W3CDTF">2024-03-04T21:51:03Z</dcterms:modified>
</cp:coreProperties>
</file>